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75.jpg" ContentType="image/jpg"/>
  <Override PartName="/ppt/notesSlides/notesSlide10.xml" ContentType="application/vnd.openxmlformats-officedocument.presentationml.notesSlide+xml"/>
  <Override PartName="/ppt/media/image87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notesSlides/notesSlide11.xml" ContentType="application/vnd.openxmlformats-officedocument.presentationml.notesSlide+xml"/>
  <Override PartName="/ppt/media/image120.jpg" ContentType="image/jpg"/>
  <Override PartName="/ppt/notesSlides/notesSlide12.xml" ContentType="application/vnd.openxmlformats-officedocument.presentationml.notesSlide+xml"/>
  <Override PartName="/ppt/media/image124.jpg" ContentType="image/jpg"/>
  <Override PartName="/ppt/notesSlides/notesSlide13.xml" ContentType="application/vnd.openxmlformats-officedocument.presentationml.notesSlide+xml"/>
  <Override PartName="/ppt/media/image128.jpg" ContentType="image/jpg"/>
  <Override PartName="/ppt/media/image129.jpg" ContentType="image/jpg"/>
  <Override PartName="/ppt/media/image134.jpg" ContentType="image/jpg"/>
  <Override PartName="/ppt/media/image135.jpg" ContentType="image/jpg"/>
  <Override PartName="/ppt/media/image142.jpg" ContentType="image/jpg"/>
  <Override PartName="/ppt/media/image144.jpg" ContentType="image/jpg"/>
  <Override PartName="/ppt/notesSlides/notesSlide14.xml" ContentType="application/vnd.openxmlformats-officedocument.presentationml.notesSlide+xml"/>
  <Override PartName="/ppt/media/image147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4" r:id="rId4"/>
    <p:sldId id="273" r:id="rId5"/>
    <p:sldId id="258" r:id="rId6"/>
    <p:sldId id="265" r:id="rId7"/>
    <p:sldId id="259" r:id="rId8"/>
    <p:sldId id="266" r:id="rId9"/>
    <p:sldId id="261" r:id="rId10"/>
    <p:sldId id="268" r:id="rId11"/>
    <p:sldId id="262" r:id="rId12"/>
    <p:sldId id="269" r:id="rId13"/>
    <p:sldId id="263" r:id="rId14"/>
    <p:sldId id="270" r:id="rId15"/>
  </p:sldIdLst>
  <p:sldSz cx="7632700" cy="10826750"/>
  <p:notesSz cx="151257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6" userDrawn="1">
          <p15:clr>
            <a:srgbClr val="A4A3A4"/>
          </p15:clr>
        </p15:guide>
        <p15:guide id="2" pos="10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788D33-9904-4B34-B02D-08D136304B1D}" v="7" dt="2023-06-27T12:57:44.74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4" autoAdjust="0"/>
    <p:restoredTop sz="94660"/>
  </p:normalViewPr>
  <p:slideViewPr>
    <p:cSldViewPr>
      <p:cViewPr varScale="1">
        <p:scale>
          <a:sx n="101" d="100"/>
          <a:sy n="101" d="100"/>
        </p:scale>
        <p:origin x="3213" y="57"/>
      </p:cViewPr>
      <p:guideLst>
        <p:guide orient="horz" pos="2916"/>
        <p:guide pos="109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ur alaradi" userId="6c9ea74577fe40a4" providerId="LiveId" clId="{C9788D33-9904-4B34-B02D-08D136304B1D}"/>
    <pc:docChg chg="undo redo custSel addSld delSld modSld">
      <pc:chgData name="nur alaradi" userId="6c9ea74577fe40a4" providerId="LiveId" clId="{C9788D33-9904-4B34-B02D-08D136304B1D}" dt="2023-06-27T20:36:43.351" v="560" actId="20577"/>
      <pc:docMkLst>
        <pc:docMk/>
      </pc:docMkLst>
      <pc:sldChg chg="addSp delSp modSp mod">
        <pc:chgData name="nur alaradi" userId="6c9ea74577fe40a4" providerId="LiveId" clId="{C9788D33-9904-4B34-B02D-08D136304B1D}" dt="2023-06-26T20:51:17.833" v="254" actId="14100"/>
        <pc:sldMkLst>
          <pc:docMk/>
          <pc:sldMk cId="0" sldId="256"/>
        </pc:sldMkLst>
        <pc:spChg chg="add del">
          <ac:chgData name="nur alaradi" userId="6c9ea74577fe40a4" providerId="LiveId" clId="{C9788D33-9904-4B34-B02D-08D136304B1D}" dt="2023-06-26T20:51:11.292" v="252" actId="478"/>
          <ac:spMkLst>
            <pc:docMk/>
            <pc:sldMk cId="0" sldId="256"/>
            <ac:spMk id="3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9:41.613" v="236" actId="478"/>
          <ac:spMkLst>
            <pc:docMk/>
            <pc:sldMk cId="0" sldId="256"/>
            <ac:spMk id="30" creationId="{A7D38B87-450C-9614-8839-8144E488C4A7}"/>
          </ac:spMkLst>
        </pc:spChg>
        <pc:picChg chg="add mod">
          <ac:chgData name="nur alaradi" userId="6c9ea74577fe40a4" providerId="LiveId" clId="{C9788D33-9904-4B34-B02D-08D136304B1D}" dt="2023-06-26T20:51:17.833" v="254" actId="14100"/>
          <ac:picMkLst>
            <pc:docMk/>
            <pc:sldMk cId="0" sldId="256"/>
            <ac:picMk id="32" creationId="{BAA2E1AD-9822-A839-3693-E3721BBD1C28}"/>
          </ac:picMkLst>
        </pc:picChg>
      </pc:sldChg>
      <pc:sldChg chg="modSp mod">
        <pc:chgData name="nur alaradi" userId="6c9ea74577fe40a4" providerId="LiveId" clId="{C9788D33-9904-4B34-B02D-08D136304B1D}" dt="2023-06-27T20:36:43.351" v="560" actId="20577"/>
        <pc:sldMkLst>
          <pc:docMk/>
          <pc:sldMk cId="0" sldId="257"/>
        </pc:sldMkLst>
        <pc:spChg chg="mod">
          <ac:chgData name="nur alaradi" userId="6c9ea74577fe40a4" providerId="LiveId" clId="{C9788D33-9904-4B34-B02D-08D136304B1D}" dt="2023-06-27T20:36:43.351" v="560" actId="20577"/>
          <ac:spMkLst>
            <pc:docMk/>
            <pc:sldMk cId="0" sldId="257"/>
            <ac:spMk id="2" creationId="{00000000-0000-0000-0000-000000000000}"/>
          </ac:spMkLst>
        </pc:spChg>
      </pc:sldChg>
      <pc:sldChg chg="modSp mod">
        <pc:chgData name="nur alaradi" userId="6c9ea74577fe40a4" providerId="LiveId" clId="{C9788D33-9904-4B34-B02D-08D136304B1D}" dt="2023-06-26T20:56:03.732" v="453" actId="20577"/>
        <pc:sldMkLst>
          <pc:docMk/>
          <pc:sldMk cId="0" sldId="258"/>
        </pc:sldMkLst>
        <pc:spChg chg="mod">
          <ac:chgData name="nur alaradi" userId="6c9ea74577fe40a4" providerId="LiveId" clId="{C9788D33-9904-4B34-B02D-08D136304B1D}" dt="2023-06-26T20:56:03.732" v="453" actId="20577"/>
          <ac:spMkLst>
            <pc:docMk/>
            <pc:sldMk cId="0" sldId="258"/>
            <ac:spMk id="19" creationId="{00000000-0000-0000-0000-000000000000}"/>
          </ac:spMkLst>
        </pc:spChg>
      </pc:sldChg>
      <pc:sldChg chg="modSp mod">
        <pc:chgData name="nur alaradi" userId="6c9ea74577fe40a4" providerId="LiveId" clId="{C9788D33-9904-4B34-B02D-08D136304B1D}" dt="2023-06-26T20:57:40.632" v="459" actId="20577"/>
        <pc:sldMkLst>
          <pc:docMk/>
          <pc:sldMk cId="0" sldId="259"/>
        </pc:sldMkLst>
        <pc:spChg chg="mod">
          <ac:chgData name="nur alaradi" userId="6c9ea74577fe40a4" providerId="LiveId" clId="{C9788D33-9904-4B34-B02D-08D136304B1D}" dt="2023-06-26T20:56:12.880" v="454" actId="20577"/>
          <ac:spMkLst>
            <pc:docMk/>
            <pc:sldMk cId="0" sldId="259"/>
            <ac:spMk id="3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57:40.632" v="459" actId="20577"/>
          <ac:spMkLst>
            <pc:docMk/>
            <pc:sldMk cId="0" sldId="259"/>
            <ac:spMk id="7" creationId="{00000000-0000-0000-0000-000000000000}"/>
          </ac:spMkLst>
        </pc:spChg>
      </pc:sldChg>
      <pc:sldChg chg="addSp delSp modSp mod">
        <pc:chgData name="nur alaradi" userId="6c9ea74577fe40a4" providerId="LiveId" clId="{C9788D33-9904-4B34-B02D-08D136304B1D}" dt="2023-06-27T12:58:37.252" v="482" actId="554"/>
        <pc:sldMkLst>
          <pc:docMk/>
          <pc:sldMk cId="974851543" sldId="264"/>
        </pc:sldMkLst>
        <pc:spChg chg="ord">
          <ac:chgData name="nur alaradi" userId="6c9ea74577fe40a4" providerId="LiveId" clId="{C9788D33-9904-4B34-B02D-08D136304B1D}" dt="2023-06-27T12:58:18.242" v="480" actId="167"/>
          <ac:spMkLst>
            <pc:docMk/>
            <pc:sldMk cId="974851543" sldId="264"/>
            <ac:spMk id="4" creationId="{6E7C6DBD-0A69-82EB-0BFB-5EEBD13F3297}"/>
          </ac:spMkLst>
        </pc:spChg>
        <pc:spChg chg="add del mod ord">
          <ac:chgData name="nur alaradi" userId="6c9ea74577fe40a4" providerId="LiveId" clId="{C9788D33-9904-4B34-B02D-08D136304B1D}" dt="2023-06-26T20:41:03.766" v="126" actId="478"/>
          <ac:spMkLst>
            <pc:docMk/>
            <pc:sldMk cId="974851543" sldId="264"/>
            <ac:spMk id="5" creationId="{8FB03A32-8617-CD32-C801-A09D8EA5D26E}"/>
          </ac:spMkLst>
        </pc:spChg>
        <pc:spChg chg="mod">
          <ac:chgData name="nur alaradi" userId="6c9ea74577fe40a4" providerId="LiveId" clId="{C9788D33-9904-4B34-B02D-08D136304B1D}" dt="2023-06-27T12:58:28.425" v="481" actId="554"/>
          <ac:spMkLst>
            <pc:docMk/>
            <pc:sldMk cId="974851543" sldId="264"/>
            <ac:spMk id="8" creationId="{00000000-0000-0000-0000-000000000000}"/>
          </ac:spMkLst>
        </pc:spChg>
        <pc:spChg chg="mod">
          <ac:chgData name="nur alaradi" userId="6c9ea74577fe40a4" providerId="LiveId" clId="{C9788D33-9904-4B34-B02D-08D136304B1D}" dt="2023-06-27T12:58:37.252" v="482" actId="554"/>
          <ac:spMkLst>
            <pc:docMk/>
            <pc:sldMk cId="974851543" sldId="264"/>
            <ac:spMk id="10" creationId="{00000000-0000-0000-0000-000000000000}"/>
          </ac:spMkLst>
        </pc:spChg>
        <pc:spChg chg="add mod">
          <ac:chgData name="nur alaradi" userId="6c9ea74577fe40a4" providerId="LiveId" clId="{C9788D33-9904-4B34-B02D-08D136304B1D}" dt="2023-06-27T12:58:28.425" v="481" actId="554"/>
          <ac:spMkLst>
            <pc:docMk/>
            <pc:sldMk cId="974851543" sldId="264"/>
            <ac:spMk id="11" creationId="{99DD4C7A-33F4-66AC-983E-002D9E47EBAD}"/>
          </ac:spMkLst>
        </pc:spChg>
        <pc:spChg chg="mod">
          <ac:chgData name="nur alaradi" userId="6c9ea74577fe40a4" providerId="LiveId" clId="{C9788D33-9904-4B34-B02D-08D136304B1D}" dt="2023-06-26T20:48:46.870" v="231" actId="1076"/>
          <ac:spMkLst>
            <pc:docMk/>
            <pc:sldMk cId="974851543" sldId="264"/>
            <ac:spMk id="12" creationId="{00000000-0000-0000-0000-000000000000}"/>
          </ac:spMkLst>
        </pc:spChg>
        <pc:spChg chg="mod">
          <ac:chgData name="nur alaradi" userId="6c9ea74577fe40a4" providerId="LiveId" clId="{C9788D33-9904-4B34-B02D-08D136304B1D}" dt="2023-06-27T12:58:37.252" v="482" actId="554"/>
          <ac:spMkLst>
            <pc:docMk/>
            <pc:sldMk cId="974851543" sldId="264"/>
            <ac:spMk id="15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8:46.870" v="231" actId="1076"/>
          <ac:spMkLst>
            <pc:docMk/>
            <pc:sldMk cId="974851543" sldId="264"/>
            <ac:spMk id="17" creationId="{00000000-0000-0000-0000-000000000000}"/>
          </ac:spMkLst>
        </pc:spChg>
        <pc:spChg chg="mod">
          <ac:chgData name="nur alaradi" userId="6c9ea74577fe40a4" providerId="LiveId" clId="{C9788D33-9904-4B34-B02D-08D136304B1D}" dt="2023-06-27T12:58:28.425" v="481" actId="554"/>
          <ac:spMkLst>
            <pc:docMk/>
            <pc:sldMk cId="974851543" sldId="264"/>
            <ac:spMk id="19" creationId="{00000000-0000-0000-0000-000000000000}"/>
          </ac:spMkLst>
        </pc:spChg>
        <pc:spChg chg="mod">
          <ac:chgData name="nur alaradi" userId="6c9ea74577fe40a4" providerId="LiveId" clId="{C9788D33-9904-4B34-B02D-08D136304B1D}" dt="2023-06-27T12:58:37.252" v="482" actId="554"/>
          <ac:spMkLst>
            <pc:docMk/>
            <pc:sldMk cId="974851543" sldId="264"/>
            <ac:spMk id="20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8:46.870" v="231" actId="1076"/>
          <ac:spMkLst>
            <pc:docMk/>
            <pc:sldMk cId="974851543" sldId="264"/>
            <ac:spMk id="22" creationId="{00000000-0000-0000-0000-000000000000}"/>
          </ac:spMkLst>
        </pc:spChg>
        <pc:spChg chg="mod">
          <ac:chgData name="nur alaradi" userId="6c9ea74577fe40a4" providerId="LiveId" clId="{C9788D33-9904-4B34-B02D-08D136304B1D}" dt="2023-06-27T12:58:28.425" v="481" actId="554"/>
          <ac:spMkLst>
            <pc:docMk/>
            <pc:sldMk cId="974851543" sldId="264"/>
            <ac:spMk id="24" creationId="{00000000-0000-0000-0000-000000000000}"/>
          </ac:spMkLst>
        </pc:spChg>
        <pc:spChg chg="mod">
          <ac:chgData name="nur alaradi" userId="6c9ea74577fe40a4" providerId="LiveId" clId="{C9788D33-9904-4B34-B02D-08D136304B1D}" dt="2023-06-27T12:58:37.252" v="482" actId="554"/>
          <ac:spMkLst>
            <pc:docMk/>
            <pc:sldMk cId="974851543" sldId="264"/>
            <ac:spMk id="26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1:20.532" v="131" actId="1076"/>
          <ac:spMkLst>
            <pc:docMk/>
            <pc:sldMk cId="974851543" sldId="264"/>
            <ac:spMk id="45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1:20.532" v="131" actId="1076"/>
          <ac:spMkLst>
            <pc:docMk/>
            <pc:sldMk cId="974851543" sldId="264"/>
            <ac:spMk id="46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8:46.870" v="231" actId="1076"/>
          <ac:spMkLst>
            <pc:docMk/>
            <pc:sldMk cId="974851543" sldId="264"/>
            <ac:spMk id="47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8:46.870" v="231" actId="1076"/>
          <ac:spMkLst>
            <pc:docMk/>
            <pc:sldMk cId="974851543" sldId="264"/>
            <ac:spMk id="48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1:20.532" v="131" actId="1076"/>
          <ac:spMkLst>
            <pc:docMk/>
            <pc:sldMk cId="974851543" sldId="264"/>
            <ac:spMk id="51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1:20.532" v="131" actId="1076"/>
          <ac:spMkLst>
            <pc:docMk/>
            <pc:sldMk cId="974851543" sldId="264"/>
            <ac:spMk id="52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8:46.870" v="231" actId="1076"/>
          <ac:spMkLst>
            <pc:docMk/>
            <pc:sldMk cId="974851543" sldId="264"/>
            <ac:spMk id="53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8:46.870" v="231" actId="1076"/>
          <ac:spMkLst>
            <pc:docMk/>
            <pc:sldMk cId="974851543" sldId="264"/>
            <ac:spMk id="54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1:20.532" v="131" actId="1076"/>
          <ac:spMkLst>
            <pc:docMk/>
            <pc:sldMk cId="974851543" sldId="264"/>
            <ac:spMk id="57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1:20.532" v="131" actId="1076"/>
          <ac:spMkLst>
            <pc:docMk/>
            <pc:sldMk cId="974851543" sldId="264"/>
            <ac:spMk id="58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8:46.870" v="231" actId="1076"/>
          <ac:spMkLst>
            <pc:docMk/>
            <pc:sldMk cId="974851543" sldId="264"/>
            <ac:spMk id="59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8:46.870" v="231" actId="1076"/>
          <ac:spMkLst>
            <pc:docMk/>
            <pc:sldMk cId="974851543" sldId="264"/>
            <ac:spMk id="60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30:39.324" v="20" actId="478"/>
          <ac:spMkLst>
            <pc:docMk/>
            <pc:sldMk cId="974851543" sldId="264"/>
            <ac:spMk id="63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1:20.532" v="131" actId="1076"/>
          <ac:spMkLst>
            <pc:docMk/>
            <pc:sldMk cId="974851543" sldId="264"/>
            <ac:spMk id="64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8:46.870" v="231" actId="1076"/>
          <ac:spMkLst>
            <pc:docMk/>
            <pc:sldMk cId="974851543" sldId="264"/>
            <ac:spMk id="65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8:46.870" v="231" actId="1076"/>
          <ac:spMkLst>
            <pc:docMk/>
            <pc:sldMk cId="974851543" sldId="264"/>
            <ac:spMk id="66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8:46.870" v="231" actId="1076"/>
          <ac:spMkLst>
            <pc:docMk/>
            <pc:sldMk cId="974851543" sldId="264"/>
            <ac:spMk id="67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39:56.467" v="122" actId="1076"/>
          <ac:spMkLst>
            <pc:docMk/>
            <pc:sldMk cId="974851543" sldId="264"/>
            <ac:spMk id="70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39:56.467" v="122" actId="1076"/>
          <ac:spMkLst>
            <pc:docMk/>
            <pc:sldMk cId="974851543" sldId="264"/>
            <ac:spMk id="73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39:56.467" v="122" actId="1076"/>
          <ac:spMkLst>
            <pc:docMk/>
            <pc:sldMk cId="974851543" sldId="264"/>
            <ac:spMk id="74" creationId="{00000000-0000-0000-0000-000000000000}"/>
          </ac:spMkLst>
        </pc:spChg>
        <pc:spChg chg="del mod">
          <ac:chgData name="nur alaradi" userId="6c9ea74577fe40a4" providerId="LiveId" clId="{C9788D33-9904-4B34-B02D-08D136304B1D}" dt="2023-06-26T20:41:03.766" v="126" actId="478"/>
          <ac:spMkLst>
            <pc:docMk/>
            <pc:sldMk cId="974851543" sldId="264"/>
            <ac:spMk id="76" creationId="{00000000-0000-0000-0000-000000000000}"/>
          </ac:spMkLst>
        </pc:spChg>
        <pc:spChg chg="del mod">
          <ac:chgData name="nur alaradi" userId="6c9ea74577fe40a4" providerId="LiveId" clId="{C9788D33-9904-4B34-B02D-08D136304B1D}" dt="2023-06-26T20:41:03.766" v="126" actId="478"/>
          <ac:spMkLst>
            <pc:docMk/>
            <pc:sldMk cId="974851543" sldId="264"/>
            <ac:spMk id="80" creationId="{E14C3CA3-226F-414F-7616-464A0DE34B1D}"/>
          </ac:spMkLst>
        </pc:spChg>
        <pc:spChg chg="del mod">
          <ac:chgData name="nur alaradi" userId="6c9ea74577fe40a4" providerId="LiveId" clId="{C9788D33-9904-4B34-B02D-08D136304B1D}" dt="2023-06-26T20:41:03.766" v="126" actId="478"/>
          <ac:spMkLst>
            <pc:docMk/>
            <pc:sldMk cId="974851543" sldId="264"/>
            <ac:spMk id="81" creationId="{7172A332-0C40-5B3C-D2E7-ED66C6950DDC}"/>
          </ac:spMkLst>
        </pc:spChg>
        <pc:spChg chg="del mod">
          <ac:chgData name="nur alaradi" userId="6c9ea74577fe40a4" providerId="LiveId" clId="{C9788D33-9904-4B34-B02D-08D136304B1D}" dt="2023-06-26T20:41:03.766" v="126" actId="478"/>
          <ac:spMkLst>
            <pc:docMk/>
            <pc:sldMk cId="974851543" sldId="264"/>
            <ac:spMk id="83" creationId="{6EC2D73B-616D-782C-6072-03CC4C5F0430}"/>
          </ac:spMkLst>
        </pc:spChg>
        <pc:spChg chg="del mod">
          <ac:chgData name="nur alaradi" userId="6c9ea74577fe40a4" providerId="LiveId" clId="{C9788D33-9904-4B34-B02D-08D136304B1D}" dt="2023-06-26T20:41:03.766" v="126" actId="478"/>
          <ac:spMkLst>
            <pc:docMk/>
            <pc:sldMk cId="974851543" sldId="264"/>
            <ac:spMk id="86" creationId="{454110E3-F1C8-6AA0-CEAB-E345E9638B74}"/>
          </ac:spMkLst>
        </pc:spChg>
        <pc:spChg chg="del mod">
          <ac:chgData name="nur alaradi" userId="6c9ea74577fe40a4" providerId="LiveId" clId="{C9788D33-9904-4B34-B02D-08D136304B1D}" dt="2023-06-26T20:41:03.766" v="126" actId="478"/>
          <ac:spMkLst>
            <pc:docMk/>
            <pc:sldMk cId="974851543" sldId="264"/>
            <ac:spMk id="88" creationId="{17CEC5C6-FC5D-008B-CB37-4C2F3DA5B655}"/>
          </ac:spMkLst>
        </pc:spChg>
        <pc:spChg chg="del mod">
          <ac:chgData name="nur alaradi" userId="6c9ea74577fe40a4" providerId="LiveId" clId="{C9788D33-9904-4B34-B02D-08D136304B1D}" dt="2023-06-26T20:41:03.766" v="126" actId="478"/>
          <ac:spMkLst>
            <pc:docMk/>
            <pc:sldMk cId="974851543" sldId="264"/>
            <ac:spMk id="90" creationId="{27648120-4254-6198-71EA-5974DE90B360}"/>
          </ac:spMkLst>
        </pc:spChg>
        <pc:spChg chg="del mod">
          <ac:chgData name="nur alaradi" userId="6c9ea74577fe40a4" providerId="LiveId" clId="{C9788D33-9904-4B34-B02D-08D136304B1D}" dt="2023-06-27T12:57:58.051" v="475" actId="478"/>
          <ac:spMkLst>
            <pc:docMk/>
            <pc:sldMk cId="974851543" sldId="264"/>
            <ac:spMk id="106" creationId="{301CD030-6500-A0CF-9940-D903E81C3BFD}"/>
          </ac:spMkLst>
        </pc:spChg>
        <pc:spChg chg="del mod">
          <ac:chgData name="nur alaradi" userId="6c9ea74577fe40a4" providerId="LiveId" clId="{C9788D33-9904-4B34-B02D-08D136304B1D}" dt="2023-06-26T20:41:03.766" v="126" actId="478"/>
          <ac:spMkLst>
            <pc:docMk/>
            <pc:sldMk cId="974851543" sldId="264"/>
            <ac:spMk id="118" creationId="{DA7F8B51-5671-C91B-1740-578C41EABFA1}"/>
          </ac:spMkLst>
        </pc:spChg>
        <pc:spChg chg="del mod">
          <ac:chgData name="nur alaradi" userId="6c9ea74577fe40a4" providerId="LiveId" clId="{C9788D33-9904-4B34-B02D-08D136304B1D}" dt="2023-06-26T20:41:03.766" v="126" actId="478"/>
          <ac:spMkLst>
            <pc:docMk/>
            <pc:sldMk cId="974851543" sldId="264"/>
            <ac:spMk id="119" creationId="{FB6DA85B-A1BB-7CC2-7040-3B4B46F75FD8}"/>
          </ac:spMkLst>
        </pc:spChg>
        <pc:picChg chg="add del mod ord">
          <ac:chgData name="nur alaradi" userId="6c9ea74577fe40a4" providerId="LiveId" clId="{C9788D33-9904-4B34-B02D-08D136304B1D}" dt="2023-06-26T20:41:03.766" v="126" actId="478"/>
          <ac:picMkLst>
            <pc:docMk/>
            <pc:sldMk cId="974851543" sldId="264"/>
            <ac:picMk id="2" creationId="{28DBB28D-EB09-63F0-3592-3D577B1DB46D}"/>
          </ac:picMkLst>
        </pc:picChg>
        <pc:picChg chg="add del mod ord">
          <ac:chgData name="nur alaradi" userId="6c9ea74577fe40a4" providerId="LiveId" clId="{C9788D33-9904-4B34-B02D-08D136304B1D}" dt="2023-06-26T20:41:05.827" v="128" actId="478"/>
          <ac:picMkLst>
            <pc:docMk/>
            <pc:sldMk cId="974851543" sldId="264"/>
            <ac:picMk id="3" creationId="{AE1BDB3F-1114-D0FE-1B4E-BCF1D9861EC0}"/>
          </ac:picMkLst>
        </pc:picChg>
        <pc:picChg chg="add mod ord">
          <ac:chgData name="nur alaradi" userId="6c9ea74577fe40a4" providerId="LiveId" clId="{C9788D33-9904-4B34-B02D-08D136304B1D}" dt="2023-06-27T12:58:13.379" v="479" actId="167"/>
          <ac:picMkLst>
            <pc:docMk/>
            <pc:sldMk cId="974851543" sldId="264"/>
            <ac:picMk id="9" creationId="{3FDEBA5A-2C06-0A21-6CC7-F0282BD23F02}"/>
          </ac:picMkLst>
        </pc:picChg>
        <pc:picChg chg="del mod">
          <ac:chgData name="nur alaradi" userId="6c9ea74577fe40a4" providerId="LiveId" clId="{C9788D33-9904-4B34-B02D-08D136304B1D}" dt="2023-06-26T20:41:05.004" v="127" actId="478"/>
          <ac:picMkLst>
            <pc:docMk/>
            <pc:sldMk cId="974851543" sldId="264"/>
            <ac:picMk id="113" creationId="{E42729E7-6C18-F1B6-0CCE-A7219C36EA04}"/>
          </ac:picMkLst>
        </pc:picChg>
        <pc:picChg chg="del">
          <ac:chgData name="nur alaradi" userId="6c9ea74577fe40a4" providerId="LiveId" clId="{C9788D33-9904-4B34-B02D-08D136304B1D}" dt="2023-06-27T12:57:58.051" v="475" actId="478"/>
          <ac:picMkLst>
            <pc:docMk/>
            <pc:sldMk cId="974851543" sldId="264"/>
            <ac:picMk id="115" creationId="{0DAFB0BE-241F-DE8F-5A10-36B72AFAA40D}"/>
          </ac:picMkLst>
        </pc:picChg>
        <pc:picChg chg="add del mod">
          <ac:chgData name="nur alaradi" userId="6c9ea74577fe40a4" providerId="LiveId" clId="{C9788D33-9904-4B34-B02D-08D136304B1D}" dt="2023-06-26T20:41:20.532" v="131" actId="1076"/>
          <ac:picMkLst>
            <pc:docMk/>
            <pc:sldMk cId="974851543" sldId="264"/>
            <ac:picMk id="123" creationId="{9DDC43DD-8187-EA4A-B643-9381C1D9C8EA}"/>
          </ac:picMkLst>
        </pc:picChg>
      </pc:sldChg>
      <pc:sldChg chg="modSp mod">
        <pc:chgData name="nur alaradi" userId="6c9ea74577fe40a4" providerId="LiveId" clId="{C9788D33-9904-4B34-B02D-08D136304B1D}" dt="2023-06-26T20:57:00.964" v="458" actId="20577"/>
        <pc:sldMkLst>
          <pc:docMk/>
          <pc:sldMk cId="2784273401" sldId="266"/>
        </pc:sldMkLst>
        <pc:spChg chg="mod">
          <ac:chgData name="nur alaradi" userId="6c9ea74577fe40a4" providerId="LiveId" clId="{C9788D33-9904-4B34-B02D-08D136304B1D}" dt="2023-06-26T20:56:17.749" v="455" actId="20577"/>
          <ac:spMkLst>
            <pc:docMk/>
            <pc:sldMk cId="2784273401" sldId="266"/>
            <ac:spMk id="65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56:20.760" v="456" actId="20577"/>
          <ac:spMkLst>
            <pc:docMk/>
            <pc:sldMk cId="2784273401" sldId="266"/>
            <ac:spMk id="67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57:00.964" v="458" actId="20577"/>
          <ac:spMkLst>
            <pc:docMk/>
            <pc:sldMk cId="2784273401" sldId="266"/>
            <ac:spMk id="68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56:26.561" v="457" actId="20577"/>
          <ac:spMkLst>
            <pc:docMk/>
            <pc:sldMk cId="2784273401" sldId="266"/>
            <ac:spMk id="69" creationId="{00000000-0000-0000-0000-000000000000}"/>
          </ac:spMkLst>
        </pc:spChg>
      </pc:sldChg>
      <pc:sldChg chg="modSp del mod">
        <pc:chgData name="nur alaradi" userId="6c9ea74577fe40a4" providerId="LiveId" clId="{C9788D33-9904-4B34-B02D-08D136304B1D}" dt="2023-06-26T20:48:14.951" v="230" actId="2696"/>
        <pc:sldMkLst>
          <pc:docMk/>
          <pc:sldMk cId="1893150227" sldId="271"/>
        </pc:sldMkLst>
        <pc:spChg chg="mod">
          <ac:chgData name="nur alaradi" userId="6c9ea74577fe40a4" providerId="LiveId" clId="{C9788D33-9904-4B34-B02D-08D136304B1D}" dt="2023-06-26T20:32:49.670" v="56"/>
          <ac:spMkLst>
            <pc:docMk/>
            <pc:sldMk cId="1893150227" sldId="271"/>
            <ac:spMk id="5" creationId="{E1F547C9-B879-02DB-9F38-09199DA52236}"/>
          </ac:spMkLst>
        </pc:spChg>
      </pc:sldChg>
      <pc:sldChg chg="addSp delSp modSp add del mod">
        <pc:chgData name="nur alaradi" userId="6c9ea74577fe40a4" providerId="LiveId" clId="{C9788D33-9904-4B34-B02D-08D136304B1D}" dt="2023-06-26T20:48:14.951" v="230" actId="2696"/>
        <pc:sldMkLst>
          <pc:docMk/>
          <pc:sldMk cId="542520352" sldId="272"/>
        </pc:sldMkLst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5" creationId="{8FB03A32-8617-CD32-C801-A09D8EA5D26E}"/>
          </ac:spMkLst>
        </pc:spChg>
        <pc:spChg chg="add del">
          <ac:chgData name="nur alaradi" userId="6c9ea74577fe40a4" providerId="LiveId" clId="{C9788D33-9904-4B34-B02D-08D136304B1D}" dt="2023-06-26T20:46:53.581" v="213" actId="478"/>
          <ac:spMkLst>
            <pc:docMk/>
            <pc:sldMk cId="542520352" sldId="272"/>
            <ac:spMk id="12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15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17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20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22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26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3.782" v="214" actId="478"/>
          <ac:spMkLst>
            <pc:docMk/>
            <pc:sldMk cId="542520352" sldId="272"/>
            <ac:spMk id="47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4.436" v="215" actId="478"/>
          <ac:spMkLst>
            <pc:docMk/>
            <pc:sldMk cId="542520352" sldId="272"/>
            <ac:spMk id="48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51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52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53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54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57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58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59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60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64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65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66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67" creationId="{00000000-0000-0000-0000-00000000000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76" creationId="{00000000-0000-0000-0000-000000000000}"/>
          </ac:spMkLst>
        </pc:spChg>
        <pc:spChg chg="add del mod">
          <ac:chgData name="nur alaradi" userId="6c9ea74577fe40a4" providerId="LiveId" clId="{C9788D33-9904-4B34-B02D-08D136304B1D}" dt="2023-06-26T20:46:55.494" v="218" actId="20577"/>
          <ac:spMkLst>
            <pc:docMk/>
            <pc:sldMk cId="542520352" sldId="272"/>
            <ac:spMk id="80" creationId="{E14C3CA3-226F-414F-7616-464A0DE34B1D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81" creationId="{7172A332-0C40-5B3C-D2E7-ED66C6950DDC}"/>
          </ac:spMkLst>
        </pc:spChg>
        <pc:spChg chg="add del mod">
          <ac:chgData name="nur alaradi" userId="6c9ea74577fe40a4" providerId="LiveId" clId="{C9788D33-9904-4B34-B02D-08D136304B1D}" dt="2023-06-26T20:46:56.071" v="221" actId="20577"/>
          <ac:spMkLst>
            <pc:docMk/>
            <pc:sldMk cId="542520352" sldId="272"/>
            <ac:spMk id="83" creationId="{6EC2D73B-616D-782C-6072-03CC4C5F0430}"/>
          </ac:spMkLst>
        </pc:spChg>
        <pc:spChg chg="add del">
          <ac:chgData name="nur alaradi" userId="6c9ea74577fe40a4" providerId="LiveId" clId="{C9788D33-9904-4B34-B02D-08D136304B1D}" dt="2023-06-26T20:46:54.872" v="216" actId="478"/>
          <ac:spMkLst>
            <pc:docMk/>
            <pc:sldMk cId="542520352" sldId="272"/>
            <ac:spMk id="86" creationId="{454110E3-F1C8-6AA0-CEAB-E345E9638B74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88" creationId="{17CEC5C6-FC5D-008B-CB37-4C2F3DA5B655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90" creationId="{27648120-4254-6198-71EA-5974DE90B360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118" creationId="{DA7F8B51-5671-C91B-1740-578C41EABFA1}"/>
          </ac:spMkLst>
        </pc:spChg>
        <pc:spChg chg="add del">
          <ac:chgData name="nur alaradi" userId="6c9ea74577fe40a4" providerId="LiveId" clId="{C9788D33-9904-4B34-B02D-08D136304B1D}" dt="2023-06-26T20:46:56.511" v="223" actId="478"/>
          <ac:spMkLst>
            <pc:docMk/>
            <pc:sldMk cId="542520352" sldId="272"/>
            <ac:spMk id="119" creationId="{FB6DA85B-A1BB-7CC2-7040-3B4B46F75FD8}"/>
          </ac:spMkLst>
        </pc:spChg>
        <pc:picChg chg="add del">
          <ac:chgData name="nur alaradi" userId="6c9ea74577fe40a4" providerId="LiveId" clId="{C9788D33-9904-4B34-B02D-08D136304B1D}" dt="2023-06-26T20:46:56.511" v="223" actId="478"/>
          <ac:picMkLst>
            <pc:docMk/>
            <pc:sldMk cId="542520352" sldId="272"/>
            <ac:picMk id="2" creationId="{28DBB28D-EB09-63F0-3592-3D577B1DB46D}"/>
          </ac:picMkLst>
        </pc:picChg>
        <pc:picChg chg="add del">
          <ac:chgData name="nur alaradi" userId="6c9ea74577fe40a4" providerId="LiveId" clId="{C9788D33-9904-4B34-B02D-08D136304B1D}" dt="2023-06-26T20:46:55.845" v="220" actId="478"/>
          <ac:picMkLst>
            <pc:docMk/>
            <pc:sldMk cId="542520352" sldId="272"/>
            <ac:picMk id="3" creationId="{AE1BDB3F-1114-D0FE-1B4E-BCF1D9861EC0}"/>
          </ac:picMkLst>
        </pc:picChg>
        <pc:picChg chg="add del mod">
          <ac:chgData name="nur alaradi" userId="6c9ea74577fe40a4" providerId="LiveId" clId="{C9788D33-9904-4B34-B02D-08D136304B1D}" dt="2023-06-26T20:46:56.266" v="222" actId="478"/>
          <ac:picMkLst>
            <pc:docMk/>
            <pc:sldMk cId="542520352" sldId="272"/>
            <ac:picMk id="113" creationId="{E42729E7-6C18-F1B6-0CCE-A7219C36EA04}"/>
          </ac:picMkLst>
        </pc:picChg>
        <pc:picChg chg="add del">
          <ac:chgData name="nur alaradi" userId="6c9ea74577fe40a4" providerId="LiveId" clId="{C9788D33-9904-4B34-B02D-08D136304B1D}" dt="2023-06-26T20:46:56.511" v="223" actId="478"/>
          <ac:picMkLst>
            <pc:docMk/>
            <pc:sldMk cId="542520352" sldId="272"/>
            <ac:picMk id="123" creationId="{9DDC43DD-8187-EA4A-B643-9381C1D9C8EA}"/>
          </ac:picMkLst>
        </pc:picChg>
      </pc:sldChg>
      <pc:sldChg chg="addSp delSp modSp add mod">
        <pc:chgData name="nur alaradi" userId="6c9ea74577fe40a4" providerId="LiveId" clId="{C9788D33-9904-4B34-B02D-08D136304B1D}" dt="2023-06-27T12:58:57.304" v="485" actId="1076"/>
        <pc:sldMkLst>
          <pc:docMk/>
          <pc:sldMk cId="1812101873" sldId="273"/>
        </pc:sldMkLst>
        <pc:spChg chg="add mod ord">
          <ac:chgData name="nur alaradi" userId="6c9ea74577fe40a4" providerId="LiveId" clId="{C9788D33-9904-4B34-B02D-08D136304B1D}" dt="2023-06-27T12:58:57.304" v="485" actId="1076"/>
          <ac:spMkLst>
            <pc:docMk/>
            <pc:sldMk cId="1812101873" sldId="273"/>
            <ac:spMk id="2" creationId="{A70AFC3A-7E69-57E9-6F2B-F17A88104CA3}"/>
          </ac:spMkLst>
        </pc:spChg>
        <pc:spChg chg="ord">
          <ac:chgData name="nur alaradi" userId="6c9ea74577fe40a4" providerId="LiveId" clId="{C9788D33-9904-4B34-B02D-08D136304B1D}" dt="2023-06-26T20:44:07.741" v="171" actId="167"/>
          <ac:spMkLst>
            <pc:docMk/>
            <pc:sldMk cId="1812101873" sldId="273"/>
            <ac:spMk id="4" creationId="{6E7C6DBD-0A69-82EB-0BFB-5EEBD13F3297}"/>
          </ac:spMkLst>
        </pc:spChg>
        <pc:spChg chg="mod">
          <ac:chgData name="nur alaradi" userId="6c9ea74577fe40a4" providerId="LiveId" clId="{C9788D33-9904-4B34-B02D-08D136304B1D}" dt="2023-06-26T20:44:31.921" v="175"/>
          <ac:spMkLst>
            <pc:docMk/>
            <pc:sldMk cId="1812101873" sldId="273"/>
            <ac:spMk id="8" creationId="{00000000-0000-0000-0000-000000000000}"/>
          </ac:spMkLst>
        </pc:spChg>
        <pc:spChg chg="del mod">
          <ac:chgData name="nur alaradi" userId="6c9ea74577fe40a4" providerId="LiveId" clId="{C9788D33-9904-4B34-B02D-08D136304B1D}" dt="2023-06-27T12:57:54.699" v="474" actId="478"/>
          <ac:spMkLst>
            <pc:docMk/>
            <pc:sldMk cId="1812101873" sldId="273"/>
            <ac:spMk id="10" creationId="{00000000-0000-0000-0000-000000000000}"/>
          </ac:spMkLst>
        </pc:spChg>
        <pc:spChg chg="add del mod">
          <ac:chgData name="nur alaradi" userId="6c9ea74577fe40a4" providerId="LiveId" clId="{C9788D33-9904-4B34-B02D-08D136304B1D}" dt="2023-06-26T20:47:42.676" v="229" actId="478"/>
          <ac:spMkLst>
            <pc:docMk/>
            <pc:sldMk cId="1812101873" sldId="273"/>
            <ac:spMk id="11" creationId="{30382A0B-31A4-895C-3AD4-3576A5708CB5}"/>
          </ac:spMkLst>
        </pc:spChg>
        <pc:spChg chg="del">
          <ac:chgData name="nur alaradi" userId="6c9ea74577fe40a4" providerId="LiveId" clId="{C9788D33-9904-4B34-B02D-08D136304B1D}" dt="2023-06-26T20:47:11.037" v="226" actId="478"/>
          <ac:spMkLst>
            <pc:docMk/>
            <pc:sldMk cId="1812101873" sldId="273"/>
            <ac:spMk id="12" creationId="{00000000-0000-0000-0000-000000000000}"/>
          </ac:spMkLst>
        </pc:spChg>
        <pc:spChg chg="add del mod">
          <ac:chgData name="nur alaradi" userId="6c9ea74577fe40a4" providerId="LiveId" clId="{C9788D33-9904-4B34-B02D-08D136304B1D}" dt="2023-06-26T20:47:42.676" v="229" actId="478"/>
          <ac:spMkLst>
            <pc:docMk/>
            <pc:sldMk cId="1812101873" sldId="273"/>
            <ac:spMk id="13" creationId="{74BFAAE7-CF4E-1BDC-6BFA-DCA9B6213120}"/>
          </ac:spMkLst>
        </pc:spChg>
        <pc:spChg chg="add del mod">
          <ac:chgData name="nur alaradi" userId="6c9ea74577fe40a4" providerId="LiveId" clId="{C9788D33-9904-4B34-B02D-08D136304B1D}" dt="2023-06-26T20:47:42.676" v="229" actId="478"/>
          <ac:spMkLst>
            <pc:docMk/>
            <pc:sldMk cId="1812101873" sldId="273"/>
            <ac:spMk id="14" creationId="{ED554942-2D09-0CAC-5156-403A20B41C6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15" creationId="{00000000-0000-0000-0000-000000000000}"/>
          </ac:spMkLst>
        </pc:spChg>
        <pc:spChg chg="add del mod">
          <ac:chgData name="nur alaradi" userId="6c9ea74577fe40a4" providerId="LiveId" clId="{C9788D33-9904-4B34-B02D-08D136304B1D}" dt="2023-06-26T20:47:42.676" v="229" actId="478"/>
          <ac:spMkLst>
            <pc:docMk/>
            <pc:sldMk cId="1812101873" sldId="273"/>
            <ac:spMk id="16" creationId="{BE889789-AEA8-BDEC-D9CA-55EC7AD32EF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17" creationId="{00000000-0000-0000-0000-000000000000}"/>
          </ac:spMkLst>
        </pc:spChg>
        <pc:spChg chg="add del mod">
          <ac:chgData name="nur alaradi" userId="6c9ea74577fe40a4" providerId="LiveId" clId="{C9788D33-9904-4B34-B02D-08D136304B1D}" dt="2023-06-26T20:47:42.676" v="229" actId="478"/>
          <ac:spMkLst>
            <pc:docMk/>
            <pc:sldMk cId="1812101873" sldId="273"/>
            <ac:spMk id="18" creationId="{5906955B-6ECE-4076-2783-DD88299DF6C1}"/>
          </ac:spMkLst>
        </pc:spChg>
        <pc:spChg chg="mod">
          <ac:chgData name="nur alaradi" userId="6c9ea74577fe40a4" providerId="LiveId" clId="{C9788D33-9904-4B34-B02D-08D136304B1D}" dt="2023-06-26T20:45:02.602" v="182" actId="14100"/>
          <ac:spMkLst>
            <pc:docMk/>
            <pc:sldMk cId="1812101873" sldId="273"/>
            <ac:spMk id="19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20" creationId="{00000000-0000-0000-0000-000000000000}"/>
          </ac:spMkLst>
        </pc:spChg>
        <pc:spChg chg="add del mod">
          <ac:chgData name="nur alaradi" userId="6c9ea74577fe40a4" providerId="LiveId" clId="{C9788D33-9904-4B34-B02D-08D136304B1D}" dt="2023-06-26T20:47:42.676" v="229" actId="478"/>
          <ac:spMkLst>
            <pc:docMk/>
            <pc:sldMk cId="1812101873" sldId="273"/>
            <ac:spMk id="21" creationId="{B69478E4-AC91-02D2-E80A-BE03ACDBF808}"/>
          </ac:spMkLst>
        </pc:spChg>
        <pc:spChg chg="del">
          <ac:chgData name="nur alaradi" userId="6c9ea74577fe40a4" providerId="LiveId" clId="{C9788D33-9904-4B34-B02D-08D136304B1D}" dt="2023-06-26T20:47:13.051" v="227" actId="478"/>
          <ac:spMkLst>
            <pc:docMk/>
            <pc:sldMk cId="1812101873" sldId="273"/>
            <ac:spMk id="22" creationId="{00000000-0000-0000-0000-000000000000}"/>
          </ac:spMkLst>
        </pc:spChg>
        <pc:spChg chg="add del mod">
          <ac:chgData name="nur alaradi" userId="6c9ea74577fe40a4" providerId="LiveId" clId="{C9788D33-9904-4B34-B02D-08D136304B1D}" dt="2023-06-26T20:47:42.676" v="229" actId="478"/>
          <ac:spMkLst>
            <pc:docMk/>
            <pc:sldMk cId="1812101873" sldId="273"/>
            <ac:spMk id="23" creationId="{C51FC40A-BDED-8F00-0D15-4BF3A69EB01C}"/>
          </ac:spMkLst>
        </pc:spChg>
        <pc:spChg chg="mod">
          <ac:chgData name="nur alaradi" userId="6c9ea74577fe40a4" providerId="LiveId" clId="{C9788D33-9904-4B34-B02D-08D136304B1D}" dt="2023-06-27T12:58:57.304" v="485" actId="1076"/>
          <ac:spMkLst>
            <pc:docMk/>
            <pc:sldMk cId="1812101873" sldId="273"/>
            <ac:spMk id="24" creationId="{00000000-0000-0000-0000-000000000000}"/>
          </ac:spMkLst>
        </pc:spChg>
        <pc:spChg chg="add del mod">
          <ac:chgData name="nur alaradi" userId="6c9ea74577fe40a4" providerId="LiveId" clId="{C9788D33-9904-4B34-B02D-08D136304B1D}" dt="2023-06-26T20:47:42.676" v="229" actId="478"/>
          <ac:spMkLst>
            <pc:docMk/>
            <pc:sldMk cId="1812101873" sldId="273"/>
            <ac:spMk id="25" creationId="{FF12CFCF-46C8-B495-73B3-1EEC48CB1D4F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26" creationId="{00000000-0000-0000-0000-000000000000}"/>
          </ac:spMkLst>
        </pc:spChg>
        <pc:spChg chg="add del mod">
          <ac:chgData name="nur alaradi" userId="6c9ea74577fe40a4" providerId="LiveId" clId="{C9788D33-9904-4B34-B02D-08D136304B1D}" dt="2023-06-26T20:47:14.872" v="228" actId="478"/>
          <ac:spMkLst>
            <pc:docMk/>
            <pc:sldMk cId="1812101873" sldId="273"/>
            <ac:spMk id="28" creationId="{243B99DD-E03E-0DFE-5196-977DAC15F036}"/>
          </ac:spMkLst>
        </pc:spChg>
        <pc:spChg chg="add mod">
          <ac:chgData name="nur alaradi" userId="6c9ea74577fe40a4" providerId="LiveId" clId="{C9788D33-9904-4B34-B02D-08D136304B1D}" dt="2023-06-27T12:58:46.926" v="483" actId="1076"/>
          <ac:spMkLst>
            <pc:docMk/>
            <pc:sldMk cId="1812101873" sldId="273"/>
            <ac:spMk id="30" creationId="{A57AB756-90D1-32B8-51DC-E438BA6D5C15}"/>
          </ac:spMkLst>
        </pc:spChg>
        <pc:spChg chg="del">
          <ac:chgData name="nur alaradi" userId="6c9ea74577fe40a4" providerId="LiveId" clId="{C9788D33-9904-4B34-B02D-08D136304B1D}" dt="2023-06-26T20:43:40.212" v="165" actId="478"/>
          <ac:spMkLst>
            <pc:docMk/>
            <pc:sldMk cId="1812101873" sldId="273"/>
            <ac:spMk id="43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5:43.105" v="184" actId="478"/>
          <ac:spMkLst>
            <pc:docMk/>
            <pc:sldMk cId="1812101873" sldId="273"/>
            <ac:spMk id="45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11.037" v="226" actId="478"/>
          <ac:spMkLst>
            <pc:docMk/>
            <pc:sldMk cId="1812101873" sldId="273"/>
            <ac:spMk id="47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11.037" v="226" actId="478"/>
          <ac:spMkLst>
            <pc:docMk/>
            <pc:sldMk cId="1812101873" sldId="273"/>
            <ac:spMk id="48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51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52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53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54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3:20.002" v="156" actId="478"/>
          <ac:spMkLst>
            <pc:docMk/>
            <pc:sldMk cId="1812101873" sldId="273"/>
            <ac:spMk id="55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57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58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59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60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4:11.221" v="172" actId="478"/>
          <ac:spMkLst>
            <pc:docMk/>
            <pc:sldMk cId="1812101873" sldId="273"/>
            <ac:spMk id="61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64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65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66" creationId="{00000000-0000-0000-0000-000000000000}"/>
          </ac:spMkLst>
        </pc:spChg>
        <pc:spChg chg="del">
          <ac:chgData name="nur alaradi" userId="6c9ea74577fe40a4" providerId="LiveId" clId="{C9788D33-9904-4B34-B02D-08D136304B1D}" dt="2023-06-26T20:47:07.531" v="225" actId="478"/>
          <ac:spMkLst>
            <pc:docMk/>
            <pc:sldMk cId="1812101873" sldId="273"/>
            <ac:spMk id="67" creationId="{00000000-0000-0000-0000-000000000000}"/>
          </ac:spMkLst>
        </pc:spChg>
        <pc:spChg chg="mod">
          <ac:chgData name="nur alaradi" userId="6c9ea74577fe40a4" providerId="LiveId" clId="{C9788D33-9904-4B34-B02D-08D136304B1D}" dt="2023-06-26T20:44:46.562" v="177"/>
          <ac:spMkLst>
            <pc:docMk/>
            <pc:sldMk cId="1812101873" sldId="273"/>
            <ac:spMk id="106" creationId="{301CD030-6500-A0CF-9940-D903E81C3BFD}"/>
          </ac:spMkLst>
        </pc:spChg>
        <pc:picChg chg="add mod ord">
          <ac:chgData name="nur alaradi" userId="6c9ea74577fe40a4" providerId="LiveId" clId="{C9788D33-9904-4B34-B02D-08D136304B1D}" dt="2023-06-26T20:43:52.277" v="167" actId="167"/>
          <ac:picMkLst>
            <pc:docMk/>
            <pc:sldMk cId="1812101873" sldId="273"/>
            <ac:picMk id="3" creationId="{34E77F6B-DB44-980B-C802-F14E10B48C7B}"/>
          </ac:picMkLst>
        </pc:picChg>
        <pc:picChg chg="add mod ord">
          <ac:chgData name="nur alaradi" userId="6c9ea74577fe40a4" providerId="LiveId" clId="{C9788D33-9904-4B34-B02D-08D136304B1D}" dt="2023-06-26T20:44:04.851" v="170" actId="167"/>
          <ac:picMkLst>
            <pc:docMk/>
            <pc:sldMk cId="1812101873" sldId="273"/>
            <ac:picMk id="5" creationId="{B962A157-E619-9318-EF46-20E8E62B4C8D}"/>
          </ac:picMkLst>
        </pc:picChg>
        <pc:picChg chg="add mod ord">
          <ac:chgData name="nur alaradi" userId="6c9ea74577fe40a4" providerId="LiveId" clId="{C9788D33-9904-4B34-B02D-08D136304B1D}" dt="2023-06-26T20:46:25.536" v="201" actId="1076"/>
          <ac:picMkLst>
            <pc:docMk/>
            <pc:sldMk cId="1812101873" sldId="273"/>
            <ac:picMk id="9" creationId="{8B1AEF64-FFE0-7030-BDC8-88569C0B5037}"/>
          </ac:picMkLst>
        </pc:picChg>
        <pc:picChg chg="add del mod ord">
          <ac:chgData name="nur alaradi" userId="6c9ea74577fe40a4" providerId="LiveId" clId="{C9788D33-9904-4B34-B02D-08D136304B1D}" dt="2023-06-27T12:57:54.699" v="474" actId="478"/>
          <ac:picMkLst>
            <pc:docMk/>
            <pc:sldMk cId="1812101873" sldId="273"/>
            <ac:picMk id="27" creationId="{E3F86F9F-0AE8-6F11-282D-035EE61B6B4F}"/>
          </ac:picMkLst>
        </pc:picChg>
        <pc:picChg chg="add mod ord">
          <ac:chgData name="nur alaradi" userId="6c9ea74577fe40a4" providerId="LiveId" clId="{C9788D33-9904-4B34-B02D-08D136304B1D}" dt="2023-06-27T12:58:51.350" v="484" actId="167"/>
          <ac:picMkLst>
            <pc:docMk/>
            <pc:sldMk cId="1812101873" sldId="273"/>
            <ac:picMk id="29" creationId="{BCF8EAC9-F08D-4739-E9B0-701D9C2E070F}"/>
          </ac:picMkLst>
        </pc:picChg>
        <pc:picChg chg="del">
          <ac:chgData name="nur alaradi" userId="6c9ea74577fe40a4" providerId="LiveId" clId="{C9788D33-9904-4B34-B02D-08D136304B1D}" dt="2023-06-26T20:44:01.164" v="168" actId="478"/>
          <ac:picMkLst>
            <pc:docMk/>
            <pc:sldMk cId="1812101873" sldId="273"/>
            <ac:picMk id="115" creationId="{0DAFB0BE-241F-DE8F-5A10-36B72AFAA40D}"/>
          </ac:picMkLst>
        </pc:picChg>
        <pc:picChg chg="del">
          <ac:chgData name="nur alaradi" userId="6c9ea74577fe40a4" providerId="LiveId" clId="{C9788D33-9904-4B34-B02D-08D136304B1D}" dt="2023-06-26T20:47:07.531" v="225" actId="478"/>
          <ac:picMkLst>
            <pc:docMk/>
            <pc:sldMk cId="1812101873" sldId="273"/>
            <ac:picMk id="123" creationId="{9DDC43DD-8187-EA4A-B643-9381C1D9C8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567738" y="0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4C241-5242-4175-A2BC-53CEE608E95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291263" y="1336675"/>
            <a:ext cx="254317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12888" y="5146675"/>
            <a:ext cx="1209992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567738" y="10156825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26DA4-5D16-4832-94F5-9B859DE7B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89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06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69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0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20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76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4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4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0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61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80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28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49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91263" y="1336675"/>
            <a:ext cx="2543175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26DA4-5D16-4832-94F5-9B859DE7B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7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6227" y="3356297"/>
            <a:ext cx="324389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72453" y="6062985"/>
            <a:ext cx="267144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90819" y="2490158"/>
            <a:ext cx="16601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965422" y="2490158"/>
            <a:ext cx="16601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815872" y="0"/>
            <a:ext cx="0" cy="10825464"/>
          </a:xfrm>
          <a:custGeom>
            <a:avLst/>
            <a:gdLst/>
            <a:ahLst/>
            <a:cxnLst/>
            <a:rect l="l" t="t" r="r" b="b"/>
            <a:pathLst>
              <a:path h="10692130">
                <a:moveTo>
                  <a:pt x="0" y="0"/>
                </a:moveTo>
                <a:lnTo>
                  <a:pt x="0" y="10692003"/>
                </a:lnTo>
              </a:path>
            </a:pathLst>
          </a:custGeom>
          <a:ln w="38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0818" y="433075"/>
            <a:ext cx="343471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0818" y="2490158"/>
            <a:ext cx="343471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97559" y="10068882"/>
            <a:ext cx="122123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90819" y="10068877"/>
            <a:ext cx="87776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747774" y="10068882"/>
            <a:ext cx="8777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62915">
        <a:defRPr>
          <a:latin typeface="+mn-lt"/>
          <a:ea typeface="+mn-ea"/>
          <a:cs typeface="+mn-cs"/>
        </a:defRPr>
      </a:lvl2pPr>
      <a:lvl3pPr marL="925830">
        <a:defRPr>
          <a:latin typeface="+mn-lt"/>
          <a:ea typeface="+mn-ea"/>
          <a:cs typeface="+mn-cs"/>
        </a:defRPr>
      </a:lvl3pPr>
      <a:lvl4pPr marL="1388745">
        <a:defRPr>
          <a:latin typeface="+mn-lt"/>
          <a:ea typeface="+mn-ea"/>
          <a:cs typeface="+mn-cs"/>
        </a:defRPr>
      </a:lvl4pPr>
      <a:lvl5pPr marL="1851660">
        <a:defRPr>
          <a:latin typeface="+mn-lt"/>
          <a:ea typeface="+mn-ea"/>
          <a:cs typeface="+mn-cs"/>
        </a:defRPr>
      </a:lvl5pPr>
      <a:lvl6pPr marL="2314575">
        <a:defRPr>
          <a:latin typeface="+mn-lt"/>
          <a:ea typeface="+mn-ea"/>
          <a:cs typeface="+mn-cs"/>
        </a:defRPr>
      </a:lvl6pPr>
      <a:lvl7pPr marL="2777490">
        <a:defRPr>
          <a:latin typeface="+mn-lt"/>
          <a:ea typeface="+mn-ea"/>
          <a:cs typeface="+mn-cs"/>
        </a:defRPr>
      </a:lvl7pPr>
      <a:lvl8pPr marL="3240405">
        <a:defRPr>
          <a:latin typeface="+mn-lt"/>
          <a:ea typeface="+mn-ea"/>
          <a:cs typeface="+mn-cs"/>
        </a:defRPr>
      </a:lvl8pPr>
      <a:lvl9pPr marL="370332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62915">
        <a:defRPr>
          <a:latin typeface="+mn-lt"/>
          <a:ea typeface="+mn-ea"/>
          <a:cs typeface="+mn-cs"/>
        </a:defRPr>
      </a:lvl2pPr>
      <a:lvl3pPr marL="925830">
        <a:defRPr>
          <a:latin typeface="+mn-lt"/>
          <a:ea typeface="+mn-ea"/>
          <a:cs typeface="+mn-cs"/>
        </a:defRPr>
      </a:lvl3pPr>
      <a:lvl4pPr marL="1388745">
        <a:defRPr>
          <a:latin typeface="+mn-lt"/>
          <a:ea typeface="+mn-ea"/>
          <a:cs typeface="+mn-cs"/>
        </a:defRPr>
      </a:lvl4pPr>
      <a:lvl5pPr marL="1851660">
        <a:defRPr>
          <a:latin typeface="+mn-lt"/>
          <a:ea typeface="+mn-ea"/>
          <a:cs typeface="+mn-cs"/>
        </a:defRPr>
      </a:lvl5pPr>
      <a:lvl6pPr marL="2314575">
        <a:defRPr>
          <a:latin typeface="+mn-lt"/>
          <a:ea typeface="+mn-ea"/>
          <a:cs typeface="+mn-cs"/>
        </a:defRPr>
      </a:lvl6pPr>
      <a:lvl7pPr marL="2777490">
        <a:defRPr>
          <a:latin typeface="+mn-lt"/>
          <a:ea typeface="+mn-ea"/>
          <a:cs typeface="+mn-cs"/>
        </a:defRPr>
      </a:lvl7pPr>
      <a:lvl8pPr marL="3240405">
        <a:defRPr>
          <a:latin typeface="+mn-lt"/>
          <a:ea typeface="+mn-ea"/>
          <a:cs typeface="+mn-cs"/>
        </a:defRPr>
      </a:lvl8pPr>
      <a:lvl9pPr marL="370332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jpg"/><Relationship Id="rId11" Type="http://schemas.openxmlformats.org/officeDocument/2006/relationships/image" Target="../media/image49.png"/><Relationship Id="rId5" Type="http://schemas.openxmlformats.org/officeDocument/2006/relationships/image" Target="../media/image89.jpg"/><Relationship Id="rId10" Type="http://schemas.openxmlformats.org/officeDocument/2006/relationships/image" Target="../media/image94.jpg"/><Relationship Id="rId4" Type="http://schemas.openxmlformats.org/officeDocument/2006/relationships/image" Target="../media/image88.png"/><Relationship Id="rId9" Type="http://schemas.openxmlformats.org/officeDocument/2006/relationships/image" Target="../media/image9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26" Type="http://schemas.openxmlformats.org/officeDocument/2006/relationships/image" Target="../media/image118.png"/><Relationship Id="rId3" Type="http://schemas.openxmlformats.org/officeDocument/2006/relationships/image" Target="../media/image95.pn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5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16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28" Type="http://schemas.openxmlformats.org/officeDocument/2006/relationships/image" Target="../media/image120.jp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Relationship Id="rId30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7.png"/><Relationship Id="rId3" Type="http://schemas.openxmlformats.org/officeDocument/2006/relationships/image" Target="../media/image121.png"/><Relationship Id="rId7" Type="http://schemas.openxmlformats.org/officeDocument/2006/relationships/image" Target="../media/image49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jpg"/><Relationship Id="rId11" Type="http://schemas.openxmlformats.org/officeDocument/2006/relationships/image" Target="../media/image5.png"/><Relationship Id="rId5" Type="http://schemas.openxmlformats.org/officeDocument/2006/relationships/image" Target="../media/image123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122.png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jpg"/><Relationship Id="rId18" Type="http://schemas.openxmlformats.org/officeDocument/2006/relationships/image" Target="../media/image140.png"/><Relationship Id="rId26" Type="http://schemas.openxmlformats.org/officeDocument/2006/relationships/image" Target="../media/image32.png"/><Relationship Id="rId3" Type="http://schemas.openxmlformats.org/officeDocument/2006/relationships/image" Target="../media/image125.png"/><Relationship Id="rId21" Type="http://schemas.openxmlformats.org/officeDocument/2006/relationships/image" Target="../media/image143.png"/><Relationship Id="rId7" Type="http://schemas.openxmlformats.org/officeDocument/2006/relationships/image" Target="../media/image129.jpg"/><Relationship Id="rId12" Type="http://schemas.openxmlformats.org/officeDocument/2006/relationships/image" Target="../media/image134.jpg"/><Relationship Id="rId17" Type="http://schemas.openxmlformats.org/officeDocument/2006/relationships/image" Target="../media/image139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8.png"/><Relationship Id="rId20" Type="http://schemas.openxmlformats.org/officeDocument/2006/relationships/image" Target="../media/image14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jpg"/><Relationship Id="rId11" Type="http://schemas.openxmlformats.org/officeDocument/2006/relationships/image" Target="../media/image133.png"/><Relationship Id="rId24" Type="http://schemas.openxmlformats.org/officeDocument/2006/relationships/image" Target="../media/image146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23" Type="http://schemas.openxmlformats.org/officeDocument/2006/relationships/image" Target="../media/image145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54.png"/><Relationship Id="rId3" Type="http://schemas.openxmlformats.org/officeDocument/2006/relationships/image" Target="../media/image147.jpg"/><Relationship Id="rId7" Type="http://schemas.openxmlformats.org/officeDocument/2006/relationships/image" Target="../media/image151.png"/><Relationship Id="rId12" Type="http://schemas.openxmlformats.org/officeDocument/2006/relationships/image" Target="../media/image153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11" Type="http://schemas.openxmlformats.org/officeDocument/2006/relationships/image" Target="../media/image152.png"/><Relationship Id="rId5" Type="http://schemas.openxmlformats.org/officeDocument/2006/relationships/image" Target="../media/image149.png"/><Relationship Id="rId15" Type="http://schemas.openxmlformats.org/officeDocument/2006/relationships/image" Target="../media/image156.png"/><Relationship Id="rId10" Type="http://schemas.openxmlformats.org/officeDocument/2006/relationships/image" Target="../media/image81.png"/><Relationship Id="rId4" Type="http://schemas.openxmlformats.org/officeDocument/2006/relationships/image" Target="../media/image148.png"/><Relationship Id="rId9" Type="http://schemas.openxmlformats.org/officeDocument/2006/relationships/image" Target="../media/image24.png"/><Relationship Id="rId14" Type="http://schemas.openxmlformats.org/officeDocument/2006/relationships/image" Target="../media/image1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38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3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31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/>
          </p:cNvSpPr>
          <p:nvPr/>
        </p:nvSpPr>
        <p:spPr>
          <a:xfrm>
            <a:off x="0" y="0"/>
            <a:ext cx="770332" cy="1550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" name="object 4"/>
          <p:cNvSpPr>
            <a:spLocks/>
          </p:cNvSpPr>
          <p:nvPr/>
        </p:nvSpPr>
        <p:spPr>
          <a:xfrm>
            <a:off x="260292" y="9902633"/>
            <a:ext cx="7113393" cy="20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" name="object 5"/>
          <p:cNvSpPr>
            <a:spLocks/>
          </p:cNvSpPr>
          <p:nvPr/>
        </p:nvSpPr>
        <p:spPr>
          <a:xfrm>
            <a:off x="1551775" y="8666454"/>
            <a:ext cx="2018481" cy="3807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" name="object 6"/>
          <p:cNvSpPr>
            <a:spLocks/>
          </p:cNvSpPr>
          <p:nvPr/>
        </p:nvSpPr>
        <p:spPr>
          <a:xfrm>
            <a:off x="1543648" y="9057773"/>
            <a:ext cx="2046088" cy="993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" name="object 7"/>
          <p:cNvSpPr>
            <a:spLocks/>
          </p:cNvSpPr>
          <p:nvPr/>
        </p:nvSpPr>
        <p:spPr>
          <a:xfrm>
            <a:off x="1528064" y="9186112"/>
            <a:ext cx="2026171" cy="1590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" name="object 8"/>
          <p:cNvSpPr>
            <a:spLocks/>
          </p:cNvSpPr>
          <p:nvPr/>
        </p:nvSpPr>
        <p:spPr>
          <a:xfrm>
            <a:off x="1543725" y="9170824"/>
            <a:ext cx="2022751" cy="67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" name="object 9"/>
          <p:cNvSpPr>
            <a:spLocks/>
          </p:cNvSpPr>
          <p:nvPr/>
        </p:nvSpPr>
        <p:spPr>
          <a:xfrm>
            <a:off x="1215540" y="8954828"/>
            <a:ext cx="92335" cy="3021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" name="object 10"/>
          <p:cNvSpPr>
            <a:spLocks/>
          </p:cNvSpPr>
          <p:nvPr/>
        </p:nvSpPr>
        <p:spPr>
          <a:xfrm>
            <a:off x="767683" y="8761756"/>
            <a:ext cx="592115" cy="3317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" name="object 11"/>
          <p:cNvSpPr>
            <a:spLocks/>
          </p:cNvSpPr>
          <p:nvPr/>
        </p:nvSpPr>
        <p:spPr>
          <a:xfrm>
            <a:off x="806799" y="8798677"/>
            <a:ext cx="512290" cy="59662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" name="object 12"/>
          <p:cNvSpPr>
            <a:spLocks/>
          </p:cNvSpPr>
          <p:nvPr/>
        </p:nvSpPr>
        <p:spPr>
          <a:xfrm>
            <a:off x="1033531" y="9095822"/>
            <a:ext cx="150867" cy="3000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" name="object 13"/>
          <p:cNvSpPr>
            <a:spLocks/>
          </p:cNvSpPr>
          <p:nvPr/>
        </p:nvSpPr>
        <p:spPr>
          <a:xfrm>
            <a:off x="583410" y="8569052"/>
            <a:ext cx="943469" cy="87353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" name="object 14"/>
          <p:cNvSpPr>
            <a:spLocks/>
          </p:cNvSpPr>
          <p:nvPr/>
        </p:nvSpPr>
        <p:spPr>
          <a:xfrm>
            <a:off x="4934417" y="5047735"/>
            <a:ext cx="638350" cy="20959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" name="object 15"/>
          <p:cNvSpPr>
            <a:spLocks/>
          </p:cNvSpPr>
          <p:nvPr/>
        </p:nvSpPr>
        <p:spPr>
          <a:xfrm>
            <a:off x="1819537" y="3705360"/>
            <a:ext cx="4114447" cy="23016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" name="object 16"/>
          <p:cNvSpPr>
            <a:spLocks/>
          </p:cNvSpPr>
          <p:nvPr/>
        </p:nvSpPr>
        <p:spPr>
          <a:xfrm>
            <a:off x="2091324" y="3964430"/>
            <a:ext cx="3559724" cy="41403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" name="object 17"/>
          <p:cNvSpPr>
            <a:spLocks/>
          </p:cNvSpPr>
          <p:nvPr/>
        </p:nvSpPr>
        <p:spPr>
          <a:xfrm>
            <a:off x="3666745" y="6025397"/>
            <a:ext cx="1042346" cy="208305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" name="object 18"/>
          <p:cNvSpPr>
            <a:spLocks/>
          </p:cNvSpPr>
          <p:nvPr/>
        </p:nvSpPr>
        <p:spPr>
          <a:xfrm>
            <a:off x="539178" y="2363448"/>
            <a:ext cx="6555661" cy="60697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" name="object 19"/>
          <p:cNvSpPr txBox="1">
            <a:spLocks/>
          </p:cNvSpPr>
          <p:nvPr/>
        </p:nvSpPr>
        <p:spPr>
          <a:xfrm>
            <a:off x="4438610" y="8561537"/>
            <a:ext cx="2359767" cy="815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marR="5144">
              <a:lnSpc>
                <a:spcPts val="3108"/>
              </a:lnSpc>
            </a:pPr>
            <a:r>
              <a:rPr sz="2835" b="1" spc="-273" dirty="0">
                <a:solidFill>
                  <a:srgbClr val="004874"/>
                </a:solidFill>
                <a:latin typeface="Arial"/>
                <a:cs typeface="Arial"/>
              </a:rPr>
              <a:t>SPONSORSHIP  </a:t>
            </a:r>
            <a:r>
              <a:rPr sz="2835" b="1" spc="-344" dirty="0">
                <a:solidFill>
                  <a:srgbClr val="004874"/>
                </a:solidFill>
                <a:latin typeface="Arial"/>
                <a:cs typeface="Arial"/>
              </a:rPr>
              <a:t>PROSPECTUS</a:t>
            </a:r>
            <a:endParaRPr sz="2835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/>
          </p:cNvSpPr>
          <p:nvPr/>
        </p:nvSpPr>
        <p:spPr>
          <a:xfrm>
            <a:off x="794814" y="878390"/>
            <a:ext cx="6073010" cy="1065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marR="5144" algn="ctr">
              <a:lnSpc>
                <a:spcPts val="2683"/>
              </a:lnSpc>
            </a:pPr>
            <a:r>
              <a:rPr sz="2481" b="1" spc="-324" dirty="0">
                <a:solidFill>
                  <a:srgbClr val="004874"/>
                </a:solidFill>
                <a:latin typeface="Arial"/>
                <a:cs typeface="Arial"/>
              </a:rPr>
              <a:t>THE </a:t>
            </a:r>
            <a:r>
              <a:rPr lang="en-US" sz="2481" b="1" spc="-142">
                <a:solidFill>
                  <a:srgbClr val="004874"/>
                </a:solidFill>
                <a:latin typeface="Arial"/>
                <a:cs typeface="Arial"/>
              </a:rPr>
              <a:t>10</a:t>
            </a:r>
            <a:r>
              <a:rPr sz="2126" b="1" spc="-212" baseline="31746">
                <a:solidFill>
                  <a:srgbClr val="004874"/>
                </a:solidFill>
                <a:latin typeface="Arial"/>
                <a:cs typeface="Arial"/>
              </a:rPr>
              <a:t>TH </a:t>
            </a:r>
            <a:r>
              <a:rPr sz="2481" b="1" spc="-232" dirty="0">
                <a:solidFill>
                  <a:srgbClr val="004874"/>
                </a:solidFill>
                <a:latin typeface="Arial"/>
                <a:cs typeface="Arial"/>
              </a:rPr>
              <a:t>MIDDLE </a:t>
            </a:r>
            <a:r>
              <a:rPr sz="2481" b="1" spc="-349" dirty="0">
                <a:solidFill>
                  <a:srgbClr val="004874"/>
                </a:solidFill>
                <a:latin typeface="Arial"/>
                <a:cs typeface="Arial"/>
              </a:rPr>
              <a:t>EAST </a:t>
            </a:r>
            <a:r>
              <a:rPr sz="2481" b="1" spc="-278" dirty="0">
                <a:solidFill>
                  <a:srgbClr val="8CBD22"/>
                </a:solidFill>
                <a:latin typeface="Arial"/>
                <a:cs typeface="Arial"/>
              </a:rPr>
              <a:t>PEDIATRIC </a:t>
            </a:r>
            <a:r>
              <a:rPr sz="2481" b="1" spc="-314" dirty="0">
                <a:solidFill>
                  <a:srgbClr val="8CBD22"/>
                </a:solidFill>
                <a:latin typeface="Arial"/>
                <a:cs typeface="Arial"/>
              </a:rPr>
              <a:t>ORTHOPEDIC  </a:t>
            </a:r>
            <a:r>
              <a:rPr sz="2481" b="1" spc="-299" dirty="0">
                <a:solidFill>
                  <a:srgbClr val="004874"/>
                </a:solidFill>
                <a:latin typeface="Arial"/>
                <a:cs typeface="Arial"/>
              </a:rPr>
              <a:t>SOCIETY  </a:t>
            </a:r>
            <a:r>
              <a:rPr sz="2481" b="1" spc="-324" dirty="0">
                <a:solidFill>
                  <a:srgbClr val="004874"/>
                </a:solidFill>
                <a:latin typeface="Arial"/>
                <a:cs typeface="Arial"/>
              </a:rPr>
              <a:t>ANNUAL  </a:t>
            </a:r>
            <a:r>
              <a:rPr sz="2481" b="1" spc="-365" dirty="0">
                <a:solidFill>
                  <a:srgbClr val="004874"/>
                </a:solidFill>
                <a:latin typeface="Arial"/>
                <a:cs typeface="Arial"/>
              </a:rPr>
              <a:t>CONFERENCE</a:t>
            </a:r>
            <a:r>
              <a:rPr sz="2481" b="1" spc="-375" dirty="0">
                <a:solidFill>
                  <a:srgbClr val="004874"/>
                </a:solidFill>
                <a:latin typeface="Arial"/>
                <a:cs typeface="Arial"/>
              </a:rPr>
              <a:t> </a:t>
            </a:r>
            <a:r>
              <a:rPr sz="2481" b="1" spc="-142" dirty="0">
                <a:solidFill>
                  <a:srgbClr val="004874"/>
                </a:solidFill>
                <a:latin typeface="Arial"/>
                <a:cs typeface="Arial"/>
              </a:rPr>
              <a:t>202</a:t>
            </a:r>
            <a:r>
              <a:rPr lang="en-US" sz="2481" b="1" spc="-142">
                <a:solidFill>
                  <a:srgbClr val="004874"/>
                </a:solidFill>
                <a:latin typeface="Arial"/>
                <a:cs typeface="Arial"/>
              </a:rPr>
              <a:t>3</a:t>
            </a:r>
            <a:endParaRPr sz="2481" dirty="0">
              <a:latin typeface="Arial"/>
              <a:cs typeface="Arial"/>
            </a:endParaRPr>
          </a:p>
          <a:p>
            <a:pPr algn="ctr">
              <a:spcBef>
                <a:spcPts val="597"/>
              </a:spcBef>
            </a:pPr>
            <a:r>
              <a:rPr lang="en-US" sz="1924" spc="-81">
                <a:solidFill>
                  <a:srgbClr val="1D1D1B"/>
                </a:solidFill>
                <a:latin typeface="Arial"/>
                <a:cs typeface="Arial"/>
              </a:rPr>
              <a:t>3</a:t>
            </a:r>
            <a:r>
              <a:rPr sz="1924" spc="-81">
                <a:solidFill>
                  <a:srgbClr val="1D1D1B"/>
                </a:solidFill>
                <a:latin typeface="Arial"/>
                <a:cs typeface="Arial"/>
              </a:rPr>
              <a:t>-</a:t>
            </a:r>
            <a:r>
              <a:rPr lang="en-US" sz="1924" spc="-81">
                <a:solidFill>
                  <a:srgbClr val="1D1D1B"/>
                </a:solidFill>
                <a:latin typeface="Arial"/>
                <a:cs typeface="Arial"/>
              </a:rPr>
              <a:t>5</a:t>
            </a:r>
            <a:r>
              <a:rPr sz="1924" spc="-8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en-US" sz="1924" spc="-115">
                <a:solidFill>
                  <a:srgbClr val="1D1D1B"/>
                </a:solidFill>
                <a:latin typeface="Arial"/>
                <a:cs typeface="Arial"/>
              </a:rPr>
              <a:t>November</a:t>
            </a:r>
            <a:r>
              <a:rPr sz="1924" spc="-115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24" spc="-101" dirty="0">
                <a:solidFill>
                  <a:srgbClr val="1D1D1B"/>
                </a:solidFill>
                <a:latin typeface="Arial"/>
                <a:cs typeface="Arial"/>
              </a:rPr>
              <a:t>202</a:t>
            </a:r>
            <a:r>
              <a:rPr lang="en-US" sz="1924" spc="-101">
                <a:solidFill>
                  <a:srgbClr val="1D1D1B"/>
                </a:solidFill>
                <a:latin typeface="Arial"/>
                <a:cs typeface="Arial"/>
              </a:rPr>
              <a:t>3</a:t>
            </a:r>
            <a:r>
              <a:rPr sz="1924" spc="-101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24" spc="5" dirty="0">
                <a:solidFill>
                  <a:srgbClr val="1D1D1B"/>
                </a:solidFill>
                <a:latin typeface="Arial"/>
                <a:cs typeface="Arial"/>
              </a:rPr>
              <a:t>I </a:t>
            </a:r>
            <a:r>
              <a:rPr lang="en-US" sz="1924" spc="-142">
                <a:solidFill>
                  <a:srgbClr val="1D1D1B"/>
                </a:solidFill>
                <a:latin typeface="Arial"/>
                <a:cs typeface="Arial"/>
              </a:rPr>
              <a:t>Doha</a:t>
            </a:r>
            <a:r>
              <a:rPr sz="1924" spc="-111">
                <a:solidFill>
                  <a:srgbClr val="1D1D1B"/>
                </a:solidFill>
                <a:latin typeface="Arial"/>
                <a:cs typeface="Arial"/>
              </a:rPr>
              <a:t>,</a:t>
            </a:r>
            <a:r>
              <a:rPr sz="1924" spc="289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lang="en-US" sz="1924" spc="-238">
                <a:solidFill>
                  <a:srgbClr val="1D1D1B"/>
                </a:solidFill>
                <a:latin typeface="Arial"/>
                <a:cs typeface="Arial"/>
              </a:rPr>
              <a:t>Qatar</a:t>
            </a:r>
            <a:endParaRPr sz="1924" dirty="0">
              <a:latin typeface="Arial"/>
              <a:cs typeface="Arial"/>
            </a:endParaRPr>
          </a:p>
        </p:txBody>
      </p:sp>
      <p:sp>
        <p:nvSpPr>
          <p:cNvPr id="21" name="object 21"/>
          <p:cNvSpPr>
            <a:spLocks/>
          </p:cNvSpPr>
          <p:nvPr/>
        </p:nvSpPr>
        <p:spPr>
          <a:xfrm>
            <a:off x="260307" y="242403"/>
            <a:ext cx="7113895" cy="10312415"/>
          </a:xfrm>
          <a:custGeom>
            <a:avLst/>
            <a:gdLst/>
            <a:ahLst/>
            <a:cxnLst/>
            <a:rect l="l" t="t" r="r" b="b"/>
            <a:pathLst>
              <a:path w="7026275" h="10185400">
                <a:moveTo>
                  <a:pt x="7025779" y="10184892"/>
                </a:moveTo>
                <a:lnTo>
                  <a:pt x="0" y="10184892"/>
                </a:lnTo>
                <a:lnTo>
                  <a:pt x="0" y="0"/>
                </a:lnTo>
                <a:lnTo>
                  <a:pt x="7025779" y="0"/>
                </a:lnTo>
                <a:lnTo>
                  <a:pt x="7025779" y="10184892"/>
                </a:lnTo>
                <a:close/>
              </a:path>
            </a:pathLst>
          </a:custGeom>
          <a:ln w="126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" name="object 22"/>
          <p:cNvSpPr txBox="1">
            <a:spLocks/>
          </p:cNvSpPr>
          <p:nvPr/>
        </p:nvSpPr>
        <p:spPr>
          <a:xfrm>
            <a:off x="2351114" y="10249705"/>
            <a:ext cx="2095271" cy="1558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013" spc="-46" dirty="0">
                <a:solidFill>
                  <a:srgbClr val="FFFFFF"/>
                </a:solidFill>
                <a:latin typeface="Arial"/>
                <a:cs typeface="Arial"/>
              </a:rPr>
              <a:t>Congress </a:t>
            </a:r>
            <a:r>
              <a:rPr sz="1013" spc="-30" dirty="0">
                <a:solidFill>
                  <a:srgbClr val="FFFFFF"/>
                </a:solidFill>
                <a:latin typeface="Arial"/>
                <a:cs typeface="Arial"/>
              </a:rPr>
              <a:t>Secretariat: </a:t>
            </a:r>
            <a:r>
              <a:rPr sz="1013" spc="-56" dirty="0">
                <a:solidFill>
                  <a:srgbClr val="FFFFFF"/>
                </a:solidFill>
                <a:latin typeface="Arial"/>
                <a:cs typeface="Arial"/>
              </a:rPr>
              <a:t>MCI </a:t>
            </a:r>
            <a:r>
              <a:rPr sz="1013" spc="10" dirty="0">
                <a:solidFill>
                  <a:srgbClr val="FFFFFF"/>
                </a:solidFill>
                <a:latin typeface="Arial"/>
                <a:cs typeface="Arial"/>
              </a:rPr>
              <a:t>Middle</a:t>
            </a:r>
            <a:r>
              <a:rPr sz="1013" spc="-1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13" spc="-66" dirty="0">
                <a:solidFill>
                  <a:srgbClr val="FFFFFF"/>
                </a:solidFill>
                <a:latin typeface="Arial"/>
                <a:cs typeface="Arial"/>
              </a:rPr>
              <a:t>East</a:t>
            </a:r>
            <a:endParaRPr sz="1013">
              <a:latin typeface="Arial"/>
              <a:cs typeface="Arial"/>
            </a:endParaRPr>
          </a:p>
        </p:txBody>
      </p:sp>
      <p:sp>
        <p:nvSpPr>
          <p:cNvPr id="23" name="object 23"/>
          <p:cNvSpPr>
            <a:spLocks/>
          </p:cNvSpPr>
          <p:nvPr/>
        </p:nvSpPr>
        <p:spPr>
          <a:xfrm>
            <a:off x="4595811" y="10270308"/>
            <a:ext cx="122155" cy="120226"/>
          </a:xfrm>
          <a:custGeom>
            <a:avLst/>
            <a:gdLst/>
            <a:ahLst/>
            <a:cxnLst/>
            <a:rect l="l" t="t" r="r" b="b"/>
            <a:pathLst>
              <a:path w="120650" h="118745">
                <a:moveTo>
                  <a:pt x="23710" y="0"/>
                </a:moveTo>
                <a:lnTo>
                  <a:pt x="21666" y="253"/>
                </a:lnTo>
                <a:lnTo>
                  <a:pt x="16751" y="1384"/>
                </a:lnTo>
                <a:lnTo>
                  <a:pt x="14782" y="1968"/>
                </a:lnTo>
                <a:lnTo>
                  <a:pt x="13385" y="2616"/>
                </a:lnTo>
                <a:lnTo>
                  <a:pt x="10553" y="3771"/>
                </a:lnTo>
                <a:lnTo>
                  <a:pt x="7531" y="7200"/>
                </a:lnTo>
                <a:lnTo>
                  <a:pt x="1409" y="18122"/>
                </a:lnTo>
                <a:lnTo>
                  <a:pt x="0" y="23380"/>
                </a:lnTo>
                <a:lnTo>
                  <a:pt x="38" y="31584"/>
                </a:lnTo>
                <a:lnTo>
                  <a:pt x="292" y="33007"/>
                </a:lnTo>
                <a:lnTo>
                  <a:pt x="495" y="34480"/>
                </a:lnTo>
                <a:lnTo>
                  <a:pt x="838" y="36093"/>
                </a:lnTo>
                <a:lnTo>
                  <a:pt x="1384" y="37884"/>
                </a:lnTo>
                <a:lnTo>
                  <a:pt x="1879" y="39636"/>
                </a:lnTo>
                <a:lnTo>
                  <a:pt x="2586" y="41846"/>
                </a:lnTo>
                <a:lnTo>
                  <a:pt x="2882" y="42697"/>
                </a:lnTo>
                <a:lnTo>
                  <a:pt x="3530" y="44246"/>
                </a:lnTo>
                <a:lnTo>
                  <a:pt x="5880" y="50622"/>
                </a:lnTo>
                <a:lnTo>
                  <a:pt x="31369" y="87668"/>
                </a:lnTo>
                <a:lnTo>
                  <a:pt x="63258" y="110858"/>
                </a:lnTo>
                <a:lnTo>
                  <a:pt x="69354" y="113004"/>
                </a:lnTo>
                <a:lnTo>
                  <a:pt x="70713" y="113537"/>
                </a:lnTo>
                <a:lnTo>
                  <a:pt x="72961" y="114350"/>
                </a:lnTo>
                <a:lnTo>
                  <a:pt x="75234" y="115214"/>
                </a:lnTo>
                <a:lnTo>
                  <a:pt x="78613" y="116408"/>
                </a:lnTo>
                <a:lnTo>
                  <a:pt x="79933" y="116814"/>
                </a:lnTo>
                <a:lnTo>
                  <a:pt x="81749" y="117284"/>
                </a:lnTo>
                <a:lnTo>
                  <a:pt x="83527" y="117817"/>
                </a:lnTo>
                <a:lnTo>
                  <a:pt x="85178" y="118148"/>
                </a:lnTo>
                <a:lnTo>
                  <a:pt x="88112" y="118579"/>
                </a:lnTo>
                <a:lnTo>
                  <a:pt x="96393" y="118668"/>
                </a:lnTo>
                <a:lnTo>
                  <a:pt x="101688" y="117259"/>
                </a:lnTo>
                <a:lnTo>
                  <a:pt x="107010" y="114350"/>
                </a:lnTo>
                <a:lnTo>
                  <a:pt x="112763" y="111264"/>
                </a:lnTo>
                <a:lnTo>
                  <a:pt x="120065" y="95211"/>
                </a:lnTo>
                <a:lnTo>
                  <a:pt x="119989" y="92354"/>
                </a:lnTo>
                <a:lnTo>
                  <a:pt x="119799" y="91947"/>
                </a:lnTo>
                <a:lnTo>
                  <a:pt x="119468" y="90931"/>
                </a:lnTo>
                <a:lnTo>
                  <a:pt x="119248" y="90779"/>
                </a:lnTo>
                <a:lnTo>
                  <a:pt x="74714" y="90779"/>
                </a:lnTo>
                <a:lnTo>
                  <a:pt x="72593" y="90677"/>
                </a:lnTo>
                <a:lnTo>
                  <a:pt x="71843" y="90347"/>
                </a:lnTo>
                <a:lnTo>
                  <a:pt x="71081" y="90042"/>
                </a:lnTo>
                <a:lnTo>
                  <a:pt x="70459" y="89827"/>
                </a:lnTo>
                <a:lnTo>
                  <a:pt x="69684" y="89407"/>
                </a:lnTo>
                <a:lnTo>
                  <a:pt x="69011" y="89001"/>
                </a:lnTo>
                <a:lnTo>
                  <a:pt x="68046" y="88468"/>
                </a:lnTo>
                <a:lnTo>
                  <a:pt x="67094" y="87845"/>
                </a:lnTo>
                <a:lnTo>
                  <a:pt x="35864" y="60705"/>
                </a:lnTo>
                <a:lnTo>
                  <a:pt x="31559" y="53009"/>
                </a:lnTo>
                <a:lnTo>
                  <a:pt x="30581" y="51396"/>
                </a:lnTo>
                <a:lnTo>
                  <a:pt x="29933" y="50444"/>
                </a:lnTo>
                <a:lnTo>
                  <a:pt x="29578" y="49758"/>
                </a:lnTo>
                <a:lnTo>
                  <a:pt x="29337" y="49352"/>
                </a:lnTo>
                <a:lnTo>
                  <a:pt x="28219" y="44716"/>
                </a:lnTo>
                <a:lnTo>
                  <a:pt x="29019" y="43459"/>
                </a:lnTo>
                <a:lnTo>
                  <a:pt x="37871" y="35979"/>
                </a:lnTo>
                <a:lnTo>
                  <a:pt x="39598" y="34455"/>
                </a:lnTo>
                <a:lnTo>
                  <a:pt x="41224" y="32778"/>
                </a:lnTo>
                <a:lnTo>
                  <a:pt x="42824" y="31038"/>
                </a:lnTo>
                <a:lnTo>
                  <a:pt x="43611" y="29654"/>
                </a:lnTo>
                <a:lnTo>
                  <a:pt x="43611" y="27749"/>
                </a:lnTo>
                <a:lnTo>
                  <a:pt x="40373" y="21996"/>
                </a:lnTo>
                <a:lnTo>
                  <a:pt x="39954" y="21259"/>
                </a:lnTo>
                <a:lnTo>
                  <a:pt x="39725" y="21031"/>
                </a:lnTo>
                <a:lnTo>
                  <a:pt x="37071" y="16560"/>
                </a:lnTo>
                <a:lnTo>
                  <a:pt x="36195" y="14922"/>
                </a:lnTo>
                <a:lnTo>
                  <a:pt x="35179" y="13169"/>
                </a:lnTo>
                <a:lnTo>
                  <a:pt x="34086" y="11175"/>
                </a:lnTo>
                <a:lnTo>
                  <a:pt x="33070" y="9245"/>
                </a:lnTo>
                <a:lnTo>
                  <a:pt x="31559" y="6642"/>
                </a:lnTo>
                <a:lnTo>
                  <a:pt x="29578" y="2705"/>
                </a:lnTo>
                <a:lnTo>
                  <a:pt x="28016" y="546"/>
                </a:lnTo>
                <a:lnTo>
                  <a:pt x="27000" y="253"/>
                </a:lnTo>
                <a:lnTo>
                  <a:pt x="26631" y="63"/>
                </a:lnTo>
                <a:lnTo>
                  <a:pt x="23710" y="0"/>
                </a:lnTo>
                <a:close/>
              </a:path>
              <a:path w="120650" h="118745">
                <a:moveTo>
                  <a:pt x="91960" y="75501"/>
                </a:moveTo>
                <a:lnTo>
                  <a:pt x="90004" y="75501"/>
                </a:lnTo>
                <a:lnTo>
                  <a:pt x="88607" y="76314"/>
                </a:lnTo>
                <a:lnTo>
                  <a:pt x="86918" y="77927"/>
                </a:lnTo>
                <a:lnTo>
                  <a:pt x="85204" y="79501"/>
                </a:lnTo>
                <a:lnTo>
                  <a:pt x="83629" y="81279"/>
                </a:lnTo>
                <a:lnTo>
                  <a:pt x="82113" y="83197"/>
                </a:lnTo>
                <a:lnTo>
                  <a:pt x="80772" y="85026"/>
                </a:lnTo>
                <a:lnTo>
                  <a:pt x="79273" y="86779"/>
                </a:lnTo>
                <a:lnTo>
                  <a:pt x="76073" y="89954"/>
                </a:lnTo>
                <a:lnTo>
                  <a:pt x="74714" y="90779"/>
                </a:lnTo>
                <a:lnTo>
                  <a:pt x="119248" y="90779"/>
                </a:lnTo>
                <a:lnTo>
                  <a:pt x="117245" y="89407"/>
                </a:lnTo>
                <a:lnTo>
                  <a:pt x="113334" y="87477"/>
                </a:lnTo>
                <a:lnTo>
                  <a:pt x="110744" y="85991"/>
                </a:lnTo>
                <a:lnTo>
                  <a:pt x="108712" y="84975"/>
                </a:lnTo>
                <a:lnTo>
                  <a:pt x="106756" y="83883"/>
                </a:lnTo>
                <a:lnTo>
                  <a:pt x="104927" y="82905"/>
                </a:lnTo>
                <a:lnTo>
                  <a:pt x="103217" y="81926"/>
                </a:lnTo>
                <a:lnTo>
                  <a:pt x="101714" y="81102"/>
                </a:lnTo>
                <a:lnTo>
                  <a:pt x="98729" y="79400"/>
                </a:lnTo>
                <a:lnTo>
                  <a:pt x="98539" y="79184"/>
                </a:lnTo>
                <a:lnTo>
                  <a:pt x="97802" y="78714"/>
                </a:lnTo>
                <a:lnTo>
                  <a:pt x="95402" y="77101"/>
                </a:lnTo>
                <a:lnTo>
                  <a:pt x="93624" y="76060"/>
                </a:lnTo>
                <a:lnTo>
                  <a:pt x="92735" y="75691"/>
                </a:lnTo>
                <a:lnTo>
                  <a:pt x="91960" y="755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" name="object 24"/>
          <p:cNvSpPr txBox="1">
            <a:spLocks/>
          </p:cNvSpPr>
          <p:nvPr/>
        </p:nvSpPr>
        <p:spPr>
          <a:xfrm>
            <a:off x="4775363" y="10249706"/>
            <a:ext cx="936731" cy="157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013" spc="-20" dirty="0">
                <a:solidFill>
                  <a:srgbClr val="FFFFFF"/>
                </a:solidFill>
                <a:latin typeface="Arial"/>
                <a:cs typeface="Arial"/>
              </a:rPr>
              <a:t>+971 </a:t>
            </a:r>
            <a:r>
              <a:rPr sz="1013" spc="-30" dirty="0">
                <a:solidFill>
                  <a:srgbClr val="FFFFFF"/>
                </a:solidFill>
                <a:latin typeface="Arial"/>
                <a:cs typeface="Arial"/>
              </a:rPr>
              <a:t>4 311</a:t>
            </a:r>
            <a:r>
              <a:rPr sz="1013" spc="-2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13" spc="-35" dirty="0">
                <a:solidFill>
                  <a:srgbClr val="FFFFFF"/>
                </a:solidFill>
                <a:latin typeface="Arial"/>
                <a:cs typeface="Arial"/>
              </a:rPr>
              <a:t>6300</a:t>
            </a:r>
            <a:endParaRPr sz="1013" dirty="0">
              <a:latin typeface="Arial"/>
              <a:cs typeface="Arial"/>
            </a:endParaRPr>
          </a:p>
        </p:txBody>
      </p:sp>
      <p:sp>
        <p:nvSpPr>
          <p:cNvPr id="25" name="object 25"/>
          <p:cNvSpPr>
            <a:spLocks/>
          </p:cNvSpPr>
          <p:nvPr/>
        </p:nvSpPr>
        <p:spPr>
          <a:xfrm>
            <a:off x="1934819" y="10305563"/>
            <a:ext cx="145300" cy="93223"/>
          </a:xfrm>
          <a:custGeom>
            <a:avLst/>
            <a:gdLst/>
            <a:ahLst/>
            <a:cxnLst/>
            <a:rect l="l" t="t" r="r" b="b"/>
            <a:pathLst>
              <a:path w="143510" h="92075">
                <a:moveTo>
                  <a:pt x="40322" y="0"/>
                </a:moveTo>
                <a:lnTo>
                  <a:pt x="0" y="11023"/>
                </a:lnTo>
                <a:lnTo>
                  <a:pt x="0" y="91668"/>
                </a:lnTo>
                <a:lnTo>
                  <a:pt x="21386" y="91668"/>
                </a:lnTo>
                <a:lnTo>
                  <a:pt x="21386" y="25285"/>
                </a:lnTo>
                <a:lnTo>
                  <a:pt x="27965" y="22504"/>
                </a:lnTo>
                <a:lnTo>
                  <a:pt x="34594" y="21208"/>
                </a:lnTo>
                <a:lnTo>
                  <a:pt x="140136" y="21208"/>
                </a:lnTo>
                <a:lnTo>
                  <a:pt x="138730" y="17568"/>
                </a:lnTo>
                <a:lnTo>
                  <a:pt x="133512" y="10739"/>
                </a:lnTo>
                <a:lnTo>
                  <a:pt x="132612" y="10096"/>
                </a:lnTo>
                <a:lnTo>
                  <a:pt x="72059" y="10096"/>
                </a:lnTo>
                <a:lnTo>
                  <a:pt x="65982" y="5777"/>
                </a:lnTo>
                <a:lnTo>
                  <a:pt x="59372" y="2898"/>
                </a:lnTo>
                <a:lnTo>
                  <a:pt x="52771" y="1177"/>
                </a:lnTo>
                <a:lnTo>
                  <a:pt x="46723" y="330"/>
                </a:lnTo>
                <a:lnTo>
                  <a:pt x="44627" y="114"/>
                </a:lnTo>
                <a:lnTo>
                  <a:pt x="40322" y="0"/>
                </a:lnTo>
                <a:close/>
              </a:path>
              <a:path w="143510" h="92075">
                <a:moveTo>
                  <a:pt x="140136" y="21208"/>
                </a:moveTo>
                <a:lnTo>
                  <a:pt x="46037" y="21208"/>
                </a:lnTo>
                <a:lnTo>
                  <a:pt x="53327" y="22186"/>
                </a:lnTo>
                <a:lnTo>
                  <a:pt x="60337" y="29019"/>
                </a:lnTo>
                <a:lnTo>
                  <a:pt x="60655" y="32677"/>
                </a:lnTo>
                <a:lnTo>
                  <a:pt x="60693" y="35255"/>
                </a:lnTo>
                <a:lnTo>
                  <a:pt x="60845" y="91668"/>
                </a:lnTo>
                <a:lnTo>
                  <a:pt x="81914" y="91668"/>
                </a:lnTo>
                <a:lnTo>
                  <a:pt x="82080" y="25184"/>
                </a:lnTo>
                <a:lnTo>
                  <a:pt x="83667" y="24549"/>
                </a:lnTo>
                <a:lnTo>
                  <a:pt x="85356" y="23939"/>
                </a:lnTo>
                <a:lnTo>
                  <a:pt x="87096" y="23393"/>
                </a:lnTo>
                <a:lnTo>
                  <a:pt x="91097" y="22059"/>
                </a:lnTo>
                <a:lnTo>
                  <a:pt x="96418" y="21259"/>
                </a:lnTo>
                <a:lnTo>
                  <a:pt x="140156" y="21259"/>
                </a:lnTo>
                <a:close/>
              </a:path>
              <a:path w="143510" h="92075">
                <a:moveTo>
                  <a:pt x="140156" y="21259"/>
                </a:moveTo>
                <a:lnTo>
                  <a:pt x="106540" y="21259"/>
                </a:lnTo>
                <a:lnTo>
                  <a:pt x="118871" y="22237"/>
                </a:lnTo>
                <a:lnTo>
                  <a:pt x="121081" y="31254"/>
                </a:lnTo>
                <a:lnTo>
                  <a:pt x="121386" y="32892"/>
                </a:lnTo>
                <a:lnTo>
                  <a:pt x="121538" y="34251"/>
                </a:lnTo>
                <a:lnTo>
                  <a:pt x="121538" y="91668"/>
                </a:lnTo>
                <a:lnTo>
                  <a:pt x="142925" y="91668"/>
                </a:lnTo>
                <a:lnTo>
                  <a:pt x="142819" y="34251"/>
                </a:lnTo>
                <a:lnTo>
                  <a:pt x="141931" y="25853"/>
                </a:lnTo>
                <a:lnTo>
                  <a:pt x="140156" y="21259"/>
                </a:lnTo>
                <a:close/>
              </a:path>
              <a:path w="143510" h="92075">
                <a:moveTo>
                  <a:pt x="100241" y="12"/>
                </a:moveTo>
                <a:lnTo>
                  <a:pt x="99999" y="12"/>
                </a:lnTo>
                <a:lnTo>
                  <a:pt x="92682" y="788"/>
                </a:lnTo>
                <a:lnTo>
                  <a:pt x="85339" y="2816"/>
                </a:lnTo>
                <a:lnTo>
                  <a:pt x="78341" y="5963"/>
                </a:lnTo>
                <a:lnTo>
                  <a:pt x="72059" y="10096"/>
                </a:lnTo>
                <a:lnTo>
                  <a:pt x="132612" y="10096"/>
                </a:lnTo>
                <a:lnTo>
                  <a:pt x="100241" y="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" name="object 26"/>
          <p:cNvSpPr>
            <a:spLocks/>
          </p:cNvSpPr>
          <p:nvPr/>
        </p:nvSpPr>
        <p:spPr>
          <a:xfrm>
            <a:off x="2189034" y="10307813"/>
            <a:ext cx="0" cy="90652"/>
          </a:xfrm>
          <a:custGeom>
            <a:avLst/>
            <a:gdLst/>
            <a:ahLst/>
            <a:cxnLst/>
            <a:rect l="l" t="t" r="r" b="b"/>
            <a:pathLst>
              <a:path h="89534">
                <a:moveTo>
                  <a:pt x="0" y="0"/>
                </a:moveTo>
                <a:lnTo>
                  <a:pt x="0" y="89446"/>
                </a:lnTo>
              </a:path>
            </a:pathLst>
          </a:custGeom>
          <a:ln w="2138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" name="object 27"/>
          <p:cNvSpPr>
            <a:spLocks/>
          </p:cNvSpPr>
          <p:nvPr/>
        </p:nvSpPr>
        <p:spPr>
          <a:xfrm>
            <a:off x="2090268" y="10305819"/>
            <a:ext cx="77793" cy="95152"/>
          </a:xfrm>
          <a:custGeom>
            <a:avLst/>
            <a:gdLst/>
            <a:ahLst/>
            <a:cxnLst/>
            <a:rect l="l" t="t" r="r" b="b"/>
            <a:pathLst>
              <a:path w="76835" h="93979">
                <a:moveTo>
                  <a:pt x="53082" y="0"/>
                </a:moveTo>
                <a:lnTo>
                  <a:pt x="15918" y="8784"/>
                </a:lnTo>
                <a:lnTo>
                  <a:pt x="0" y="46778"/>
                </a:lnTo>
                <a:lnTo>
                  <a:pt x="3071" y="66690"/>
                </a:lnTo>
                <a:lnTo>
                  <a:pt x="12428" y="81545"/>
                </a:lnTo>
                <a:lnTo>
                  <a:pt x="27283" y="90770"/>
                </a:lnTo>
                <a:lnTo>
                  <a:pt x="46850" y="93794"/>
                </a:lnTo>
                <a:lnTo>
                  <a:pt x="54700" y="93336"/>
                </a:lnTo>
                <a:lnTo>
                  <a:pt x="62291" y="91978"/>
                </a:lnTo>
                <a:lnTo>
                  <a:pt x="69519" y="89543"/>
                </a:lnTo>
                <a:lnTo>
                  <a:pt x="76276" y="85856"/>
                </a:lnTo>
                <a:lnTo>
                  <a:pt x="64149" y="72394"/>
                </a:lnTo>
                <a:lnTo>
                  <a:pt x="46850" y="72394"/>
                </a:lnTo>
                <a:lnTo>
                  <a:pt x="35838" y="70646"/>
                </a:lnTo>
                <a:lnTo>
                  <a:pt x="27592" y="65168"/>
                </a:lnTo>
                <a:lnTo>
                  <a:pt x="22406" y="56899"/>
                </a:lnTo>
                <a:lnTo>
                  <a:pt x="20574" y="46778"/>
                </a:lnTo>
                <a:lnTo>
                  <a:pt x="22506" y="36374"/>
                </a:lnTo>
                <a:lnTo>
                  <a:pt x="27782" y="28068"/>
                </a:lnTo>
                <a:lnTo>
                  <a:pt x="36024" y="22672"/>
                </a:lnTo>
                <a:lnTo>
                  <a:pt x="46850" y="20997"/>
                </a:lnTo>
                <a:lnTo>
                  <a:pt x="64149" y="20997"/>
                </a:lnTo>
                <a:lnTo>
                  <a:pt x="76187" y="7637"/>
                </a:lnTo>
                <a:lnTo>
                  <a:pt x="65231" y="2432"/>
                </a:lnTo>
                <a:lnTo>
                  <a:pt x="53082" y="0"/>
                </a:lnTo>
                <a:close/>
              </a:path>
              <a:path w="76835" h="93979">
                <a:moveTo>
                  <a:pt x="61163" y="69080"/>
                </a:moveTo>
                <a:lnTo>
                  <a:pt x="57137" y="71416"/>
                </a:lnTo>
                <a:lnTo>
                  <a:pt x="52552" y="72394"/>
                </a:lnTo>
                <a:lnTo>
                  <a:pt x="64149" y="72394"/>
                </a:lnTo>
                <a:lnTo>
                  <a:pt x="61163" y="69080"/>
                </a:lnTo>
                <a:close/>
              </a:path>
              <a:path w="76835" h="93979">
                <a:moveTo>
                  <a:pt x="64149" y="20997"/>
                </a:moveTo>
                <a:lnTo>
                  <a:pt x="46850" y="20997"/>
                </a:lnTo>
                <a:lnTo>
                  <a:pt x="52959" y="21023"/>
                </a:lnTo>
                <a:lnTo>
                  <a:pt x="57416" y="22013"/>
                </a:lnTo>
                <a:lnTo>
                  <a:pt x="61163" y="24312"/>
                </a:lnTo>
                <a:lnTo>
                  <a:pt x="64149" y="209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" name="object 28"/>
          <p:cNvSpPr>
            <a:spLocks/>
          </p:cNvSpPr>
          <p:nvPr/>
        </p:nvSpPr>
        <p:spPr>
          <a:xfrm>
            <a:off x="2173246" y="10168957"/>
            <a:ext cx="32146" cy="32146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3342" y="0"/>
                </a:moveTo>
                <a:lnTo>
                  <a:pt x="7452" y="2102"/>
                </a:lnTo>
                <a:lnTo>
                  <a:pt x="2850" y="6325"/>
                </a:lnTo>
                <a:lnTo>
                  <a:pt x="307" y="11792"/>
                </a:lnTo>
                <a:lnTo>
                  <a:pt x="0" y="17811"/>
                </a:lnTo>
                <a:lnTo>
                  <a:pt x="2106" y="23692"/>
                </a:lnTo>
                <a:lnTo>
                  <a:pt x="6333" y="28305"/>
                </a:lnTo>
                <a:lnTo>
                  <a:pt x="11807" y="30848"/>
                </a:lnTo>
                <a:lnTo>
                  <a:pt x="17831" y="31154"/>
                </a:lnTo>
                <a:lnTo>
                  <a:pt x="23708" y="29051"/>
                </a:lnTo>
                <a:lnTo>
                  <a:pt x="28310" y="24831"/>
                </a:lnTo>
                <a:lnTo>
                  <a:pt x="30854" y="19360"/>
                </a:lnTo>
                <a:lnTo>
                  <a:pt x="31161" y="13333"/>
                </a:lnTo>
                <a:lnTo>
                  <a:pt x="29055" y="7449"/>
                </a:lnTo>
                <a:lnTo>
                  <a:pt x="24837" y="2843"/>
                </a:lnTo>
                <a:lnTo>
                  <a:pt x="19368" y="303"/>
                </a:lnTo>
                <a:lnTo>
                  <a:pt x="13342" y="0"/>
                </a:lnTo>
                <a:close/>
              </a:path>
            </a:pathLst>
          </a:custGeom>
          <a:solidFill>
            <a:srgbClr val="E83F5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" name="object 29"/>
          <p:cNvSpPr>
            <a:spLocks/>
          </p:cNvSpPr>
          <p:nvPr/>
        </p:nvSpPr>
        <p:spPr>
          <a:xfrm>
            <a:off x="2087559" y="10083213"/>
            <a:ext cx="203162" cy="203162"/>
          </a:xfrm>
          <a:custGeom>
            <a:avLst/>
            <a:gdLst/>
            <a:ahLst/>
            <a:cxnLst/>
            <a:rect l="l" t="t" r="r" b="b"/>
            <a:pathLst>
              <a:path w="200660" h="200659">
                <a:moveTo>
                  <a:pt x="100213" y="0"/>
                </a:moveTo>
                <a:lnTo>
                  <a:pt x="80808" y="3673"/>
                </a:lnTo>
                <a:lnTo>
                  <a:pt x="64607" y="13754"/>
                </a:lnTo>
                <a:lnTo>
                  <a:pt x="53023" y="28835"/>
                </a:lnTo>
                <a:lnTo>
                  <a:pt x="47470" y="47510"/>
                </a:lnTo>
                <a:lnTo>
                  <a:pt x="28788" y="53064"/>
                </a:lnTo>
                <a:lnTo>
                  <a:pt x="13702" y="64649"/>
                </a:lnTo>
                <a:lnTo>
                  <a:pt x="3620" y="80854"/>
                </a:lnTo>
                <a:lnTo>
                  <a:pt x="2" y="99974"/>
                </a:lnTo>
                <a:lnTo>
                  <a:pt x="0" y="100545"/>
                </a:lnTo>
                <a:lnTo>
                  <a:pt x="3620" y="119669"/>
                </a:lnTo>
                <a:lnTo>
                  <a:pt x="13702" y="135869"/>
                </a:lnTo>
                <a:lnTo>
                  <a:pt x="28788" y="147456"/>
                </a:lnTo>
                <a:lnTo>
                  <a:pt x="47470" y="153022"/>
                </a:lnTo>
                <a:lnTo>
                  <a:pt x="53023" y="171688"/>
                </a:lnTo>
                <a:lnTo>
                  <a:pt x="64607" y="186775"/>
                </a:lnTo>
                <a:lnTo>
                  <a:pt x="80808" y="196867"/>
                </a:lnTo>
                <a:lnTo>
                  <a:pt x="100213" y="200545"/>
                </a:lnTo>
                <a:lnTo>
                  <a:pt x="119617" y="196867"/>
                </a:lnTo>
                <a:lnTo>
                  <a:pt x="132345" y="188937"/>
                </a:lnTo>
                <a:lnTo>
                  <a:pt x="100213" y="188937"/>
                </a:lnTo>
                <a:lnTo>
                  <a:pt x="84099" y="185677"/>
                </a:lnTo>
                <a:lnTo>
                  <a:pt x="70925" y="176790"/>
                </a:lnTo>
                <a:lnTo>
                  <a:pt x="62035" y="163616"/>
                </a:lnTo>
                <a:lnTo>
                  <a:pt x="58776" y="147456"/>
                </a:lnTo>
                <a:lnTo>
                  <a:pt x="59287" y="141325"/>
                </a:lnTo>
                <a:lnTo>
                  <a:pt x="47419" y="141325"/>
                </a:lnTo>
                <a:lnTo>
                  <a:pt x="33269" y="136712"/>
                </a:lnTo>
                <a:lnTo>
                  <a:pt x="21876" y="127639"/>
                </a:lnTo>
                <a:lnTo>
                  <a:pt x="14279" y="115145"/>
                </a:lnTo>
                <a:lnTo>
                  <a:pt x="11568" y="100545"/>
                </a:lnTo>
                <a:lnTo>
                  <a:pt x="11575" y="99974"/>
                </a:lnTo>
                <a:lnTo>
                  <a:pt x="14779" y="84143"/>
                </a:lnTo>
                <a:lnTo>
                  <a:pt x="23672" y="70961"/>
                </a:lnTo>
                <a:lnTo>
                  <a:pt x="36853" y="62065"/>
                </a:lnTo>
                <a:lnTo>
                  <a:pt x="52982" y="58800"/>
                </a:lnTo>
                <a:lnTo>
                  <a:pt x="94996" y="58800"/>
                </a:lnTo>
                <a:lnTo>
                  <a:pt x="78264" y="51165"/>
                </a:lnTo>
                <a:lnTo>
                  <a:pt x="59141" y="47472"/>
                </a:lnTo>
                <a:lnTo>
                  <a:pt x="63762" y="33322"/>
                </a:lnTo>
                <a:lnTo>
                  <a:pt x="72838" y="21929"/>
                </a:lnTo>
                <a:lnTo>
                  <a:pt x="85334" y="14332"/>
                </a:lnTo>
                <a:lnTo>
                  <a:pt x="100213" y="11569"/>
                </a:lnTo>
                <a:lnTo>
                  <a:pt x="132306" y="11569"/>
                </a:lnTo>
                <a:lnTo>
                  <a:pt x="119617" y="3673"/>
                </a:lnTo>
                <a:lnTo>
                  <a:pt x="100213" y="0"/>
                </a:lnTo>
                <a:close/>
              </a:path>
              <a:path w="200660" h="200659">
                <a:moveTo>
                  <a:pt x="85090" y="103949"/>
                </a:moveTo>
                <a:lnTo>
                  <a:pt x="73772" y="103949"/>
                </a:lnTo>
                <a:lnTo>
                  <a:pt x="74254" y="107467"/>
                </a:lnTo>
                <a:lnTo>
                  <a:pt x="104710" y="141389"/>
                </a:lnTo>
                <a:lnTo>
                  <a:pt x="141272" y="153060"/>
                </a:lnTo>
                <a:lnTo>
                  <a:pt x="136659" y="167201"/>
                </a:lnTo>
                <a:lnTo>
                  <a:pt x="127586" y="178585"/>
                </a:lnTo>
                <a:lnTo>
                  <a:pt x="115092" y="186177"/>
                </a:lnTo>
                <a:lnTo>
                  <a:pt x="100213" y="188937"/>
                </a:lnTo>
                <a:lnTo>
                  <a:pt x="132345" y="188937"/>
                </a:lnTo>
                <a:lnTo>
                  <a:pt x="135816" y="186775"/>
                </a:lnTo>
                <a:lnTo>
                  <a:pt x="147403" y="171688"/>
                </a:lnTo>
                <a:lnTo>
                  <a:pt x="152969" y="153022"/>
                </a:lnTo>
                <a:lnTo>
                  <a:pt x="171640" y="147456"/>
                </a:lnTo>
                <a:lnTo>
                  <a:pt x="179127" y="141706"/>
                </a:lnTo>
                <a:lnTo>
                  <a:pt x="147457" y="141706"/>
                </a:lnTo>
                <a:lnTo>
                  <a:pt x="135556" y="140713"/>
                </a:lnTo>
                <a:lnTo>
                  <a:pt x="124207" y="137807"/>
                </a:lnTo>
                <a:lnTo>
                  <a:pt x="113596" y="133101"/>
                </a:lnTo>
                <a:lnTo>
                  <a:pt x="103909" y="126707"/>
                </a:lnTo>
                <a:lnTo>
                  <a:pt x="107427" y="126212"/>
                </a:lnTo>
                <a:lnTo>
                  <a:pt x="110856" y="125018"/>
                </a:lnTo>
                <a:lnTo>
                  <a:pt x="113993" y="123113"/>
                </a:lnTo>
                <a:lnTo>
                  <a:pt x="123155" y="115900"/>
                </a:lnTo>
                <a:lnTo>
                  <a:pt x="100493" y="115900"/>
                </a:lnTo>
                <a:lnTo>
                  <a:pt x="92657" y="113969"/>
                </a:lnTo>
                <a:lnTo>
                  <a:pt x="89355" y="111518"/>
                </a:lnTo>
                <a:lnTo>
                  <a:pt x="85189" y="104609"/>
                </a:lnTo>
                <a:lnTo>
                  <a:pt x="85090" y="103949"/>
                </a:lnTo>
                <a:close/>
              </a:path>
              <a:path w="200660" h="200659">
                <a:moveTo>
                  <a:pt x="179607" y="59181"/>
                </a:moveTo>
                <a:lnTo>
                  <a:pt x="153007" y="59181"/>
                </a:lnTo>
                <a:lnTo>
                  <a:pt x="167155" y="63808"/>
                </a:lnTo>
                <a:lnTo>
                  <a:pt x="178544" y="72885"/>
                </a:lnTo>
                <a:lnTo>
                  <a:pt x="186136" y="85381"/>
                </a:lnTo>
                <a:lnTo>
                  <a:pt x="188843" y="99974"/>
                </a:lnTo>
                <a:lnTo>
                  <a:pt x="188841" y="100545"/>
                </a:lnTo>
                <a:lnTo>
                  <a:pt x="185635" y="116380"/>
                </a:lnTo>
                <a:lnTo>
                  <a:pt x="176745" y="129554"/>
                </a:lnTo>
                <a:lnTo>
                  <a:pt x="163571" y="138444"/>
                </a:lnTo>
                <a:lnTo>
                  <a:pt x="147457" y="141706"/>
                </a:lnTo>
                <a:lnTo>
                  <a:pt x="179127" y="141706"/>
                </a:lnTo>
                <a:lnTo>
                  <a:pt x="186727" y="135869"/>
                </a:lnTo>
                <a:lnTo>
                  <a:pt x="196815" y="119669"/>
                </a:lnTo>
                <a:lnTo>
                  <a:pt x="200439" y="100545"/>
                </a:lnTo>
                <a:lnTo>
                  <a:pt x="200437" y="99974"/>
                </a:lnTo>
                <a:lnTo>
                  <a:pt x="196815" y="80854"/>
                </a:lnTo>
                <a:lnTo>
                  <a:pt x="186727" y="64649"/>
                </a:lnTo>
                <a:lnTo>
                  <a:pt x="179607" y="59181"/>
                </a:lnTo>
                <a:close/>
              </a:path>
              <a:path w="200660" h="200659">
                <a:moveTo>
                  <a:pt x="94996" y="58800"/>
                </a:moveTo>
                <a:lnTo>
                  <a:pt x="52982" y="58800"/>
                </a:lnTo>
                <a:lnTo>
                  <a:pt x="64880" y="59796"/>
                </a:lnTo>
                <a:lnTo>
                  <a:pt x="76234" y="62707"/>
                </a:lnTo>
                <a:lnTo>
                  <a:pt x="86852" y="67421"/>
                </a:lnTo>
                <a:lnTo>
                  <a:pt x="96543" y="73825"/>
                </a:lnTo>
                <a:lnTo>
                  <a:pt x="93063" y="74307"/>
                </a:lnTo>
                <a:lnTo>
                  <a:pt x="89621" y="75476"/>
                </a:lnTo>
                <a:lnTo>
                  <a:pt x="59081" y="104757"/>
                </a:lnTo>
                <a:lnTo>
                  <a:pt x="47419" y="141325"/>
                </a:lnTo>
                <a:lnTo>
                  <a:pt x="59287" y="141325"/>
                </a:lnTo>
                <a:lnTo>
                  <a:pt x="59765" y="135594"/>
                </a:lnTo>
                <a:lnTo>
                  <a:pt x="62667" y="124242"/>
                </a:lnTo>
                <a:lnTo>
                  <a:pt x="67372" y="113631"/>
                </a:lnTo>
                <a:lnTo>
                  <a:pt x="73772" y="103949"/>
                </a:lnTo>
                <a:lnTo>
                  <a:pt x="85090" y="103949"/>
                </a:lnTo>
                <a:lnTo>
                  <a:pt x="84579" y="100545"/>
                </a:lnTo>
                <a:lnTo>
                  <a:pt x="86523" y="92709"/>
                </a:lnTo>
                <a:lnTo>
                  <a:pt x="88948" y="89407"/>
                </a:lnTo>
                <a:lnTo>
                  <a:pt x="94841" y="85851"/>
                </a:lnTo>
                <a:lnTo>
                  <a:pt x="97533" y="85153"/>
                </a:lnTo>
                <a:lnTo>
                  <a:pt x="122046" y="85153"/>
                </a:lnTo>
                <a:lnTo>
                  <a:pt x="110860" y="71005"/>
                </a:lnTo>
                <a:lnTo>
                  <a:pt x="95716" y="59129"/>
                </a:lnTo>
                <a:lnTo>
                  <a:pt x="94996" y="58800"/>
                </a:lnTo>
                <a:close/>
              </a:path>
              <a:path w="200660" h="200659">
                <a:moveTo>
                  <a:pt x="122046" y="85153"/>
                </a:moveTo>
                <a:lnTo>
                  <a:pt x="105319" y="85153"/>
                </a:lnTo>
                <a:lnTo>
                  <a:pt x="110322" y="87756"/>
                </a:lnTo>
                <a:lnTo>
                  <a:pt x="115250" y="95923"/>
                </a:lnTo>
                <a:lnTo>
                  <a:pt x="100493" y="115900"/>
                </a:lnTo>
                <a:lnTo>
                  <a:pt x="123155" y="115900"/>
                </a:lnTo>
                <a:lnTo>
                  <a:pt x="129491" y="110883"/>
                </a:lnTo>
                <a:lnTo>
                  <a:pt x="140714" y="96570"/>
                </a:lnTo>
                <a:lnTo>
                  <a:pt x="126642" y="96570"/>
                </a:lnTo>
                <a:lnTo>
                  <a:pt x="126159" y="93052"/>
                </a:lnTo>
                <a:lnTo>
                  <a:pt x="124972" y="89613"/>
                </a:lnTo>
                <a:lnTo>
                  <a:pt x="123073" y="86486"/>
                </a:lnTo>
                <a:lnTo>
                  <a:pt x="122046" y="85153"/>
                </a:lnTo>
                <a:close/>
              </a:path>
              <a:path w="200660" h="200659">
                <a:moveTo>
                  <a:pt x="132306" y="11569"/>
                </a:moveTo>
                <a:lnTo>
                  <a:pt x="100213" y="11569"/>
                </a:lnTo>
                <a:lnTo>
                  <a:pt x="116332" y="14830"/>
                </a:lnTo>
                <a:lnTo>
                  <a:pt x="129506" y="23718"/>
                </a:lnTo>
                <a:lnTo>
                  <a:pt x="138393" y="36896"/>
                </a:lnTo>
                <a:lnTo>
                  <a:pt x="141650" y="53064"/>
                </a:lnTo>
                <a:lnTo>
                  <a:pt x="140660" y="64920"/>
                </a:lnTo>
                <a:lnTo>
                  <a:pt x="137753" y="76273"/>
                </a:lnTo>
                <a:lnTo>
                  <a:pt x="133043" y="86887"/>
                </a:lnTo>
                <a:lnTo>
                  <a:pt x="126642" y="96570"/>
                </a:lnTo>
                <a:lnTo>
                  <a:pt x="140714" y="96570"/>
                </a:lnTo>
                <a:lnTo>
                  <a:pt x="141345" y="95765"/>
                </a:lnTo>
                <a:lnTo>
                  <a:pt x="149309" y="78311"/>
                </a:lnTo>
                <a:lnTo>
                  <a:pt x="153007" y="59181"/>
                </a:lnTo>
                <a:lnTo>
                  <a:pt x="179607" y="59181"/>
                </a:lnTo>
                <a:lnTo>
                  <a:pt x="171640" y="53064"/>
                </a:lnTo>
                <a:lnTo>
                  <a:pt x="152969" y="47510"/>
                </a:lnTo>
                <a:lnTo>
                  <a:pt x="147403" y="28835"/>
                </a:lnTo>
                <a:lnTo>
                  <a:pt x="135816" y="13754"/>
                </a:lnTo>
                <a:lnTo>
                  <a:pt x="132306" y="115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BAA2E1AD-9822-A839-3693-E3721BBD1C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58498" y="9956958"/>
            <a:ext cx="7119687" cy="6035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A4C15FC5-9D75-42B8-A68D-66F2A5293689}"/>
              </a:ext>
            </a:extLst>
          </p:cNvPr>
          <p:cNvSpPr/>
          <p:nvPr/>
        </p:nvSpPr>
        <p:spPr>
          <a:xfrm>
            <a:off x="3740150" y="5"/>
            <a:ext cx="509066" cy="108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bject 34"/>
          <p:cNvSpPr/>
          <p:nvPr/>
        </p:nvSpPr>
        <p:spPr>
          <a:xfrm>
            <a:off x="4138419" y="8347740"/>
            <a:ext cx="2791977" cy="1894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" name="object 35"/>
          <p:cNvSpPr txBox="1"/>
          <p:nvPr/>
        </p:nvSpPr>
        <p:spPr>
          <a:xfrm>
            <a:off x="5270872" y="8585235"/>
            <a:ext cx="360034" cy="18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7440" marR="5144" indent="-75224">
              <a:lnSpc>
                <a:spcPts val="709"/>
              </a:lnSpc>
            </a:pPr>
            <a:r>
              <a:rPr sz="608" b="1" spc="-20" dirty="0">
                <a:solidFill>
                  <a:srgbClr val="FFFFFF"/>
                </a:solidFill>
                <a:latin typeface="Helvetica"/>
                <a:cs typeface="Helvetica"/>
              </a:rPr>
              <a:t>Sponsors  </a:t>
            </a:r>
            <a:r>
              <a:rPr sz="608" b="1" spc="-10" dirty="0">
                <a:solidFill>
                  <a:srgbClr val="FFFFFF"/>
                </a:solidFill>
                <a:latin typeface="Helvetica"/>
                <a:cs typeface="Helvetica"/>
              </a:rPr>
              <a:t>Logo</a:t>
            </a:r>
            <a:endParaRPr sz="608">
              <a:latin typeface="Helvetica"/>
              <a:cs typeface="Helvetic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12284" y="1197686"/>
            <a:ext cx="6258813" cy="859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marR="1025485">
              <a:lnSpc>
                <a:spcPts val="2815"/>
              </a:lnSpc>
            </a:pPr>
            <a:r>
              <a:rPr sz="2835" b="1" spc="-86" dirty="0">
                <a:solidFill>
                  <a:srgbClr val="41AD49"/>
                </a:solidFill>
                <a:latin typeface="Helvetica"/>
                <a:cs typeface="Helvetica"/>
              </a:rPr>
              <a:t>AVAILABLE </a:t>
            </a:r>
            <a:r>
              <a:rPr sz="2835" b="1" spc="-96" dirty="0">
                <a:solidFill>
                  <a:srgbClr val="41AD49"/>
                </a:solidFill>
                <a:latin typeface="Helvetica"/>
                <a:cs typeface="Helvetica"/>
              </a:rPr>
              <a:t>PACKAGES  </a:t>
            </a:r>
            <a:r>
              <a:rPr sz="2835" b="1" spc="25" dirty="0">
                <a:solidFill>
                  <a:srgbClr val="41AD49"/>
                </a:solidFill>
                <a:latin typeface="Helvetica"/>
                <a:cs typeface="Helvetica"/>
              </a:rPr>
              <a:t>MARKETING </a:t>
            </a:r>
            <a:r>
              <a:rPr sz="2835" b="1" spc="101" dirty="0">
                <a:solidFill>
                  <a:srgbClr val="41AD49"/>
                </a:solidFill>
                <a:latin typeface="Helvetica"/>
                <a:cs typeface="Helvetica"/>
              </a:rPr>
              <a:t>&amp;</a:t>
            </a:r>
            <a:r>
              <a:rPr sz="2835" b="1" spc="10" dirty="0">
                <a:solidFill>
                  <a:srgbClr val="41AD49"/>
                </a:solidFill>
                <a:latin typeface="Helvetica"/>
                <a:cs typeface="Helvetica"/>
              </a:rPr>
              <a:t> </a:t>
            </a:r>
            <a:r>
              <a:rPr sz="2835" b="1" spc="41" dirty="0">
                <a:solidFill>
                  <a:srgbClr val="41AD49"/>
                </a:solidFill>
                <a:latin typeface="Helvetica"/>
                <a:cs typeface="Helvetica"/>
              </a:rPr>
              <a:t>PROMOTIONS</a:t>
            </a:r>
            <a:endParaRPr sz="2835">
              <a:latin typeface="Helvetica"/>
              <a:cs typeface="Helvetica"/>
            </a:endParaRPr>
          </a:p>
          <a:p>
            <a:pPr marR="5144" algn="r">
              <a:lnSpc>
                <a:spcPts val="1053"/>
              </a:lnSpc>
            </a:pPr>
            <a:r>
              <a:rPr sz="1013" spc="-10" dirty="0">
                <a:latin typeface="Helvetica"/>
                <a:cs typeface="Helvetica"/>
              </a:rPr>
              <a:t>(*Price </a:t>
            </a:r>
            <a:r>
              <a:rPr sz="1013" spc="-5" dirty="0">
                <a:latin typeface="Helvetica"/>
                <a:cs typeface="Helvetica"/>
              </a:rPr>
              <a:t>available </a:t>
            </a:r>
            <a:r>
              <a:rPr sz="1013" spc="20" dirty="0">
                <a:latin typeface="Helvetica"/>
                <a:cs typeface="Helvetica"/>
              </a:rPr>
              <a:t>upon</a:t>
            </a:r>
            <a:r>
              <a:rPr sz="1013" dirty="0">
                <a:latin typeface="Helvetica"/>
                <a:cs typeface="Helvetica"/>
              </a:rPr>
              <a:t> </a:t>
            </a:r>
            <a:r>
              <a:rPr sz="1013" spc="-5" dirty="0">
                <a:latin typeface="Helvetica"/>
                <a:cs typeface="Helvetica"/>
              </a:rPr>
              <a:t>request)</a:t>
            </a:r>
            <a:endParaRPr sz="1013">
              <a:latin typeface="Helvetica"/>
              <a:cs typeface="Helvetic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61579" y="2195778"/>
            <a:ext cx="6196450" cy="1916540"/>
          </a:xfrm>
          <a:custGeom>
            <a:avLst/>
            <a:gdLst/>
            <a:ahLst/>
            <a:cxnLst/>
            <a:rect l="l" t="t" r="r" b="b"/>
            <a:pathLst>
              <a:path w="6120130" h="1892935">
                <a:moveTo>
                  <a:pt x="0" y="1892515"/>
                </a:moveTo>
                <a:lnTo>
                  <a:pt x="6120003" y="1892515"/>
                </a:lnTo>
                <a:lnTo>
                  <a:pt x="6120003" y="0"/>
                </a:lnTo>
                <a:lnTo>
                  <a:pt x="0" y="0"/>
                </a:lnTo>
                <a:lnTo>
                  <a:pt x="0" y="1892515"/>
                </a:lnTo>
                <a:close/>
              </a:path>
            </a:pathLst>
          </a:custGeom>
          <a:solidFill>
            <a:srgbClr val="B9D7A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" name="object 38"/>
          <p:cNvSpPr/>
          <p:nvPr/>
        </p:nvSpPr>
        <p:spPr>
          <a:xfrm>
            <a:off x="961592" y="6403975"/>
            <a:ext cx="6287744" cy="1816888"/>
          </a:xfrm>
          <a:custGeom>
            <a:avLst/>
            <a:gdLst/>
            <a:ahLst/>
            <a:cxnLst/>
            <a:rect l="l" t="t" r="r" b="b"/>
            <a:pathLst>
              <a:path w="6210300" h="1794509">
                <a:moveTo>
                  <a:pt x="0" y="1794141"/>
                </a:moveTo>
                <a:lnTo>
                  <a:pt x="6209995" y="1794141"/>
                </a:lnTo>
                <a:lnTo>
                  <a:pt x="6209995" y="0"/>
                </a:lnTo>
                <a:lnTo>
                  <a:pt x="0" y="0"/>
                </a:lnTo>
                <a:lnTo>
                  <a:pt x="0" y="1794141"/>
                </a:lnTo>
                <a:close/>
              </a:path>
            </a:pathLst>
          </a:custGeom>
          <a:solidFill>
            <a:srgbClr val="B9D7A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" name="object 39"/>
          <p:cNvSpPr txBox="1"/>
          <p:nvPr/>
        </p:nvSpPr>
        <p:spPr>
          <a:xfrm>
            <a:off x="961579" y="2195783"/>
            <a:ext cx="6196450" cy="1798439"/>
          </a:xfrm>
          <a:prstGeom prst="rect">
            <a:avLst/>
          </a:prstGeom>
        </p:spPr>
        <p:txBody>
          <a:bodyPr vert="horz" wrap="square" lIns="0" tIns="72007" rIns="0" bIns="0" rtlCol="0">
            <a:spAutoFit/>
          </a:bodyPr>
          <a:lstStyle/>
          <a:p>
            <a:pPr marL="3188970">
              <a:spcBef>
                <a:spcPts val="567"/>
              </a:spcBef>
            </a:pPr>
            <a:r>
              <a:rPr sz="1215" b="1" spc="-20" dirty="0">
                <a:latin typeface="Helvetica"/>
                <a:cs typeface="Helvetica"/>
              </a:rPr>
              <a:t>Gala </a:t>
            </a:r>
            <a:r>
              <a:rPr sz="1215" b="1" spc="-5" dirty="0">
                <a:latin typeface="Helvetica"/>
                <a:cs typeface="Helvetica"/>
              </a:rPr>
              <a:t>Dinner </a:t>
            </a:r>
            <a:r>
              <a:rPr sz="1215" b="1" spc="10" dirty="0">
                <a:latin typeface="Helvetica"/>
                <a:cs typeface="Helvetica"/>
              </a:rPr>
              <a:t>or </a:t>
            </a:r>
            <a:r>
              <a:rPr sz="1215" b="1" spc="-20" dirty="0">
                <a:latin typeface="Helvetica"/>
                <a:cs typeface="Helvetica"/>
              </a:rPr>
              <a:t>Faculty </a:t>
            </a:r>
            <a:r>
              <a:rPr sz="1215" b="1" spc="-5" dirty="0">
                <a:latin typeface="Helvetica"/>
                <a:cs typeface="Helvetica"/>
              </a:rPr>
              <a:t>Dinner</a:t>
            </a:r>
            <a:r>
              <a:rPr sz="1215" b="1" spc="111" dirty="0">
                <a:latin typeface="Helvetica"/>
                <a:cs typeface="Helvetica"/>
              </a:rPr>
              <a:t> </a:t>
            </a:r>
            <a:r>
              <a:rPr sz="1215" b="1" spc="-35" dirty="0">
                <a:latin typeface="Helvetica"/>
                <a:cs typeface="Helvetica"/>
              </a:rPr>
              <a:t>Sponsor</a:t>
            </a:r>
            <a:endParaRPr sz="1215">
              <a:latin typeface="Helvetica"/>
              <a:cs typeface="Helvetica"/>
            </a:endParaRPr>
          </a:p>
          <a:p>
            <a:pPr marL="3420428" indent="-231458">
              <a:spcBef>
                <a:spcPts val="257"/>
              </a:spcBef>
              <a:buChar char="•"/>
              <a:tabLst>
                <a:tab pos="3420428" algn="l"/>
                <a:tab pos="3421070" algn="l"/>
              </a:tabLst>
            </a:pPr>
            <a:r>
              <a:rPr sz="1013" spc="5" dirty="0">
                <a:latin typeface="Helvetica"/>
                <a:cs typeface="Helvetica"/>
              </a:rPr>
              <a:t>Dinner </a:t>
            </a:r>
            <a:r>
              <a:rPr sz="1013" spc="15" dirty="0">
                <a:latin typeface="Helvetica"/>
                <a:cs typeface="Helvetica"/>
              </a:rPr>
              <a:t>invitation will </a:t>
            </a:r>
            <a:r>
              <a:rPr sz="1013" spc="10" dirty="0">
                <a:latin typeface="Helvetica"/>
                <a:cs typeface="Helvetica"/>
              </a:rPr>
              <a:t>include </a:t>
            </a:r>
            <a:r>
              <a:rPr sz="1013" spc="-15" dirty="0">
                <a:latin typeface="Helvetica"/>
                <a:cs typeface="Helvetica"/>
              </a:rPr>
              <a:t>sponsor’s</a:t>
            </a:r>
            <a:r>
              <a:rPr sz="1013" spc="-20" dirty="0">
                <a:latin typeface="Helvetica"/>
                <a:cs typeface="Helvetica"/>
              </a:rPr>
              <a:t> </a:t>
            </a:r>
            <a:r>
              <a:rPr sz="1013" spc="35" dirty="0">
                <a:latin typeface="Helvetica"/>
                <a:cs typeface="Helvetica"/>
              </a:rPr>
              <a:t>logo</a:t>
            </a:r>
            <a:endParaRPr sz="1013">
              <a:latin typeface="Helvetica"/>
              <a:cs typeface="Helvetica"/>
            </a:endParaRPr>
          </a:p>
          <a:p>
            <a:pPr marL="3420428" indent="-231458">
              <a:spcBef>
                <a:spcPts val="299"/>
              </a:spcBef>
              <a:buChar char="•"/>
              <a:tabLst>
                <a:tab pos="3420428" algn="l"/>
                <a:tab pos="3421070" algn="l"/>
              </a:tabLst>
            </a:pPr>
            <a:r>
              <a:rPr sz="1013" spc="-5" dirty="0">
                <a:latin typeface="Helvetica"/>
                <a:cs typeface="Helvetica"/>
              </a:rPr>
              <a:t>5 </a:t>
            </a:r>
            <a:r>
              <a:rPr sz="1013" spc="15" dirty="0">
                <a:latin typeface="Helvetica"/>
                <a:cs typeface="Helvetica"/>
              </a:rPr>
              <a:t>dinner </a:t>
            </a:r>
            <a:r>
              <a:rPr sz="1013" spc="10" dirty="0">
                <a:latin typeface="Helvetica"/>
                <a:cs typeface="Helvetica"/>
              </a:rPr>
              <a:t>tickets </a:t>
            </a:r>
            <a:r>
              <a:rPr sz="1013" spc="30" dirty="0">
                <a:latin typeface="Helvetica"/>
                <a:cs typeface="Helvetica"/>
              </a:rPr>
              <a:t>for </a:t>
            </a:r>
            <a:r>
              <a:rPr sz="1013" spc="-15" dirty="0">
                <a:latin typeface="Helvetica"/>
                <a:cs typeface="Helvetica"/>
              </a:rPr>
              <a:t>sponsor’s</a:t>
            </a:r>
            <a:r>
              <a:rPr sz="1013" spc="-86" dirty="0">
                <a:latin typeface="Helvetica"/>
                <a:cs typeface="Helvetica"/>
              </a:rPr>
              <a:t> </a:t>
            </a:r>
            <a:r>
              <a:rPr sz="1013" spc="-5" dirty="0">
                <a:latin typeface="Helvetica"/>
                <a:cs typeface="Helvetica"/>
              </a:rPr>
              <a:t>guests</a:t>
            </a:r>
            <a:endParaRPr sz="1013">
              <a:latin typeface="Helvetica"/>
              <a:cs typeface="Helvetica"/>
            </a:endParaRPr>
          </a:p>
          <a:p>
            <a:pPr marL="3420428" marR="108655" indent="-231458">
              <a:lnSpc>
                <a:spcPct val="125000"/>
              </a:lnSpc>
              <a:buChar char="•"/>
              <a:tabLst>
                <a:tab pos="3420428" algn="l"/>
                <a:tab pos="3421070" algn="l"/>
              </a:tabLst>
            </a:pPr>
            <a:r>
              <a:rPr sz="1013" spc="10" dirty="0">
                <a:latin typeface="Helvetica"/>
                <a:cs typeface="Helvetica"/>
              </a:rPr>
              <a:t>Promotional </a:t>
            </a:r>
            <a:r>
              <a:rPr sz="1013" spc="5" dirty="0">
                <a:latin typeface="Helvetica"/>
                <a:cs typeface="Helvetica"/>
              </a:rPr>
              <a:t>material </a:t>
            </a:r>
            <a:r>
              <a:rPr sz="1013" spc="56" dirty="0">
                <a:latin typeface="Helvetica"/>
                <a:cs typeface="Helvetica"/>
              </a:rPr>
              <a:t>to </a:t>
            </a:r>
            <a:r>
              <a:rPr sz="1013" spc="25" dirty="0">
                <a:latin typeface="Helvetica"/>
                <a:cs typeface="Helvetica"/>
              </a:rPr>
              <a:t>be </a:t>
            </a:r>
            <a:r>
              <a:rPr sz="1013" spc="10" dirty="0">
                <a:latin typeface="Helvetica"/>
                <a:cs typeface="Helvetica"/>
              </a:rPr>
              <a:t>placed </a:t>
            </a:r>
            <a:r>
              <a:rPr sz="1013" spc="15" dirty="0">
                <a:latin typeface="Helvetica"/>
                <a:cs typeface="Helvetica"/>
              </a:rPr>
              <a:t>on </a:t>
            </a:r>
            <a:r>
              <a:rPr sz="1013" spc="-5" dirty="0">
                <a:latin typeface="Helvetica"/>
                <a:cs typeface="Helvetica"/>
              </a:rPr>
              <a:t>every  </a:t>
            </a:r>
            <a:r>
              <a:rPr sz="1013" spc="20" dirty="0">
                <a:latin typeface="Helvetica"/>
                <a:cs typeface="Helvetica"/>
              </a:rPr>
              <a:t>table </a:t>
            </a:r>
            <a:r>
              <a:rPr sz="1013" dirty="0">
                <a:latin typeface="Helvetica"/>
                <a:cs typeface="Helvetica"/>
              </a:rPr>
              <a:t>(material </a:t>
            </a:r>
            <a:r>
              <a:rPr sz="1013" spc="56" dirty="0">
                <a:latin typeface="Helvetica"/>
                <a:cs typeface="Helvetica"/>
              </a:rPr>
              <a:t>to </a:t>
            </a:r>
            <a:r>
              <a:rPr sz="1013" spc="25" dirty="0">
                <a:latin typeface="Helvetica"/>
                <a:cs typeface="Helvetica"/>
              </a:rPr>
              <a:t>be provided </a:t>
            </a:r>
            <a:r>
              <a:rPr sz="1013" spc="15" dirty="0">
                <a:latin typeface="Helvetica"/>
                <a:cs typeface="Helvetica"/>
              </a:rPr>
              <a:t>by </a:t>
            </a:r>
            <a:r>
              <a:rPr sz="1013" spc="20" dirty="0">
                <a:latin typeface="Helvetica"/>
                <a:cs typeface="Helvetica"/>
              </a:rPr>
              <a:t>the</a:t>
            </a:r>
            <a:r>
              <a:rPr sz="1013" spc="-162" dirty="0">
                <a:latin typeface="Helvetica"/>
                <a:cs typeface="Helvetica"/>
              </a:rPr>
              <a:t> </a:t>
            </a:r>
            <a:r>
              <a:rPr sz="1013" spc="-10" dirty="0">
                <a:latin typeface="Helvetica"/>
                <a:cs typeface="Helvetica"/>
              </a:rPr>
              <a:t>sponsor)</a:t>
            </a:r>
            <a:endParaRPr sz="1013">
              <a:latin typeface="Helvetica"/>
              <a:cs typeface="Helvetica"/>
            </a:endParaRPr>
          </a:p>
          <a:p>
            <a:pPr marL="3420428" marR="322755" indent="-231458">
              <a:lnSpc>
                <a:spcPct val="125000"/>
              </a:lnSpc>
              <a:buChar char="•"/>
              <a:tabLst>
                <a:tab pos="3420428" algn="l"/>
                <a:tab pos="3421070" algn="l"/>
              </a:tabLst>
            </a:pPr>
            <a:r>
              <a:rPr sz="1013" dirty="0">
                <a:latin typeface="Helvetica"/>
                <a:cs typeface="Helvetica"/>
              </a:rPr>
              <a:t>Roll-up </a:t>
            </a:r>
            <a:r>
              <a:rPr sz="1013" spc="5" dirty="0">
                <a:latin typeface="Helvetica"/>
                <a:cs typeface="Helvetica"/>
              </a:rPr>
              <a:t>banner </a:t>
            </a:r>
            <a:r>
              <a:rPr sz="1013" spc="-5" dirty="0">
                <a:latin typeface="Helvetica"/>
                <a:cs typeface="Helvetica"/>
              </a:rPr>
              <a:t>near venue </a:t>
            </a:r>
            <a:r>
              <a:rPr sz="1013" dirty="0">
                <a:latin typeface="Helvetica"/>
                <a:cs typeface="Helvetica"/>
              </a:rPr>
              <a:t>entrance </a:t>
            </a:r>
            <a:r>
              <a:rPr sz="1013" spc="15" dirty="0">
                <a:latin typeface="Helvetica"/>
                <a:cs typeface="Helvetica"/>
              </a:rPr>
              <a:t>(to</a:t>
            </a:r>
            <a:r>
              <a:rPr sz="1013" spc="-10" dirty="0">
                <a:latin typeface="Helvetica"/>
                <a:cs typeface="Helvetica"/>
              </a:rPr>
              <a:t> </a:t>
            </a:r>
            <a:r>
              <a:rPr sz="1013" spc="25" dirty="0">
                <a:latin typeface="Helvetica"/>
                <a:cs typeface="Helvetica"/>
              </a:rPr>
              <a:t>be  provided </a:t>
            </a:r>
            <a:r>
              <a:rPr sz="1013" spc="15" dirty="0">
                <a:latin typeface="Helvetica"/>
                <a:cs typeface="Helvetica"/>
              </a:rPr>
              <a:t>by</a:t>
            </a:r>
            <a:r>
              <a:rPr sz="1013" spc="-96" dirty="0">
                <a:latin typeface="Helvetica"/>
                <a:cs typeface="Helvetica"/>
              </a:rPr>
              <a:t> </a:t>
            </a:r>
            <a:r>
              <a:rPr sz="1013" spc="-10" dirty="0">
                <a:latin typeface="Helvetica"/>
                <a:cs typeface="Helvetica"/>
              </a:rPr>
              <a:t>sponsor)</a:t>
            </a:r>
            <a:endParaRPr sz="1013">
              <a:latin typeface="Helvetica"/>
              <a:cs typeface="Helvetica"/>
            </a:endParaRPr>
          </a:p>
          <a:p>
            <a:pPr marL="3420428" marR="223099" indent="-231458">
              <a:lnSpc>
                <a:spcPct val="125000"/>
              </a:lnSpc>
              <a:buChar char="•"/>
              <a:tabLst>
                <a:tab pos="3420428" algn="l"/>
                <a:tab pos="3421070" algn="l"/>
              </a:tabLst>
            </a:pPr>
            <a:r>
              <a:rPr sz="1013" spc="20" dirty="0">
                <a:latin typeface="Helvetica"/>
                <a:cs typeface="Helvetica"/>
              </a:rPr>
              <a:t>Acknowledgment </a:t>
            </a:r>
            <a:r>
              <a:rPr sz="1013" spc="-61" dirty="0">
                <a:latin typeface="Helvetica"/>
                <a:cs typeface="Helvetica"/>
              </a:rPr>
              <a:t>as </a:t>
            </a:r>
            <a:r>
              <a:rPr sz="1013" spc="-15" dirty="0">
                <a:latin typeface="Helvetica"/>
                <a:cs typeface="Helvetica"/>
              </a:rPr>
              <a:t>Gala </a:t>
            </a:r>
            <a:r>
              <a:rPr sz="1013" spc="5" dirty="0">
                <a:latin typeface="Helvetica"/>
                <a:cs typeface="Helvetica"/>
              </a:rPr>
              <a:t>Dinner </a:t>
            </a:r>
            <a:r>
              <a:rPr sz="1013" spc="-5" dirty="0">
                <a:latin typeface="Helvetica"/>
                <a:cs typeface="Helvetica"/>
              </a:rPr>
              <a:t>Sponsor </a:t>
            </a:r>
            <a:r>
              <a:rPr sz="1013" spc="5" dirty="0">
                <a:latin typeface="Helvetica"/>
                <a:cs typeface="Helvetica"/>
              </a:rPr>
              <a:t>in  </a:t>
            </a:r>
            <a:r>
              <a:rPr sz="1013" dirty="0">
                <a:latin typeface="Helvetica"/>
                <a:cs typeface="Helvetica"/>
              </a:rPr>
              <a:t>conference materials </a:t>
            </a:r>
            <a:r>
              <a:rPr sz="1013" spc="5" dirty="0">
                <a:latin typeface="Helvetica"/>
                <a:cs typeface="Helvetica"/>
              </a:rPr>
              <a:t>and </a:t>
            </a:r>
            <a:r>
              <a:rPr sz="1013" spc="20" dirty="0">
                <a:latin typeface="Helvetica"/>
                <a:cs typeface="Helvetica"/>
              </a:rPr>
              <a:t>during the</a:t>
            </a:r>
            <a:r>
              <a:rPr sz="1013" spc="-46" dirty="0">
                <a:latin typeface="Helvetica"/>
                <a:cs typeface="Helvetica"/>
              </a:rPr>
              <a:t> </a:t>
            </a:r>
            <a:r>
              <a:rPr sz="1013" spc="15" dirty="0">
                <a:latin typeface="Helvetica"/>
                <a:cs typeface="Helvetica"/>
              </a:rPr>
              <a:t>dinner</a:t>
            </a:r>
            <a:endParaRPr sz="1013">
              <a:latin typeface="Helvetica"/>
              <a:cs typeface="Helvetic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083642" y="6446937"/>
            <a:ext cx="837079" cy="189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215" b="1" spc="-30" dirty="0">
                <a:latin typeface="Helvetica"/>
                <a:cs typeface="Helvetica"/>
              </a:rPr>
              <a:t>Workshops</a:t>
            </a:r>
            <a:endParaRPr sz="1215">
              <a:latin typeface="Helvetica"/>
              <a:cs typeface="Helvetic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83641" y="6626954"/>
            <a:ext cx="2988929" cy="1344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316" marR="5144" indent="-231458">
              <a:lnSpc>
                <a:spcPct val="125000"/>
              </a:lnSpc>
              <a:buChar char="•"/>
              <a:tabLst>
                <a:tab pos="244959" algn="l"/>
                <a:tab pos="245602" algn="l"/>
              </a:tabLst>
            </a:pPr>
            <a:r>
              <a:rPr sz="1013" spc="-15" dirty="0">
                <a:latin typeface="Helvetica"/>
                <a:cs typeface="Helvetica"/>
              </a:rPr>
              <a:t>Workshops </a:t>
            </a:r>
            <a:r>
              <a:rPr sz="1013" spc="-20" dirty="0">
                <a:latin typeface="Helvetica"/>
                <a:cs typeface="Helvetica"/>
              </a:rPr>
              <a:t>are </a:t>
            </a:r>
            <a:r>
              <a:rPr sz="1013" dirty="0">
                <a:latin typeface="Helvetica"/>
                <a:cs typeface="Helvetica"/>
              </a:rPr>
              <a:t>excellent </a:t>
            </a:r>
            <a:r>
              <a:rPr sz="1013" spc="15" dirty="0">
                <a:latin typeface="Helvetica"/>
                <a:cs typeface="Helvetica"/>
              </a:rPr>
              <a:t>opportunities </a:t>
            </a:r>
            <a:r>
              <a:rPr sz="1013" spc="20" dirty="0">
                <a:latin typeface="Helvetica"/>
                <a:cs typeface="Helvetica"/>
              </a:rPr>
              <a:t>for  </a:t>
            </a:r>
            <a:r>
              <a:rPr sz="1013" spc="10" dirty="0">
                <a:latin typeface="Helvetica"/>
                <a:cs typeface="Helvetica"/>
              </a:rPr>
              <a:t>knowledge </a:t>
            </a:r>
            <a:r>
              <a:rPr sz="1013" spc="-15" dirty="0">
                <a:latin typeface="Helvetica"/>
                <a:cs typeface="Helvetica"/>
              </a:rPr>
              <a:t>sharing, </a:t>
            </a:r>
            <a:r>
              <a:rPr sz="1013" spc="5" dirty="0">
                <a:latin typeface="Helvetica"/>
                <a:cs typeface="Helvetica"/>
              </a:rPr>
              <a:t>marketing </a:t>
            </a:r>
            <a:r>
              <a:rPr sz="1013" spc="-5" dirty="0">
                <a:latin typeface="Helvetica"/>
                <a:cs typeface="Helvetica"/>
              </a:rPr>
              <a:t>and </a:t>
            </a:r>
            <a:r>
              <a:rPr sz="1013" spc="15" dirty="0">
                <a:latin typeface="Helvetica"/>
                <a:cs typeface="Helvetica"/>
              </a:rPr>
              <a:t>product  </a:t>
            </a:r>
            <a:r>
              <a:rPr sz="1013" spc="10" dirty="0">
                <a:latin typeface="Helvetica"/>
                <a:cs typeface="Helvetica"/>
              </a:rPr>
              <a:t>branding </a:t>
            </a:r>
            <a:r>
              <a:rPr sz="1013" dirty="0">
                <a:latin typeface="Helvetica"/>
                <a:cs typeface="Helvetica"/>
              </a:rPr>
              <a:t>- </a:t>
            </a:r>
            <a:r>
              <a:rPr sz="1013" spc="-5" dirty="0">
                <a:latin typeface="Helvetica"/>
                <a:cs typeface="Helvetica"/>
              </a:rPr>
              <a:t>Timeslot </a:t>
            </a:r>
            <a:r>
              <a:rPr sz="1013" spc="20" dirty="0">
                <a:latin typeface="Helvetica"/>
                <a:cs typeface="Helvetica"/>
              </a:rPr>
              <a:t>for </a:t>
            </a:r>
            <a:r>
              <a:rPr sz="1013" spc="-41" dirty="0">
                <a:latin typeface="Helvetica"/>
                <a:cs typeface="Helvetica"/>
              </a:rPr>
              <a:t>a </a:t>
            </a:r>
            <a:r>
              <a:rPr sz="1013" dirty="0">
                <a:latin typeface="Helvetica"/>
                <a:cs typeface="Helvetica"/>
              </a:rPr>
              <a:t>presentation </a:t>
            </a:r>
            <a:r>
              <a:rPr sz="1013" spc="-5" dirty="0">
                <a:latin typeface="Helvetica"/>
                <a:cs typeface="Helvetica"/>
              </a:rPr>
              <a:t>(per</a:t>
            </a:r>
            <a:r>
              <a:rPr sz="1013" spc="-127" dirty="0">
                <a:latin typeface="Helvetica"/>
                <a:cs typeface="Helvetica"/>
              </a:rPr>
              <a:t> </a:t>
            </a:r>
            <a:r>
              <a:rPr sz="1013" spc="-10" dirty="0">
                <a:latin typeface="Helvetica"/>
                <a:cs typeface="Helvetica"/>
              </a:rPr>
              <a:t>hour)</a:t>
            </a:r>
            <a:endParaRPr sz="1013" dirty="0">
              <a:latin typeface="Helvetica"/>
              <a:cs typeface="Helvetica"/>
            </a:endParaRPr>
          </a:p>
          <a:p>
            <a:pPr marL="244316" marR="246244" indent="-231458">
              <a:lnSpc>
                <a:spcPct val="125000"/>
              </a:lnSpc>
              <a:buChar char="•"/>
              <a:tabLst>
                <a:tab pos="244959" algn="l"/>
                <a:tab pos="245602" algn="l"/>
              </a:tabLst>
            </a:pPr>
            <a:r>
              <a:rPr sz="1013" spc="-10" dirty="0">
                <a:latin typeface="Helvetica"/>
                <a:cs typeface="Helvetica"/>
              </a:rPr>
              <a:t>Standard </a:t>
            </a:r>
            <a:r>
              <a:rPr sz="1013" spc="15" dirty="0">
                <a:latin typeface="Helvetica"/>
                <a:cs typeface="Helvetica"/>
              </a:rPr>
              <a:t>equipment </a:t>
            </a:r>
            <a:r>
              <a:rPr sz="1013" spc="-5" dirty="0">
                <a:latin typeface="Helvetica"/>
                <a:cs typeface="Helvetica"/>
              </a:rPr>
              <a:t>(microphone, </a:t>
            </a:r>
            <a:r>
              <a:rPr sz="1013" spc="-25" dirty="0">
                <a:latin typeface="Helvetica"/>
                <a:cs typeface="Helvetica"/>
              </a:rPr>
              <a:t>screen,  </a:t>
            </a:r>
            <a:r>
              <a:rPr sz="1013" spc="-15" dirty="0">
                <a:latin typeface="Helvetica"/>
                <a:cs typeface="Helvetica"/>
              </a:rPr>
              <a:t>beamer, </a:t>
            </a:r>
            <a:r>
              <a:rPr sz="1013" spc="-30" dirty="0">
                <a:latin typeface="Helvetica"/>
                <a:cs typeface="Helvetica"/>
              </a:rPr>
              <a:t>chairs) </a:t>
            </a:r>
            <a:r>
              <a:rPr sz="1013" spc="-35" dirty="0">
                <a:latin typeface="Helvetica"/>
                <a:cs typeface="Helvetica"/>
              </a:rPr>
              <a:t>is </a:t>
            </a:r>
            <a:r>
              <a:rPr sz="1013" spc="5" dirty="0">
                <a:latin typeface="Helvetica"/>
                <a:cs typeface="Helvetica"/>
              </a:rPr>
              <a:t>included. Catering </a:t>
            </a:r>
            <a:r>
              <a:rPr sz="1013" spc="-5" dirty="0">
                <a:latin typeface="Helvetica"/>
                <a:cs typeface="Helvetica"/>
              </a:rPr>
              <a:t>and  </a:t>
            </a:r>
            <a:r>
              <a:rPr sz="1013" spc="10" dirty="0">
                <a:latin typeface="Helvetica"/>
                <a:cs typeface="Helvetica"/>
              </a:rPr>
              <a:t>additional </a:t>
            </a:r>
            <a:r>
              <a:rPr sz="1013" spc="-41" dirty="0">
                <a:latin typeface="Helvetica"/>
                <a:cs typeface="Helvetica"/>
              </a:rPr>
              <a:t>AV </a:t>
            </a:r>
            <a:r>
              <a:rPr sz="1013" spc="15" dirty="0">
                <a:latin typeface="Helvetica"/>
                <a:cs typeface="Helvetica"/>
              </a:rPr>
              <a:t>equipment </a:t>
            </a:r>
            <a:r>
              <a:rPr sz="1013" spc="-5" dirty="0">
                <a:latin typeface="Helvetica"/>
                <a:cs typeface="Helvetica"/>
              </a:rPr>
              <a:t>should </a:t>
            </a:r>
            <a:r>
              <a:rPr sz="1013" spc="20" dirty="0">
                <a:latin typeface="Helvetica"/>
                <a:cs typeface="Helvetica"/>
              </a:rPr>
              <a:t>be</a:t>
            </a:r>
            <a:r>
              <a:rPr sz="1013" spc="-137" dirty="0">
                <a:latin typeface="Helvetica"/>
                <a:cs typeface="Helvetica"/>
              </a:rPr>
              <a:t> </a:t>
            </a:r>
            <a:r>
              <a:rPr sz="1013" spc="10" dirty="0">
                <a:latin typeface="Helvetica"/>
                <a:cs typeface="Helvetica"/>
              </a:rPr>
              <a:t>ordered  </a:t>
            </a:r>
            <a:r>
              <a:rPr sz="1013" spc="-20" dirty="0">
                <a:latin typeface="Helvetica"/>
                <a:cs typeface="Helvetica"/>
              </a:rPr>
              <a:t>separately.</a:t>
            </a:r>
            <a:endParaRPr sz="1013" dirty="0">
              <a:latin typeface="Helvetica"/>
              <a:cs typeface="Helvetic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39846" y="4187340"/>
            <a:ext cx="2371084" cy="1558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013" b="1" spc="-10" dirty="0">
                <a:latin typeface="Helvetica"/>
                <a:cs typeface="Helvetica"/>
              </a:rPr>
              <a:t>Clothing </a:t>
            </a:r>
            <a:r>
              <a:rPr sz="1013" b="1" spc="-25" dirty="0">
                <a:latin typeface="Helvetica"/>
                <a:cs typeface="Helvetica"/>
              </a:rPr>
              <a:t>Sponsoring </a:t>
            </a:r>
            <a:r>
              <a:rPr sz="1013" b="1" spc="-5" dirty="0">
                <a:latin typeface="Helvetica"/>
                <a:cs typeface="Helvetica"/>
              </a:rPr>
              <a:t>Registration</a:t>
            </a:r>
            <a:r>
              <a:rPr sz="1013" b="1" spc="51" dirty="0">
                <a:latin typeface="Helvetica"/>
                <a:cs typeface="Helvetica"/>
              </a:rPr>
              <a:t> </a:t>
            </a:r>
            <a:r>
              <a:rPr sz="1013" b="1" dirty="0">
                <a:latin typeface="Helvetica"/>
                <a:cs typeface="Helvetica"/>
              </a:rPr>
              <a:t>Staff</a:t>
            </a:r>
            <a:endParaRPr sz="1013">
              <a:latin typeface="Helvetica"/>
              <a:cs typeface="Helvetic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39846" y="4405933"/>
            <a:ext cx="3619632" cy="1232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316" indent="-231458">
              <a:buChar char="•"/>
              <a:tabLst>
                <a:tab pos="243673" algn="l"/>
                <a:tab pos="244316" algn="l"/>
              </a:tabLst>
            </a:pPr>
            <a:r>
              <a:rPr sz="1013" spc="25" dirty="0">
                <a:latin typeface="Helvetica"/>
                <a:cs typeface="Helvetica"/>
              </a:rPr>
              <a:t>Our </a:t>
            </a:r>
            <a:r>
              <a:rPr sz="1013" spc="15" dirty="0">
                <a:latin typeface="Helvetica"/>
                <a:cs typeface="Helvetica"/>
              </a:rPr>
              <a:t>registration </a:t>
            </a:r>
            <a:r>
              <a:rPr sz="1013" dirty="0">
                <a:latin typeface="Helvetica"/>
                <a:cs typeface="Helvetica"/>
              </a:rPr>
              <a:t>staff </a:t>
            </a:r>
            <a:r>
              <a:rPr sz="1013" spc="-30" dirty="0">
                <a:latin typeface="Helvetica"/>
                <a:cs typeface="Helvetica"/>
              </a:rPr>
              <a:t>is </a:t>
            </a:r>
            <a:r>
              <a:rPr sz="1013" spc="5" dirty="0">
                <a:latin typeface="Helvetica"/>
                <a:cs typeface="Helvetica"/>
              </a:rPr>
              <a:t>your </a:t>
            </a:r>
            <a:r>
              <a:rPr sz="1013" spc="15" dirty="0">
                <a:latin typeface="Helvetica"/>
                <a:cs typeface="Helvetica"/>
              </a:rPr>
              <a:t>moving </a:t>
            </a:r>
            <a:r>
              <a:rPr sz="1013" spc="20" dirty="0">
                <a:latin typeface="Helvetica"/>
                <a:cs typeface="Helvetica"/>
              </a:rPr>
              <a:t>branding</a:t>
            </a:r>
            <a:r>
              <a:rPr sz="1013" spc="-46" dirty="0">
                <a:latin typeface="Helvetica"/>
                <a:cs typeface="Helvetica"/>
              </a:rPr>
              <a:t> </a:t>
            </a:r>
            <a:r>
              <a:rPr sz="1013" spc="30" dirty="0">
                <a:latin typeface="Helvetica"/>
                <a:cs typeface="Helvetica"/>
              </a:rPr>
              <a:t>tool.</a:t>
            </a:r>
            <a:endParaRPr sz="1013">
              <a:latin typeface="Helvetica"/>
              <a:cs typeface="Helvetica"/>
            </a:endParaRPr>
          </a:p>
          <a:p>
            <a:pPr marL="244316" indent="-231458">
              <a:spcBef>
                <a:spcPts val="506"/>
              </a:spcBef>
              <a:buChar char="•"/>
              <a:tabLst>
                <a:tab pos="243673" algn="l"/>
                <a:tab pos="244316" algn="l"/>
              </a:tabLst>
            </a:pPr>
            <a:r>
              <a:rPr sz="1013" b="1" spc="-10" dirty="0">
                <a:latin typeface="Helvetica"/>
                <a:cs typeface="Helvetica"/>
              </a:rPr>
              <a:t>Clothing </a:t>
            </a:r>
            <a:r>
              <a:rPr sz="1013" b="1" spc="-25" dirty="0">
                <a:latin typeface="Helvetica"/>
                <a:cs typeface="Helvetica"/>
              </a:rPr>
              <a:t>Sponsoring </a:t>
            </a:r>
            <a:r>
              <a:rPr sz="1013" b="1" spc="-10" dirty="0">
                <a:latin typeface="Helvetica"/>
                <a:cs typeface="Helvetica"/>
              </a:rPr>
              <a:t>Badge </a:t>
            </a:r>
            <a:r>
              <a:rPr sz="1013" b="1" spc="-41" dirty="0">
                <a:latin typeface="Helvetica"/>
                <a:cs typeface="Helvetica"/>
              </a:rPr>
              <a:t>Scanning</a:t>
            </a:r>
            <a:r>
              <a:rPr sz="1013" b="1" spc="111" dirty="0">
                <a:latin typeface="Helvetica"/>
                <a:cs typeface="Helvetica"/>
              </a:rPr>
              <a:t> </a:t>
            </a:r>
            <a:r>
              <a:rPr sz="1013" b="1" dirty="0">
                <a:latin typeface="Helvetica"/>
                <a:cs typeface="Helvetica"/>
              </a:rPr>
              <a:t>Staff</a:t>
            </a:r>
            <a:endParaRPr sz="1013">
              <a:latin typeface="Helvetica"/>
              <a:cs typeface="Helvetica"/>
            </a:endParaRPr>
          </a:p>
          <a:p>
            <a:pPr marL="244316" indent="-231458">
              <a:spcBef>
                <a:spcPts val="506"/>
              </a:spcBef>
              <a:buChar char="•"/>
              <a:tabLst>
                <a:tab pos="243673" algn="l"/>
                <a:tab pos="244316" algn="l"/>
              </a:tabLst>
            </a:pPr>
            <a:r>
              <a:rPr sz="1013" spc="56" dirty="0">
                <a:latin typeface="Helvetica"/>
                <a:cs typeface="Helvetica"/>
              </a:rPr>
              <a:t>At </a:t>
            </a:r>
            <a:r>
              <a:rPr sz="1013" spc="-5" dirty="0">
                <a:latin typeface="Helvetica"/>
                <a:cs typeface="Helvetica"/>
              </a:rPr>
              <a:t>all entrances </a:t>
            </a:r>
            <a:r>
              <a:rPr sz="1013" spc="15" dirty="0">
                <a:latin typeface="Helvetica"/>
                <a:cs typeface="Helvetica"/>
              </a:rPr>
              <a:t>our </a:t>
            </a:r>
            <a:r>
              <a:rPr sz="1013" dirty="0">
                <a:latin typeface="Helvetica"/>
                <a:cs typeface="Helvetica"/>
              </a:rPr>
              <a:t>staff wear </a:t>
            </a:r>
            <a:r>
              <a:rPr sz="1013" spc="20" dirty="0">
                <a:latin typeface="Helvetica"/>
                <a:cs typeface="Helvetica"/>
              </a:rPr>
              <a:t>clothing </a:t>
            </a:r>
            <a:r>
              <a:rPr sz="1013" spc="5" dirty="0">
                <a:latin typeface="Helvetica"/>
                <a:cs typeface="Helvetica"/>
              </a:rPr>
              <a:t>showing your</a:t>
            </a:r>
            <a:r>
              <a:rPr sz="1013" spc="-51" dirty="0">
                <a:latin typeface="Helvetica"/>
                <a:cs typeface="Helvetica"/>
              </a:rPr>
              <a:t> </a:t>
            </a:r>
            <a:r>
              <a:rPr sz="1013" spc="25" dirty="0">
                <a:latin typeface="Helvetica"/>
                <a:cs typeface="Helvetica"/>
              </a:rPr>
              <a:t>logo.</a:t>
            </a:r>
            <a:endParaRPr sz="1013">
              <a:latin typeface="Helvetica"/>
              <a:cs typeface="Helvetica"/>
            </a:endParaRPr>
          </a:p>
          <a:p>
            <a:pPr marL="244316" indent="-231458">
              <a:spcBef>
                <a:spcPts val="506"/>
              </a:spcBef>
              <a:buChar char="•"/>
              <a:tabLst>
                <a:tab pos="243673" algn="l"/>
                <a:tab pos="244316" algn="l"/>
              </a:tabLst>
            </a:pPr>
            <a:r>
              <a:rPr sz="1013" b="1" spc="-10" dirty="0">
                <a:latin typeface="Helvetica"/>
                <a:cs typeface="Helvetica"/>
              </a:rPr>
              <a:t>Clothing </a:t>
            </a:r>
            <a:r>
              <a:rPr sz="1013" b="1" spc="-25" dirty="0">
                <a:latin typeface="Helvetica"/>
                <a:cs typeface="Helvetica"/>
              </a:rPr>
              <a:t>Sponsoring </a:t>
            </a:r>
            <a:r>
              <a:rPr sz="1013" b="1" dirty="0">
                <a:latin typeface="Helvetica"/>
                <a:cs typeface="Helvetica"/>
              </a:rPr>
              <a:t>High </a:t>
            </a:r>
            <a:r>
              <a:rPr sz="1013" b="1" spc="-5" dirty="0">
                <a:latin typeface="Helvetica"/>
                <a:cs typeface="Helvetica"/>
              </a:rPr>
              <a:t>Visibility </a:t>
            </a:r>
            <a:r>
              <a:rPr sz="1013" b="1" dirty="0">
                <a:latin typeface="Helvetica"/>
                <a:cs typeface="Helvetica"/>
              </a:rPr>
              <a:t>Safety</a:t>
            </a:r>
            <a:r>
              <a:rPr sz="1013" b="1" spc="91" dirty="0">
                <a:latin typeface="Helvetica"/>
                <a:cs typeface="Helvetica"/>
              </a:rPr>
              <a:t> </a:t>
            </a:r>
            <a:r>
              <a:rPr sz="1013" b="1" spc="-10" dirty="0">
                <a:latin typeface="Helvetica"/>
                <a:cs typeface="Helvetica"/>
              </a:rPr>
              <a:t>Jacket</a:t>
            </a:r>
            <a:endParaRPr sz="1013">
              <a:latin typeface="Helvetica"/>
              <a:cs typeface="Helvetica"/>
            </a:endParaRPr>
          </a:p>
          <a:p>
            <a:pPr marL="244316" marR="459700" indent="-231458">
              <a:lnSpc>
                <a:spcPct val="141700"/>
              </a:lnSpc>
              <a:buChar char="•"/>
              <a:tabLst>
                <a:tab pos="243673" algn="l"/>
                <a:tab pos="244316" algn="l"/>
              </a:tabLst>
            </a:pPr>
            <a:r>
              <a:rPr sz="1013" spc="15" dirty="0">
                <a:latin typeface="Helvetica"/>
                <a:cs typeface="Helvetica"/>
              </a:rPr>
              <a:t>During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10" dirty="0">
                <a:latin typeface="Helvetica"/>
                <a:cs typeface="Helvetica"/>
              </a:rPr>
              <a:t>construction </a:t>
            </a:r>
            <a:r>
              <a:rPr sz="1013" spc="15" dirty="0">
                <a:latin typeface="Helvetica"/>
                <a:cs typeface="Helvetica"/>
              </a:rPr>
              <a:t>work </a:t>
            </a:r>
            <a:r>
              <a:rPr sz="1013" dirty="0">
                <a:latin typeface="Helvetica"/>
                <a:cs typeface="Helvetica"/>
              </a:rPr>
              <a:t>everyone </a:t>
            </a:r>
            <a:r>
              <a:rPr sz="1013" spc="-15" dirty="0">
                <a:latin typeface="Helvetica"/>
                <a:cs typeface="Helvetica"/>
              </a:rPr>
              <a:t>wears</a:t>
            </a:r>
            <a:r>
              <a:rPr sz="1013" spc="-51" dirty="0">
                <a:latin typeface="Helvetica"/>
                <a:cs typeface="Helvetica"/>
              </a:rPr>
              <a:t> </a:t>
            </a:r>
            <a:r>
              <a:rPr sz="1013" spc="15" dirty="0">
                <a:latin typeface="Helvetica"/>
                <a:cs typeface="Helvetica"/>
              </a:rPr>
              <a:t>high  </a:t>
            </a:r>
            <a:r>
              <a:rPr sz="1013" spc="10" dirty="0">
                <a:latin typeface="Helvetica"/>
                <a:cs typeface="Helvetica"/>
              </a:rPr>
              <a:t>visibility </a:t>
            </a:r>
            <a:r>
              <a:rPr sz="1013" spc="-5" dirty="0">
                <a:latin typeface="Helvetica"/>
                <a:cs typeface="Helvetica"/>
              </a:rPr>
              <a:t>safety </a:t>
            </a:r>
            <a:r>
              <a:rPr sz="1013" spc="-10" dirty="0">
                <a:latin typeface="Helvetica"/>
                <a:cs typeface="Helvetica"/>
              </a:rPr>
              <a:t>jackets </a:t>
            </a:r>
            <a:r>
              <a:rPr sz="1013" spc="25" dirty="0">
                <a:latin typeface="Helvetica"/>
                <a:cs typeface="Helvetica"/>
              </a:rPr>
              <a:t>with </a:t>
            </a:r>
            <a:r>
              <a:rPr sz="1013" spc="5" dirty="0">
                <a:latin typeface="Helvetica"/>
                <a:cs typeface="Helvetica"/>
              </a:rPr>
              <a:t>your</a:t>
            </a:r>
            <a:r>
              <a:rPr sz="1013" spc="-30" dirty="0">
                <a:latin typeface="Helvetica"/>
                <a:cs typeface="Helvetica"/>
              </a:rPr>
              <a:t> </a:t>
            </a:r>
            <a:r>
              <a:rPr sz="1013" spc="35" dirty="0">
                <a:latin typeface="Helvetica"/>
                <a:cs typeface="Helvetica"/>
              </a:rPr>
              <a:t>logo</a:t>
            </a:r>
            <a:endParaRPr sz="1013">
              <a:latin typeface="Helvetica"/>
              <a:cs typeface="Helvetica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111932" y="2292460"/>
            <a:ext cx="2430644" cy="1235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" name="object 45"/>
          <p:cNvSpPr/>
          <p:nvPr/>
        </p:nvSpPr>
        <p:spPr>
          <a:xfrm>
            <a:off x="3539734" y="2292464"/>
            <a:ext cx="242084" cy="16460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" name="object 46"/>
          <p:cNvSpPr/>
          <p:nvPr/>
        </p:nvSpPr>
        <p:spPr>
          <a:xfrm>
            <a:off x="1111932" y="3525602"/>
            <a:ext cx="2430644" cy="4129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" name="object 47"/>
          <p:cNvSpPr/>
          <p:nvPr/>
        </p:nvSpPr>
        <p:spPr>
          <a:xfrm>
            <a:off x="939476" y="6403980"/>
            <a:ext cx="2960126" cy="18224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" name="object 48"/>
          <p:cNvSpPr/>
          <p:nvPr/>
        </p:nvSpPr>
        <p:spPr>
          <a:xfrm>
            <a:off x="4508597" y="5216470"/>
            <a:ext cx="970447" cy="10934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" name="object 49"/>
          <p:cNvSpPr/>
          <p:nvPr/>
        </p:nvSpPr>
        <p:spPr>
          <a:xfrm>
            <a:off x="4473724" y="5191009"/>
            <a:ext cx="1067245" cy="1179113"/>
          </a:xfrm>
          <a:custGeom>
            <a:avLst/>
            <a:gdLst/>
            <a:ahLst/>
            <a:cxnLst/>
            <a:rect l="l" t="t" r="r" b="b"/>
            <a:pathLst>
              <a:path w="1054100" h="1164589">
                <a:moveTo>
                  <a:pt x="0" y="1164501"/>
                </a:moveTo>
                <a:lnTo>
                  <a:pt x="1054087" y="1164501"/>
                </a:lnTo>
                <a:lnTo>
                  <a:pt x="1054087" y="0"/>
                </a:lnTo>
                <a:lnTo>
                  <a:pt x="0" y="0"/>
                </a:lnTo>
                <a:lnTo>
                  <a:pt x="0" y="1164501"/>
                </a:lnTo>
                <a:close/>
              </a:path>
            </a:pathLst>
          </a:custGeom>
          <a:ln w="12700">
            <a:solidFill>
              <a:srgbClr val="CBA16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" name="object 50"/>
          <p:cNvSpPr/>
          <p:nvPr/>
        </p:nvSpPr>
        <p:spPr>
          <a:xfrm>
            <a:off x="4721571" y="4188674"/>
            <a:ext cx="2076871" cy="9785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" name="object 51"/>
          <p:cNvSpPr/>
          <p:nvPr/>
        </p:nvSpPr>
        <p:spPr>
          <a:xfrm>
            <a:off x="4721571" y="4188661"/>
            <a:ext cx="2077270" cy="979165"/>
          </a:xfrm>
          <a:custGeom>
            <a:avLst/>
            <a:gdLst/>
            <a:ahLst/>
            <a:cxnLst/>
            <a:rect l="l" t="t" r="r" b="b"/>
            <a:pathLst>
              <a:path w="2051684" h="967104">
                <a:moveTo>
                  <a:pt x="0" y="966508"/>
                </a:moveTo>
                <a:lnTo>
                  <a:pt x="2051303" y="966508"/>
                </a:lnTo>
                <a:lnTo>
                  <a:pt x="2051303" y="0"/>
                </a:lnTo>
                <a:lnTo>
                  <a:pt x="0" y="0"/>
                </a:lnTo>
                <a:lnTo>
                  <a:pt x="0" y="966508"/>
                </a:lnTo>
                <a:close/>
              </a:path>
            </a:pathLst>
          </a:custGeom>
          <a:ln w="12700">
            <a:solidFill>
              <a:srgbClr val="CBA16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" name="object 52"/>
          <p:cNvSpPr/>
          <p:nvPr/>
        </p:nvSpPr>
        <p:spPr>
          <a:xfrm>
            <a:off x="5549559" y="5191870"/>
            <a:ext cx="1240369" cy="117816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" name="object 53"/>
          <p:cNvSpPr/>
          <p:nvPr/>
        </p:nvSpPr>
        <p:spPr>
          <a:xfrm>
            <a:off x="5549559" y="5191009"/>
            <a:ext cx="1240833" cy="1179113"/>
          </a:xfrm>
          <a:custGeom>
            <a:avLst/>
            <a:gdLst/>
            <a:ahLst/>
            <a:cxnLst/>
            <a:rect l="l" t="t" r="r" b="b"/>
            <a:pathLst>
              <a:path w="1225550" h="1164589">
                <a:moveTo>
                  <a:pt x="0" y="1164501"/>
                </a:moveTo>
                <a:lnTo>
                  <a:pt x="1225092" y="1164501"/>
                </a:lnTo>
                <a:lnTo>
                  <a:pt x="1225092" y="0"/>
                </a:lnTo>
                <a:lnTo>
                  <a:pt x="0" y="0"/>
                </a:lnTo>
                <a:lnTo>
                  <a:pt x="0" y="1164501"/>
                </a:lnTo>
                <a:close/>
              </a:path>
            </a:pathLst>
          </a:custGeom>
          <a:ln w="12699">
            <a:solidFill>
              <a:srgbClr val="CBA16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" name="object 54"/>
          <p:cNvSpPr txBox="1"/>
          <p:nvPr/>
        </p:nvSpPr>
        <p:spPr>
          <a:xfrm>
            <a:off x="4668143" y="5447507"/>
            <a:ext cx="550338" cy="102833"/>
          </a:xfrm>
          <a:prstGeom prst="rect">
            <a:avLst/>
          </a:prstGeom>
          <a:solidFill>
            <a:srgbClr val="353535"/>
          </a:solidFill>
        </p:spPr>
        <p:txBody>
          <a:bodyPr vert="horz" wrap="square" lIns="0" tIns="23788" rIns="0" bIns="0" rtlCol="0">
            <a:spAutoFit/>
          </a:bodyPr>
          <a:lstStyle/>
          <a:p>
            <a:pPr marL="126659">
              <a:spcBef>
                <a:spcPts val="187"/>
              </a:spcBef>
            </a:pPr>
            <a:r>
              <a:rPr sz="506" spc="-10" dirty="0">
                <a:solidFill>
                  <a:srgbClr val="FFFFFF"/>
                </a:solidFill>
                <a:latin typeface="Helvetica"/>
                <a:cs typeface="Helvetica"/>
              </a:rPr>
              <a:t>Sponsors</a:t>
            </a:r>
            <a:endParaRPr sz="506">
              <a:latin typeface="Helvetica"/>
              <a:cs typeface="Helvetic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579379" y="5932795"/>
            <a:ext cx="131798" cy="316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203" spc="-5" dirty="0">
                <a:solidFill>
                  <a:srgbClr val="FFFFFF"/>
                </a:solidFill>
                <a:latin typeface="Helvetica"/>
                <a:cs typeface="Helvetica"/>
              </a:rPr>
              <a:t>Sponsors</a:t>
            </a:r>
            <a:endParaRPr sz="203">
              <a:latin typeface="Helvetica"/>
              <a:cs typeface="Helvetic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346103" y="5732333"/>
            <a:ext cx="131798" cy="316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203" spc="-5" dirty="0">
                <a:latin typeface="Helvetica"/>
                <a:cs typeface="Helvetica"/>
              </a:rPr>
              <a:t>Sponsors</a:t>
            </a:r>
            <a:endParaRPr sz="203">
              <a:latin typeface="Helvetica"/>
              <a:cs typeface="Helvetic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101896" y="5499056"/>
            <a:ext cx="131798" cy="316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203" spc="-5" dirty="0">
                <a:solidFill>
                  <a:srgbClr val="FFFFFF"/>
                </a:solidFill>
                <a:latin typeface="Helvetica"/>
                <a:cs typeface="Helvetica"/>
              </a:rPr>
              <a:t>Sponsors</a:t>
            </a:r>
            <a:endParaRPr sz="203">
              <a:latin typeface="Helvetica"/>
              <a:cs typeface="Helvetic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828527" y="5305872"/>
            <a:ext cx="131798" cy="316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203" spc="-5" dirty="0">
                <a:solidFill>
                  <a:srgbClr val="FFFFFF"/>
                </a:solidFill>
                <a:latin typeface="Helvetica"/>
                <a:cs typeface="Helvetica"/>
              </a:rPr>
              <a:t>Sponsors</a:t>
            </a:r>
            <a:endParaRPr sz="203">
              <a:latin typeface="Helvetica"/>
              <a:cs typeface="Helvetic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61584" y="8486856"/>
            <a:ext cx="3007573" cy="387831"/>
          </a:xfrm>
          <a:prstGeom prst="rect">
            <a:avLst/>
          </a:prstGeom>
          <a:solidFill>
            <a:srgbClr val="DCDDDE"/>
          </a:solidFill>
        </p:spPr>
        <p:txBody>
          <a:bodyPr vert="horz" wrap="square" lIns="0" tIns="1286" rIns="0" bIns="0" rtlCol="0">
            <a:spAutoFit/>
          </a:bodyPr>
          <a:lstStyle/>
          <a:p>
            <a:pPr>
              <a:spcBef>
                <a:spcPts val="10"/>
              </a:spcBef>
            </a:pPr>
            <a:endParaRPr sz="1266" dirty="0">
              <a:latin typeface="Times New Roman"/>
              <a:cs typeface="Times New Roman"/>
            </a:endParaRPr>
          </a:p>
          <a:p>
            <a:pPr marL="81653"/>
            <a:r>
              <a:rPr sz="1215" b="1" spc="-15" dirty="0">
                <a:latin typeface="Helvetica"/>
                <a:cs typeface="Helvetica"/>
              </a:rPr>
              <a:t>Conference </a:t>
            </a:r>
            <a:r>
              <a:rPr sz="1215" b="1" spc="-30" dirty="0">
                <a:latin typeface="Helvetica"/>
                <a:cs typeface="Helvetica"/>
              </a:rPr>
              <a:t>Bag</a:t>
            </a:r>
            <a:r>
              <a:rPr sz="1215" b="1" spc="5" dirty="0">
                <a:latin typeface="Helvetica"/>
                <a:cs typeface="Helvetica"/>
              </a:rPr>
              <a:t> </a:t>
            </a:r>
            <a:r>
              <a:rPr sz="1215" b="1" spc="-35" dirty="0">
                <a:latin typeface="Helvetica"/>
                <a:cs typeface="Helvetica"/>
              </a:rPr>
              <a:t>Sponsor</a:t>
            </a:r>
            <a:endParaRPr sz="1215" dirty="0">
              <a:latin typeface="Helvetica"/>
              <a:cs typeface="Helvetica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072170" y="10456501"/>
            <a:ext cx="571015" cy="2286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" name="object 64"/>
          <p:cNvSpPr/>
          <p:nvPr/>
        </p:nvSpPr>
        <p:spPr>
          <a:xfrm>
            <a:off x="6796372" y="8136888"/>
            <a:ext cx="847367" cy="1903039"/>
          </a:xfrm>
          <a:custGeom>
            <a:avLst/>
            <a:gdLst/>
            <a:ahLst/>
            <a:cxnLst/>
            <a:rect l="l" t="t" r="r" b="b"/>
            <a:pathLst>
              <a:path w="836930" h="1879600">
                <a:moveTo>
                  <a:pt x="836384" y="1750469"/>
                </a:moveTo>
                <a:lnTo>
                  <a:pt x="836384" y="1452042"/>
                </a:lnTo>
                <a:lnTo>
                  <a:pt x="815167" y="1473200"/>
                </a:lnTo>
                <a:lnTo>
                  <a:pt x="769040" y="1536700"/>
                </a:lnTo>
                <a:lnTo>
                  <a:pt x="749151" y="1574800"/>
                </a:lnTo>
                <a:lnTo>
                  <a:pt x="731891" y="1625600"/>
                </a:lnTo>
                <a:lnTo>
                  <a:pt x="717641" y="1676400"/>
                </a:lnTo>
                <a:lnTo>
                  <a:pt x="706787" y="1739900"/>
                </a:lnTo>
                <a:lnTo>
                  <a:pt x="699711" y="1803400"/>
                </a:lnTo>
                <a:lnTo>
                  <a:pt x="696798" y="1879600"/>
                </a:lnTo>
                <a:lnTo>
                  <a:pt x="747464" y="1841500"/>
                </a:lnTo>
                <a:lnTo>
                  <a:pt x="790066" y="1803400"/>
                </a:lnTo>
                <a:lnTo>
                  <a:pt x="825285" y="1765300"/>
                </a:lnTo>
                <a:lnTo>
                  <a:pt x="836384" y="1750469"/>
                </a:lnTo>
              </a:path>
              <a:path w="836930" h="1879600">
                <a:moveTo>
                  <a:pt x="394665" y="1092200"/>
                </a:moveTo>
                <a:lnTo>
                  <a:pt x="367073" y="1104900"/>
                </a:lnTo>
                <a:lnTo>
                  <a:pt x="339806" y="1130300"/>
                </a:lnTo>
                <a:lnTo>
                  <a:pt x="313247" y="1143000"/>
                </a:lnTo>
                <a:lnTo>
                  <a:pt x="287779" y="1181100"/>
                </a:lnTo>
                <a:lnTo>
                  <a:pt x="263785" y="1206500"/>
                </a:lnTo>
                <a:lnTo>
                  <a:pt x="241650" y="1244600"/>
                </a:lnTo>
                <a:lnTo>
                  <a:pt x="221757" y="1282700"/>
                </a:lnTo>
                <a:lnTo>
                  <a:pt x="204489" y="1333500"/>
                </a:lnTo>
                <a:lnTo>
                  <a:pt x="190230" y="1384300"/>
                </a:lnTo>
                <a:lnTo>
                  <a:pt x="179364" y="1447800"/>
                </a:lnTo>
                <a:lnTo>
                  <a:pt x="172273" y="1511300"/>
                </a:lnTo>
                <a:lnTo>
                  <a:pt x="169341" y="1587500"/>
                </a:lnTo>
                <a:lnTo>
                  <a:pt x="220005" y="1549400"/>
                </a:lnTo>
                <a:lnTo>
                  <a:pt x="262605" y="1511300"/>
                </a:lnTo>
                <a:lnTo>
                  <a:pt x="297822" y="1473200"/>
                </a:lnTo>
                <a:lnTo>
                  <a:pt x="326336" y="1435100"/>
                </a:lnTo>
                <a:lnTo>
                  <a:pt x="348825" y="1409700"/>
                </a:lnTo>
                <a:lnTo>
                  <a:pt x="365971" y="1371600"/>
                </a:lnTo>
                <a:lnTo>
                  <a:pt x="378451" y="1333500"/>
                </a:lnTo>
                <a:lnTo>
                  <a:pt x="386946" y="1295400"/>
                </a:lnTo>
                <a:lnTo>
                  <a:pt x="392135" y="1257300"/>
                </a:lnTo>
                <a:lnTo>
                  <a:pt x="394698" y="1206500"/>
                </a:lnTo>
                <a:lnTo>
                  <a:pt x="395315" y="1155700"/>
                </a:lnTo>
                <a:lnTo>
                  <a:pt x="394665" y="1092200"/>
                </a:lnTo>
              </a:path>
              <a:path w="836930" h="1879600">
                <a:moveTo>
                  <a:pt x="575729" y="863600"/>
                </a:moveTo>
                <a:lnTo>
                  <a:pt x="538048" y="914400"/>
                </a:lnTo>
                <a:lnTo>
                  <a:pt x="506491" y="977900"/>
                </a:lnTo>
                <a:lnTo>
                  <a:pt x="494425" y="1016000"/>
                </a:lnTo>
                <a:lnTo>
                  <a:pt x="485592" y="1054100"/>
                </a:lnTo>
                <a:lnTo>
                  <a:pt x="480557" y="1092200"/>
                </a:lnTo>
                <a:lnTo>
                  <a:pt x="479888" y="1143000"/>
                </a:lnTo>
                <a:lnTo>
                  <a:pt x="484151" y="1193800"/>
                </a:lnTo>
                <a:lnTo>
                  <a:pt x="493914" y="1257300"/>
                </a:lnTo>
                <a:lnTo>
                  <a:pt x="509743" y="1320800"/>
                </a:lnTo>
                <a:lnTo>
                  <a:pt x="532206" y="1397000"/>
                </a:lnTo>
                <a:lnTo>
                  <a:pt x="520839" y="1409700"/>
                </a:lnTo>
                <a:lnTo>
                  <a:pt x="656478" y="1409700"/>
                </a:lnTo>
                <a:lnTo>
                  <a:pt x="704323" y="1397000"/>
                </a:lnTo>
                <a:lnTo>
                  <a:pt x="746179" y="1397000"/>
                </a:lnTo>
                <a:lnTo>
                  <a:pt x="783348" y="1384300"/>
                </a:lnTo>
                <a:lnTo>
                  <a:pt x="817130" y="1371600"/>
                </a:lnTo>
                <a:lnTo>
                  <a:pt x="832979" y="1358900"/>
                </a:lnTo>
                <a:lnTo>
                  <a:pt x="562076" y="1358900"/>
                </a:lnTo>
                <a:lnTo>
                  <a:pt x="590486" y="1308100"/>
                </a:lnTo>
                <a:lnTo>
                  <a:pt x="612872" y="1257300"/>
                </a:lnTo>
                <a:lnTo>
                  <a:pt x="629430" y="1219200"/>
                </a:lnTo>
                <a:lnTo>
                  <a:pt x="640357" y="1181100"/>
                </a:lnTo>
                <a:lnTo>
                  <a:pt x="645851" y="1143000"/>
                </a:lnTo>
                <a:lnTo>
                  <a:pt x="646108" y="1104900"/>
                </a:lnTo>
                <a:lnTo>
                  <a:pt x="641324" y="1066800"/>
                </a:lnTo>
                <a:lnTo>
                  <a:pt x="631698" y="1016000"/>
                </a:lnTo>
                <a:lnTo>
                  <a:pt x="617425" y="965200"/>
                </a:lnTo>
                <a:lnTo>
                  <a:pt x="598703" y="914400"/>
                </a:lnTo>
                <a:lnTo>
                  <a:pt x="575729" y="863600"/>
                </a:lnTo>
              </a:path>
              <a:path w="836930" h="1879600">
                <a:moveTo>
                  <a:pt x="562076" y="1358900"/>
                </a:moveTo>
                <a:lnTo>
                  <a:pt x="832979" y="1358900"/>
                </a:lnTo>
              </a:path>
              <a:path w="836930" h="1879600">
                <a:moveTo>
                  <a:pt x="832979" y="1358900"/>
                </a:moveTo>
                <a:lnTo>
                  <a:pt x="562076" y="1358900"/>
                </a:lnTo>
              </a:path>
              <a:path w="836930" h="1879600">
                <a:moveTo>
                  <a:pt x="836384" y="1356171"/>
                </a:moveTo>
                <a:lnTo>
                  <a:pt x="836384" y="1182453"/>
                </a:lnTo>
                <a:lnTo>
                  <a:pt x="799814" y="1193800"/>
                </a:lnTo>
                <a:lnTo>
                  <a:pt x="756902" y="1206500"/>
                </a:lnTo>
                <a:lnTo>
                  <a:pt x="711841" y="1231900"/>
                </a:lnTo>
                <a:lnTo>
                  <a:pt x="664462" y="1270000"/>
                </a:lnTo>
                <a:lnTo>
                  <a:pt x="614597" y="1308100"/>
                </a:lnTo>
                <a:lnTo>
                  <a:pt x="562076" y="1358900"/>
                </a:lnTo>
                <a:lnTo>
                  <a:pt x="832979" y="1358900"/>
                </a:lnTo>
                <a:lnTo>
                  <a:pt x="836384" y="1356171"/>
                </a:lnTo>
              </a:path>
              <a:path w="836930" h="1879600">
                <a:moveTo>
                  <a:pt x="494220" y="876300"/>
                </a:moveTo>
                <a:lnTo>
                  <a:pt x="339051" y="876300"/>
                </a:lnTo>
                <a:lnTo>
                  <a:pt x="302945" y="889000"/>
                </a:lnTo>
                <a:lnTo>
                  <a:pt x="265302" y="901700"/>
                </a:lnTo>
                <a:lnTo>
                  <a:pt x="225993" y="914400"/>
                </a:lnTo>
                <a:lnTo>
                  <a:pt x="184891" y="939800"/>
                </a:lnTo>
                <a:lnTo>
                  <a:pt x="141868" y="965200"/>
                </a:lnTo>
                <a:lnTo>
                  <a:pt x="96797" y="1003300"/>
                </a:lnTo>
                <a:lnTo>
                  <a:pt x="49550" y="1054100"/>
                </a:lnTo>
                <a:lnTo>
                  <a:pt x="0" y="1104900"/>
                </a:lnTo>
                <a:lnTo>
                  <a:pt x="171939" y="1104900"/>
                </a:lnTo>
                <a:lnTo>
                  <a:pt x="214877" y="1092200"/>
                </a:lnTo>
                <a:lnTo>
                  <a:pt x="252881" y="1092200"/>
                </a:lnTo>
                <a:lnTo>
                  <a:pt x="287300" y="1079500"/>
                </a:lnTo>
                <a:lnTo>
                  <a:pt x="319487" y="1054100"/>
                </a:lnTo>
                <a:lnTo>
                  <a:pt x="350792" y="1028700"/>
                </a:lnTo>
                <a:lnTo>
                  <a:pt x="382567" y="1003300"/>
                </a:lnTo>
                <a:lnTo>
                  <a:pt x="416162" y="965200"/>
                </a:lnTo>
                <a:lnTo>
                  <a:pt x="452930" y="927100"/>
                </a:lnTo>
                <a:lnTo>
                  <a:pt x="494220" y="876300"/>
                </a:lnTo>
              </a:path>
              <a:path w="836930" h="1879600">
                <a:moveTo>
                  <a:pt x="664146" y="698500"/>
                </a:moveTo>
                <a:lnTo>
                  <a:pt x="697724" y="749300"/>
                </a:lnTo>
                <a:lnTo>
                  <a:pt x="726745" y="787400"/>
                </a:lnTo>
                <a:lnTo>
                  <a:pt x="755942" y="812800"/>
                </a:lnTo>
                <a:lnTo>
                  <a:pt x="833785" y="838200"/>
                </a:lnTo>
                <a:lnTo>
                  <a:pt x="836384" y="838768"/>
                </a:lnTo>
                <a:lnTo>
                  <a:pt x="836384" y="768937"/>
                </a:lnTo>
                <a:lnTo>
                  <a:pt x="828603" y="762000"/>
                </a:lnTo>
                <a:lnTo>
                  <a:pt x="788874" y="736600"/>
                </a:lnTo>
                <a:lnTo>
                  <a:pt x="735017" y="723900"/>
                </a:lnTo>
                <a:lnTo>
                  <a:pt x="664146" y="698500"/>
                </a:lnTo>
              </a:path>
              <a:path w="836930" h="1879600">
                <a:moveTo>
                  <a:pt x="80048" y="406400"/>
                </a:moveTo>
                <a:lnTo>
                  <a:pt x="114371" y="457200"/>
                </a:lnTo>
                <a:lnTo>
                  <a:pt x="145403" y="508000"/>
                </a:lnTo>
                <a:lnTo>
                  <a:pt x="174321" y="546100"/>
                </a:lnTo>
                <a:lnTo>
                  <a:pt x="202300" y="584200"/>
                </a:lnTo>
                <a:lnTo>
                  <a:pt x="260145" y="635000"/>
                </a:lnTo>
                <a:lnTo>
                  <a:pt x="292362" y="660400"/>
                </a:lnTo>
                <a:lnTo>
                  <a:pt x="328343" y="673100"/>
                </a:lnTo>
                <a:lnTo>
                  <a:pt x="369264" y="685800"/>
                </a:lnTo>
                <a:lnTo>
                  <a:pt x="416301" y="698500"/>
                </a:lnTo>
                <a:lnTo>
                  <a:pt x="470629" y="698500"/>
                </a:lnTo>
                <a:lnTo>
                  <a:pt x="533425" y="711200"/>
                </a:lnTo>
                <a:lnTo>
                  <a:pt x="520359" y="685800"/>
                </a:lnTo>
                <a:lnTo>
                  <a:pt x="505250" y="660400"/>
                </a:lnTo>
                <a:lnTo>
                  <a:pt x="487365" y="622300"/>
                </a:lnTo>
                <a:lnTo>
                  <a:pt x="465966" y="596900"/>
                </a:lnTo>
                <a:lnTo>
                  <a:pt x="440319" y="571500"/>
                </a:lnTo>
                <a:lnTo>
                  <a:pt x="409687" y="533400"/>
                </a:lnTo>
                <a:lnTo>
                  <a:pt x="373336" y="508000"/>
                </a:lnTo>
                <a:lnTo>
                  <a:pt x="330531" y="482600"/>
                </a:lnTo>
                <a:lnTo>
                  <a:pt x="280534" y="457200"/>
                </a:lnTo>
                <a:lnTo>
                  <a:pt x="222612" y="444500"/>
                </a:lnTo>
                <a:lnTo>
                  <a:pt x="156028" y="419100"/>
                </a:lnTo>
                <a:lnTo>
                  <a:pt x="80048" y="406400"/>
                </a:lnTo>
              </a:path>
              <a:path w="836930" h="1879600">
                <a:moveTo>
                  <a:pt x="673519" y="495300"/>
                </a:moveTo>
                <a:lnTo>
                  <a:pt x="687156" y="558800"/>
                </a:lnTo>
                <a:lnTo>
                  <a:pt x="701849" y="609600"/>
                </a:lnTo>
                <a:lnTo>
                  <a:pt x="747402" y="660400"/>
                </a:lnTo>
                <a:lnTo>
                  <a:pt x="784758" y="685800"/>
                </a:lnTo>
                <a:lnTo>
                  <a:pt x="836167" y="711200"/>
                </a:lnTo>
                <a:lnTo>
                  <a:pt x="832658" y="685800"/>
                </a:lnTo>
                <a:lnTo>
                  <a:pt x="823810" y="647700"/>
                </a:lnTo>
                <a:lnTo>
                  <a:pt x="806550" y="609600"/>
                </a:lnTo>
                <a:lnTo>
                  <a:pt x="777798" y="571500"/>
                </a:lnTo>
                <a:lnTo>
                  <a:pt x="734480" y="533400"/>
                </a:lnTo>
                <a:lnTo>
                  <a:pt x="673519" y="495300"/>
                </a:lnTo>
              </a:path>
              <a:path w="836930" h="1879600">
                <a:moveTo>
                  <a:pt x="611149" y="88900"/>
                </a:moveTo>
                <a:lnTo>
                  <a:pt x="576799" y="139700"/>
                </a:lnTo>
                <a:lnTo>
                  <a:pt x="548606" y="190500"/>
                </a:lnTo>
                <a:lnTo>
                  <a:pt x="526335" y="241300"/>
                </a:lnTo>
                <a:lnTo>
                  <a:pt x="509752" y="279400"/>
                </a:lnTo>
                <a:lnTo>
                  <a:pt x="498623" y="317500"/>
                </a:lnTo>
                <a:lnTo>
                  <a:pt x="492713" y="355600"/>
                </a:lnTo>
                <a:lnTo>
                  <a:pt x="491790" y="393700"/>
                </a:lnTo>
                <a:lnTo>
                  <a:pt x="495617" y="431800"/>
                </a:lnTo>
                <a:lnTo>
                  <a:pt x="503962" y="469900"/>
                </a:lnTo>
                <a:lnTo>
                  <a:pt x="516590" y="520700"/>
                </a:lnTo>
                <a:lnTo>
                  <a:pt x="533267" y="571500"/>
                </a:lnTo>
                <a:lnTo>
                  <a:pt x="553758" y="635000"/>
                </a:lnTo>
                <a:lnTo>
                  <a:pt x="574255" y="609600"/>
                </a:lnTo>
                <a:lnTo>
                  <a:pt x="593815" y="584200"/>
                </a:lnTo>
                <a:lnTo>
                  <a:pt x="611861" y="546100"/>
                </a:lnTo>
                <a:lnTo>
                  <a:pt x="627819" y="520700"/>
                </a:lnTo>
                <a:lnTo>
                  <a:pt x="641111" y="482600"/>
                </a:lnTo>
                <a:lnTo>
                  <a:pt x="651162" y="444500"/>
                </a:lnTo>
                <a:lnTo>
                  <a:pt x="657396" y="393700"/>
                </a:lnTo>
                <a:lnTo>
                  <a:pt x="659236" y="342900"/>
                </a:lnTo>
                <a:lnTo>
                  <a:pt x="656108" y="292100"/>
                </a:lnTo>
                <a:lnTo>
                  <a:pt x="647435" y="228600"/>
                </a:lnTo>
                <a:lnTo>
                  <a:pt x="632640" y="165100"/>
                </a:lnTo>
                <a:lnTo>
                  <a:pt x="611149" y="88900"/>
                </a:lnTo>
              </a:path>
              <a:path w="836930" h="1879600">
                <a:moveTo>
                  <a:pt x="109131" y="0"/>
                </a:moveTo>
                <a:lnTo>
                  <a:pt x="121458" y="63500"/>
                </a:lnTo>
                <a:lnTo>
                  <a:pt x="133729" y="114300"/>
                </a:lnTo>
                <a:lnTo>
                  <a:pt x="146732" y="165100"/>
                </a:lnTo>
                <a:lnTo>
                  <a:pt x="161261" y="203200"/>
                </a:lnTo>
                <a:lnTo>
                  <a:pt x="178106" y="241300"/>
                </a:lnTo>
                <a:lnTo>
                  <a:pt x="198059" y="279400"/>
                </a:lnTo>
                <a:lnTo>
                  <a:pt x="250455" y="330200"/>
                </a:lnTo>
                <a:lnTo>
                  <a:pt x="284481" y="355600"/>
                </a:lnTo>
                <a:lnTo>
                  <a:pt x="324781" y="381000"/>
                </a:lnTo>
                <a:lnTo>
                  <a:pt x="372146" y="406400"/>
                </a:lnTo>
                <a:lnTo>
                  <a:pt x="427367" y="444500"/>
                </a:lnTo>
                <a:lnTo>
                  <a:pt x="425583" y="406400"/>
                </a:lnTo>
                <a:lnTo>
                  <a:pt x="415526" y="342900"/>
                </a:lnTo>
                <a:lnTo>
                  <a:pt x="405697" y="304800"/>
                </a:lnTo>
                <a:lnTo>
                  <a:pt x="391631" y="266700"/>
                </a:lnTo>
                <a:lnTo>
                  <a:pt x="372548" y="228600"/>
                </a:lnTo>
                <a:lnTo>
                  <a:pt x="347670" y="190500"/>
                </a:lnTo>
                <a:lnTo>
                  <a:pt x="316221" y="152400"/>
                </a:lnTo>
                <a:lnTo>
                  <a:pt x="277420" y="114300"/>
                </a:lnTo>
                <a:lnTo>
                  <a:pt x="230490" y="76200"/>
                </a:lnTo>
                <a:lnTo>
                  <a:pt x="174653" y="38100"/>
                </a:lnTo>
                <a:lnTo>
                  <a:pt x="109131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5" name="object 65"/>
          <p:cNvSpPr/>
          <p:nvPr/>
        </p:nvSpPr>
        <p:spPr>
          <a:xfrm>
            <a:off x="6796372" y="8136888"/>
            <a:ext cx="846814" cy="19030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7" name="object 67"/>
          <p:cNvSpPr txBox="1"/>
          <p:nvPr/>
        </p:nvSpPr>
        <p:spPr>
          <a:xfrm>
            <a:off x="7190879" y="10494321"/>
            <a:ext cx="154943" cy="146459"/>
          </a:xfrm>
          <a:prstGeom prst="rect">
            <a:avLst/>
          </a:prstGeom>
        </p:spPr>
        <p:txBody>
          <a:bodyPr vert="horz" wrap="square" lIns="0" tIns="4500" rIns="0" bIns="0" rtlCol="0">
            <a:spAutoFit/>
          </a:bodyPr>
          <a:lstStyle/>
          <a:p>
            <a:pPr marL="12859">
              <a:spcBef>
                <a:spcPts val="35"/>
              </a:spcBef>
            </a:pPr>
            <a:r>
              <a:rPr sz="911" spc="-5" dirty="0">
                <a:solidFill>
                  <a:srgbClr val="FFFFFF"/>
                </a:solidFill>
                <a:latin typeface="Helvetica"/>
                <a:cs typeface="Helvetica"/>
              </a:rPr>
              <a:t>11</a:t>
            </a:r>
            <a:endParaRPr sz="911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8899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Rectangle 2418">
            <a:extLst>
              <a:ext uri="{FF2B5EF4-FFF2-40B4-BE49-F238E27FC236}">
                <a16:creationId xmlns:a16="http://schemas.microsoft.com/office/drawing/2014/main" id="{3BAE69CE-85DD-93BB-F76B-267690C34763}"/>
              </a:ext>
            </a:extLst>
          </p:cNvPr>
          <p:cNvSpPr/>
          <p:nvPr/>
        </p:nvSpPr>
        <p:spPr>
          <a:xfrm>
            <a:off x="3740150" y="5"/>
            <a:ext cx="509066" cy="108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474064" y="2959149"/>
            <a:ext cx="6196770" cy="2308721"/>
          </a:xfrm>
          <a:custGeom>
            <a:avLst/>
            <a:gdLst/>
            <a:ahLst/>
            <a:cxnLst/>
            <a:rect l="l" t="t" r="r" b="b"/>
            <a:pathLst>
              <a:path w="6022340" h="2280285">
                <a:moveTo>
                  <a:pt x="0" y="2280234"/>
                </a:moveTo>
                <a:lnTo>
                  <a:pt x="6021895" y="2280234"/>
                </a:lnTo>
                <a:lnTo>
                  <a:pt x="6021895" y="0"/>
                </a:lnTo>
                <a:lnTo>
                  <a:pt x="0" y="0"/>
                </a:lnTo>
                <a:lnTo>
                  <a:pt x="0" y="2280234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" name="object 3"/>
          <p:cNvSpPr/>
          <p:nvPr/>
        </p:nvSpPr>
        <p:spPr>
          <a:xfrm>
            <a:off x="474064" y="2230166"/>
            <a:ext cx="5415304" cy="583770"/>
          </a:xfrm>
          <a:custGeom>
            <a:avLst/>
            <a:gdLst/>
            <a:ahLst/>
            <a:cxnLst/>
            <a:rect l="l" t="t" r="r" b="b"/>
            <a:pathLst>
              <a:path w="5348605" h="576580">
                <a:moveTo>
                  <a:pt x="0" y="575995"/>
                </a:moveTo>
                <a:lnTo>
                  <a:pt x="5348427" y="575995"/>
                </a:lnTo>
                <a:lnTo>
                  <a:pt x="5348427" y="0"/>
                </a:lnTo>
                <a:lnTo>
                  <a:pt x="0" y="0"/>
                </a:lnTo>
                <a:lnTo>
                  <a:pt x="0" y="575995"/>
                </a:lnTo>
                <a:close/>
              </a:path>
            </a:pathLst>
          </a:custGeom>
          <a:solidFill>
            <a:srgbClr val="B9D7A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" name="object 4"/>
          <p:cNvSpPr/>
          <p:nvPr/>
        </p:nvSpPr>
        <p:spPr>
          <a:xfrm>
            <a:off x="474064" y="5413374"/>
            <a:ext cx="6196450" cy="1431137"/>
          </a:xfrm>
          <a:custGeom>
            <a:avLst/>
            <a:gdLst/>
            <a:ahLst/>
            <a:cxnLst/>
            <a:rect l="l" t="t" r="r" b="b"/>
            <a:pathLst>
              <a:path w="6120130" h="1413509">
                <a:moveTo>
                  <a:pt x="0" y="1413002"/>
                </a:moveTo>
                <a:lnTo>
                  <a:pt x="6120003" y="1413002"/>
                </a:lnTo>
                <a:lnTo>
                  <a:pt x="6120003" y="0"/>
                </a:lnTo>
                <a:lnTo>
                  <a:pt x="0" y="0"/>
                </a:lnTo>
                <a:lnTo>
                  <a:pt x="0" y="1413002"/>
                </a:lnTo>
                <a:close/>
              </a:path>
            </a:pathLst>
          </a:custGeom>
          <a:solidFill>
            <a:srgbClr val="B9D7A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" name="object 5"/>
          <p:cNvSpPr/>
          <p:nvPr/>
        </p:nvSpPr>
        <p:spPr>
          <a:xfrm>
            <a:off x="474064" y="7029273"/>
            <a:ext cx="6196450" cy="3107869"/>
          </a:xfrm>
          <a:custGeom>
            <a:avLst/>
            <a:gdLst/>
            <a:ahLst/>
            <a:cxnLst/>
            <a:rect l="l" t="t" r="r" b="b"/>
            <a:pathLst>
              <a:path w="6120130" h="3069590">
                <a:moveTo>
                  <a:pt x="0" y="3069475"/>
                </a:moveTo>
                <a:lnTo>
                  <a:pt x="6120003" y="3069475"/>
                </a:lnTo>
                <a:lnTo>
                  <a:pt x="6120003" y="0"/>
                </a:lnTo>
                <a:lnTo>
                  <a:pt x="0" y="0"/>
                </a:lnTo>
                <a:lnTo>
                  <a:pt x="0" y="3069475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" name="object 6"/>
          <p:cNvSpPr txBox="1"/>
          <p:nvPr/>
        </p:nvSpPr>
        <p:spPr>
          <a:xfrm>
            <a:off x="825222" y="2411209"/>
            <a:ext cx="2128704" cy="189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215" b="1" spc="-15" dirty="0">
                <a:latin typeface="Helvetica"/>
                <a:cs typeface="Helvetica"/>
              </a:rPr>
              <a:t>Conference </a:t>
            </a:r>
            <a:r>
              <a:rPr sz="1215" b="1" spc="-25" dirty="0">
                <a:latin typeface="Helvetica"/>
                <a:cs typeface="Helvetica"/>
              </a:rPr>
              <a:t>Lanyard</a:t>
            </a:r>
            <a:r>
              <a:rPr sz="1215" b="1" spc="20" dirty="0">
                <a:latin typeface="Helvetica"/>
                <a:cs typeface="Helvetica"/>
              </a:rPr>
              <a:t> </a:t>
            </a:r>
            <a:r>
              <a:rPr sz="1215" b="1" spc="-35" dirty="0">
                <a:latin typeface="Helvetica"/>
                <a:cs typeface="Helvetica"/>
              </a:rPr>
              <a:t>Sponsor</a:t>
            </a:r>
            <a:endParaRPr sz="1215"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4064" y="5413375"/>
            <a:ext cx="6196450" cy="1106557"/>
          </a:xfrm>
          <a:prstGeom prst="rect">
            <a:avLst/>
          </a:prstGeom>
        </p:spPr>
        <p:txBody>
          <a:bodyPr vert="horz" wrap="square" lIns="0" tIns="1929" rIns="0" bIns="0" rtlCol="0">
            <a:spAutoFit/>
          </a:bodyPr>
          <a:lstStyle/>
          <a:p>
            <a:pPr>
              <a:spcBef>
                <a:spcPts val="15"/>
              </a:spcBef>
            </a:pPr>
            <a:endParaRPr sz="1620">
              <a:latin typeface="Times New Roman"/>
              <a:cs typeface="Times New Roman"/>
            </a:endParaRPr>
          </a:p>
          <a:p>
            <a:pPr marL="120229">
              <a:spcBef>
                <a:spcPts val="5"/>
              </a:spcBef>
            </a:pPr>
            <a:r>
              <a:rPr sz="1215" b="1" spc="-30" dirty="0">
                <a:latin typeface="Helvetica"/>
                <a:cs typeface="Helvetica"/>
              </a:rPr>
              <a:t>Satchel</a:t>
            </a:r>
            <a:r>
              <a:rPr sz="1215" b="1" spc="-25" dirty="0">
                <a:latin typeface="Helvetica"/>
                <a:cs typeface="Helvetica"/>
              </a:rPr>
              <a:t> </a:t>
            </a:r>
            <a:r>
              <a:rPr sz="1215" b="1" spc="-5" dirty="0">
                <a:latin typeface="Helvetica"/>
                <a:cs typeface="Helvetica"/>
              </a:rPr>
              <a:t>Insert</a:t>
            </a:r>
            <a:endParaRPr sz="1215">
              <a:latin typeface="Helvetica"/>
              <a:cs typeface="Helvetica"/>
            </a:endParaRPr>
          </a:p>
          <a:p>
            <a:pPr marL="120229" marR="3370920">
              <a:lnSpc>
                <a:spcPts val="1316"/>
              </a:lnSpc>
              <a:spcBef>
                <a:spcPts val="20"/>
              </a:spcBef>
            </a:pPr>
            <a:r>
              <a:rPr sz="1013" spc="-15" dirty="0">
                <a:latin typeface="Helvetica"/>
                <a:cs typeface="Helvetica"/>
              </a:rPr>
              <a:t>The </a:t>
            </a:r>
            <a:r>
              <a:rPr sz="1013" spc="-5" dirty="0">
                <a:latin typeface="Helvetica"/>
                <a:cs typeface="Helvetica"/>
              </a:rPr>
              <a:t>inclusion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-41" dirty="0">
                <a:latin typeface="Helvetica"/>
                <a:cs typeface="Helvetica"/>
              </a:rPr>
              <a:t>a </a:t>
            </a:r>
            <a:r>
              <a:rPr sz="1013" spc="10" dirty="0">
                <a:latin typeface="Helvetica"/>
                <a:cs typeface="Helvetica"/>
              </a:rPr>
              <a:t>one-page </a:t>
            </a:r>
            <a:r>
              <a:rPr sz="1013" spc="20" dirty="0">
                <a:latin typeface="Helvetica"/>
                <a:cs typeface="Helvetica"/>
              </a:rPr>
              <a:t>promotional </a:t>
            </a:r>
            <a:r>
              <a:rPr sz="1013" spc="5" dirty="0">
                <a:latin typeface="Helvetica"/>
                <a:cs typeface="Helvetica"/>
              </a:rPr>
              <a:t>insert  in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10" dirty="0">
                <a:latin typeface="Helvetica"/>
                <a:cs typeface="Helvetica"/>
              </a:rPr>
              <a:t>Congress </a:t>
            </a:r>
            <a:r>
              <a:rPr sz="1013" spc="-5" dirty="0">
                <a:latin typeface="Helvetica"/>
                <a:cs typeface="Helvetica"/>
              </a:rPr>
              <a:t>bags. </a:t>
            </a:r>
            <a:r>
              <a:rPr sz="1013" spc="-15" dirty="0">
                <a:latin typeface="Helvetica"/>
                <a:cs typeface="Helvetica"/>
              </a:rPr>
              <a:t>Inserts </a:t>
            </a:r>
            <a:r>
              <a:rPr sz="1013" spc="56" dirty="0">
                <a:latin typeface="Helvetica"/>
                <a:cs typeface="Helvetica"/>
              </a:rPr>
              <a:t>to </a:t>
            </a:r>
            <a:r>
              <a:rPr sz="1013" spc="25" dirty="0">
                <a:latin typeface="Helvetica"/>
                <a:cs typeface="Helvetica"/>
              </a:rPr>
              <a:t>be </a:t>
            </a:r>
            <a:r>
              <a:rPr sz="1013" spc="15" dirty="0">
                <a:latin typeface="Helvetica"/>
                <a:cs typeface="Helvetica"/>
              </a:rPr>
              <a:t>supplied  by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5" dirty="0">
                <a:latin typeface="Helvetica"/>
                <a:cs typeface="Helvetica"/>
              </a:rPr>
              <a:t>Sponsor </a:t>
            </a:r>
            <a:r>
              <a:rPr sz="1013" spc="5" dirty="0">
                <a:latin typeface="Helvetica"/>
                <a:cs typeface="Helvetica"/>
              </a:rPr>
              <a:t>and </a:t>
            </a:r>
            <a:r>
              <a:rPr sz="1013" spc="15" dirty="0">
                <a:latin typeface="Helvetica"/>
                <a:cs typeface="Helvetica"/>
              </a:rPr>
              <a:t>approved by </a:t>
            </a:r>
            <a:r>
              <a:rPr sz="1013" spc="20" dirty="0">
                <a:latin typeface="Helvetica"/>
                <a:cs typeface="Helvetica"/>
              </a:rPr>
              <a:t>the</a:t>
            </a:r>
            <a:r>
              <a:rPr sz="1013" spc="-91" dirty="0">
                <a:latin typeface="Helvetica"/>
                <a:cs typeface="Helvetica"/>
              </a:rPr>
              <a:t> </a:t>
            </a:r>
            <a:r>
              <a:rPr sz="1013" spc="-10" dirty="0">
                <a:latin typeface="Helvetica"/>
                <a:cs typeface="Helvetica"/>
              </a:rPr>
              <a:t>Congress  </a:t>
            </a:r>
            <a:r>
              <a:rPr sz="1013" spc="-5" dirty="0">
                <a:latin typeface="Helvetica"/>
                <a:cs typeface="Helvetica"/>
              </a:rPr>
              <a:t>Secretariat.</a:t>
            </a:r>
            <a:endParaRPr sz="1013">
              <a:latin typeface="Helvetica"/>
              <a:cs typeface="Helvetic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61917" y="7080433"/>
            <a:ext cx="4344201" cy="1335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215" b="1" dirty="0">
                <a:latin typeface="Helvetica"/>
                <a:cs typeface="Helvetica"/>
              </a:rPr>
              <a:t>Event </a:t>
            </a:r>
            <a:r>
              <a:rPr sz="1215" b="1" spc="20" dirty="0">
                <a:latin typeface="Helvetica"/>
                <a:cs typeface="Helvetica"/>
              </a:rPr>
              <a:t>Mobile App</a:t>
            </a:r>
            <a:r>
              <a:rPr sz="1215" b="1" spc="10" dirty="0">
                <a:latin typeface="Helvetica"/>
                <a:cs typeface="Helvetica"/>
              </a:rPr>
              <a:t> </a:t>
            </a:r>
            <a:r>
              <a:rPr sz="1215" b="1" spc="-35" dirty="0">
                <a:latin typeface="Helvetica"/>
                <a:cs typeface="Helvetica"/>
              </a:rPr>
              <a:t>(Exclusive)</a:t>
            </a:r>
            <a:endParaRPr sz="1215">
              <a:latin typeface="Helvetica"/>
              <a:cs typeface="Helvetica"/>
            </a:endParaRPr>
          </a:p>
          <a:p>
            <a:pPr marL="12859" marR="5144">
              <a:lnSpc>
                <a:spcPts val="1519"/>
              </a:lnSpc>
              <a:spcBef>
                <a:spcPts val="61"/>
              </a:spcBef>
            </a:pPr>
            <a:r>
              <a:rPr sz="1013" spc="-15" dirty="0">
                <a:latin typeface="Helvetica"/>
                <a:cs typeface="Helvetica"/>
              </a:rPr>
              <a:t>The </a:t>
            </a:r>
            <a:r>
              <a:rPr sz="1013" spc="20" dirty="0">
                <a:latin typeface="Helvetica"/>
                <a:cs typeface="Helvetica"/>
              </a:rPr>
              <a:t>mobile </a:t>
            </a:r>
            <a:r>
              <a:rPr sz="1013" spc="15" dirty="0">
                <a:latin typeface="Helvetica"/>
                <a:cs typeface="Helvetica"/>
              </a:rPr>
              <a:t>application will </a:t>
            </a:r>
            <a:r>
              <a:rPr sz="1013" spc="25" dirty="0">
                <a:latin typeface="Helvetica"/>
                <a:cs typeface="Helvetica"/>
              </a:rPr>
              <a:t>be provided </a:t>
            </a:r>
            <a:r>
              <a:rPr sz="1013" spc="56" dirty="0">
                <a:latin typeface="Helvetica"/>
                <a:cs typeface="Helvetica"/>
              </a:rPr>
              <a:t>to </a:t>
            </a:r>
            <a:r>
              <a:rPr sz="1013" spc="10" dirty="0">
                <a:latin typeface="Helvetica"/>
                <a:cs typeface="Helvetica"/>
              </a:rPr>
              <a:t>delegates </a:t>
            </a:r>
            <a:r>
              <a:rPr sz="1013" spc="5" dirty="0">
                <a:latin typeface="Helvetica"/>
                <a:cs typeface="Helvetica"/>
              </a:rPr>
              <a:t>free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-5" dirty="0">
                <a:latin typeface="Helvetica"/>
                <a:cs typeface="Helvetica"/>
              </a:rPr>
              <a:t>charge </a:t>
            </a:r>
            <a:r>
              <a:rPr sz="1013" spc="5" dirty="0">
                <a:latin typeface="Helvetica"/>
                <a:cs typeface="Helvetica"/>
              </a:rPr>
              <a:t>and  </a:t>
            </a:r>
            <a:r>
              <a:rPr sz="1013" spc="15" dirty="0">
                <a:latin typeface="Helvetica"/>
                <a:cs typeface="Helvetica"/>
              </a:rPr>
              <a:t>will </a:t>
            </a:r>
            <a:r>
              <a:rPr sz="1013" spc="25" dirty="0">
                <a:latin typeface="Helvetica"/>
                <a:cs typeface="Helvetica"/>
              </a:rPr>
              <a:t>be </a:t>
            </a:r>
            <a:r>
              <a:rPr sz="1013" spc="-5" dirty="0">
                <a:latin typeface="Helvetica"/>
                <a:cs typeface="Helvetica"/>
              </a:rPr>
              <a:t>available </a:t>
            </a:r>
            <a:r>
              <a:rPr sz="1013" spc="30" dirty="0">
                <a:latin typeface="Helvetica"/>
                <a:cs typeface="Helvetica"/>
              </a:rPr>
              <a:t>for </a:t>
            </a:r>
            <a:r>
              <a:rPr sz="1013" spc="10" dirty="0">
                <a:latin typeface="Helvetica"/>
                <a:cs typeface="Helvetica"/>
              </a:rPr>
              <a:t>most </a:t>
            </a:r>
            <a:r>
              <a:rPr sz="1013" spc="-15" dirty="0">
                <a:latin typeface="Helvetica"/>
                <a:cs typeface="Helvetica"/>
              </a:rPr>
              <a:t>iOS </a:t>
            </a:r>
            <a:r>
              <a:rPr sz="1013" spc="5" dirty="0">
                <a:latin typeface="Helvetica"/>
                <a:cs typeface="Helvetica"/>
              </a:rPr>
              <a:t>and </a:t>
            </a:r>
            <a:r>
              <a:rPr sz="1013" spc="25" dirty="0">
                <a:latin typeface="Helvetica"/>
                <a:cs typeface="Helvetica"/>
              </a:rPr>
              <a:t>Android </a:t>
            </a:r>
            <a:r>
              <a:rPr sz="1013" spc="20" dirty="0">
                <a:latin typeface="Helvetica"/>
                <a:cs typeface="Helvetica"/>
              </a:rPr>
              <a:t>mobile </a:t>
            </a:r>
            <a:r>
              <a:rPr sz="1013" spc="-5" dirty="0">
                <a:latin typeface="Helvetica"/>
                <a:cs typeface="Helvetica"/>
              </a:rPr>
              <a:t>devices. </a:t>
            </a:r>
            <a:r>
              <a:rPr sz="1013" spc="-15" dirty="0">
                <a:latin typeface="Helvetica"/>
                <a:cs typeface="Helvetica"/>
              </a:rPr>
              <a:t>The </a:t>
            </a:r>
            <a:r>
              <a:rPr sz="1013" spc="20" dirty="0">
                <a:latin typeface="Helvetica"/>
                <a:cs typeface="Helvetica"/>
              </a:rPr>
              <a:t>mobile</a:t>
            </a:r>
            <a:r>
              <a:rPr sz="1013" spc="-15" dirty="0">
                <a:latin typeface="Helvetica"/>
                <a:cs typeface="Helvetica"/>
              </a:rPr>
              <a:t> </a:t>
            </a:r>
            <a:r>
              <a:rPr sz="1013" spc="20" dirty="0">
                <a:latin typeface="Helvetica"/>
                <a:cs typeface="Helvetica"/>
              </a:rPr>
              <a:t>app  </a:t>
            </a:r>
            <a:r>
              <a:rPr sz="1013" spc="15" dirty="0">
                <a:latin typeface="Helvetica"/>
                <a:cs typeface="Helvetica"/>
              </a:rPr>
              <a:t>will </a:t>
            </a:r>
            <a:r>
              <a:rPr sz="1013" spc="10" dirty="0">
                <a:latin typeface="Helvetica"/>
                <a:cs typeface="Helvetica"/>
              </a:rPr>
              <a:t>include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15" dirty="0">
                <a:latin typeface="Helvetica"/>
                <a:cs typeface="Helvetica"/>
              </a:rPr>
              <a:t>full </a:t>
            </a:r>
            <a:r>
              <a:rPr sz="1013" dirty="0">
                <a:latin typeface="Helvetica"/>
                <a:cs typeface="Helvetica"/>
              </a:rPr>
              <a:t>scientific </a:t>
            </a:r>
            <a:r>
              <a:rPr sz="1013" spc="15" dirty="0">
                <a:latin typeface="Helvetica"/>
                <a:cs typeface="Helvetica"/>
              </a:rPr>
              <a:t>programme, </a:t>
            </a:r>
            <a:r>
              <a:rPr sz="1013" spc="20" dirty="0">
                <a:latin typeface="Helvetica"/>
                <a:cs typeface="Helvetica"/>
              </a:rPr>
              <a:t>the exhibition </a:t>
            </a:r>
            <a:r>
              <a:rPr sz="1013" spc="5" dirty="0">
                <a:latin typeface="Helvetica"/>
                <a:cs typeface="Helvetica"/>
              </a:rPr>
              <a:t>Foorplan </a:t>
            </a:r>
            <a:r>
              <a:rPr sz="1013" spc="15" dirty="0">
                <a:latin typeface="Helvetica"/>
                <a:cs typeface="Helvetica"/>
              </a:rPr>
              <a:t>including  </a:t>
            </a:r>
            <a:r>
              <a:rPr sz="1013" spc="20" dirty="0">
                <a:latin typeface="Helvetica"/>
                <a:cs typeface="Helvetica"/>
              </a:rPr>
              <a:t>exhibitor </a:t>
            </a:r>
            <a:r>
              <a:rPr sz="1013" spc="10" dirty="0">
                <a:latin typeface="Helvetica"/>
                <a:cs typeface="Helvetica"/>
              </a:rPr>
              <a:t>biographies, </a:t>
            </a:r>
            <a:r>
              <a:rPr sz="1013" spc="5" dirty="0">
                <a:latin typeface="Helvetica"/>
                <a:cs typeface="Helvetica"/>
              </a:rPr>
              <a:t>and general </a:t>
            </a:r>
            <a:r>
              <a:rPr sz="1013" spc="-10" dirty="0">
                <a:latin typeface="Helvetica"/>
                <a:cs typeface="Helvetica"/>
              </a:rPr>
              <a:t>Congress </a:t>
            </a:r>
            <a:r>
              <a:rPr sz="1013" spc="-5" dirty="0">
                <a:latin typeface="Helvetica"/>
                <a:cs typeface="Helvetica"/>
              </a:rPr>
              <a:t>venue </a:t>
            </a:r>
            <a:r>
              <a:rPr sz="1013" spc="5" dirty="0">
                <a:latin typeface="Helvetica"/>
                <a:cs typeface="Helvetica"/>
              </a:rPr>
              <a:t>and </a:t>
            </a:r>
            <a:r>
              <a:rPr sz="1013" dirty="0">
                <a:latin typeface="Helvetica"/>
                <a:cs typeface="Helvetica"/>
              </a:rPr>
              <a:t>local </a:t>
            </a:r>
            <a:r>
              <a:rPr sz="1013" spc="15" dirty="0">
                <a:latin typeface="Helvetica"/>
                <a:cs typeface="Helvetica"/>
              </a:rPr>
              <a:t>information.  </a:t>
            </a:r>
            <a:r>
              <a:rPr sz="1013" dirty="0">
                <a:latin typeface="Helvetica"/>
                <a:cs typeface="Helvetica"/>
              </a:rPr>
              <a:t>Timely </a:t>
            </a:r>
            <a:r>
              <a:rPr sz="1013" spc="10" dirty="0">
                <a:latin typeface="Helvetica"/>
                <a:cs typeface="Helvetica"/>
              </a:rPr>
              <a:t>updates </a:t>
            </a:r>
            <a:r>
              <a:rPr sz="1013" spc="25" dirty="0">
                <a:latin typeface="Helvetica"/>
                <a:cs typeface="Helvetica"/>
              </a:rPr>
              <a:t>about </a:t>
            </a:r>
            <a:r>
              <a:rPr sz="1013" spc="-20" dirty="0">
                <a:latin typeface="Helvetica"/>
                <a:cs typeface="Helvetica"/>
              </a:rPr>
              <a:t>any </a:t>
            </a:r>
            <a:r>
              <a:rPr sz="1013" spc="5" dirty="0">
                <a:latin typeface="Helvetica"/>
                <a:cs typeface="Helvetica"/>
              </a:rPr>
              <a:t>onsite </a:t>
            </a:r>
            <a:r>
              <a:rPr sz="1013" spc="15" dirty="0">
                <a:latin typeface="Helvetica"/>
                <a:cs typeface="Helvetica"/>
              </a:rPr>
              <a:t>programme </a:t>
            </a:r>
            <a:r>
              <a:rPr sz="1013" spc="-15" dirty="0">
                <a:latin typeface="Helvetica"/>
                <a:cs typeface="Helvetica"/>
              </a:rPr>
              <a:t>changes </a:t>
            </a:r>
            <a:r>
              <a:rPr sz="1013" spc="25" dirty="0">
                <a:latin typeface="Helvetica"/>
                <a:cs typeface="Helvetica"/>
              </a:rPr>
              <a:t>or important </a:t>
            </a:r>
            <a:r>
              <a:rPr sz="1013" spc="-15" dirty="0">
                <a:latin typeface="Helvetica"/>
                <a:cs typeface="Helvetica"/>
              </a:rPr>
              <a:t>an-  </a:t>
            </a:r>
            <a:r>
              <a:rPr sz="1013" dirty="0">
                <a:latin typeface="Helvetica"/>
                <a:cs typeface="Helvetica"/>
              </a:rPr>
              <a:t>nouncements </a:t>
            </a:r>
            <a:r>
              <a:rPr sz="1013" spc="15" dirty="0">
                <a:latin typeface="Helvetica"/>
                <a:cs typeface="Helvetica"/>
              </a:rPr>
              <a:t>will </a:t>
            </a:r>
            <a:r>
              <a:rPr sz="1013" spc="25" dirty="0">
                <a:latin typeface="Helvetica"/>
                <a:cs typeface="Helvetica"/>
              </a:rPr>
              <a:t>be </a:t>
            </a:r>
            <a:r>
              <a:rPr sz="1013" dirty="0">
                <a:latin typeface="Helvetica"/>
                <a:cs typeface="Helvetica"/>
              </a:rPr>
              <a:t>sent </a:t>
            </a:r>
            <a:r>
              <a:rPr sz="1013" spc="20" dirty="0">
                <a:latin typeface="Helvetica"/>
                <a:cs typeface="Helvetica"/>
              </a:rPr>
              <a:t>through the app </a:t>
            </a:r>
            <a:r>
              <a:rPr sz="1013" spc="-15" dirty="0">
                <a:latin typeface="Helvetica"/>
                <a:cs typeface="Helvetica"/>
              </a:rPr>
              <a:t>via </a:t>
            </a:r>
            <a:r>
              <a:rPr sz="1013" spc="20" dirty="0">
                <a:latin typeface="Helvetica"/>
                <a:cs typeface="Helvetica"/>
              </a:rPr>
              <a:t>notification</a:t>
            </a:r>
            <a:r>
              <a:rPr sz="1013" spc="-71" dirty="0">
                <a:latin typeface="Helvetica"/>
                <a:cs typeface="Helvetica"/>
              </a:rPr>
              <a:t> </a:t>
            </a:r>
            <a:r>
              <a:rPr sz="1013" dirty="0">
                <a:latin typeface="Helvetica"/>
                <a:cs typeface="Helvetica"/>
              </a:rPr>
              <a:t>alerts.</a:t>
            </a:r>
            <a:endParaRPr sz="1013"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61916" y="8649157"/>
            <a:ext cx="3053864" cy="1558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013" spc="-20" dirty="0">
                <a:latin typeface="Helvetica"/>
                <a:cs typeface="Helvetica"/>
              </a:rPr>
              <a:t>As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10" dirty="0">
                <a:latin typeface="Helvetica"/>
                <a:cs typeface="Helvetica"/>
              </a:rPr>
              <a:t>exclusive </a:t>
            </a:r>
            <a:r>
              <a:rPr sz="1013" dirty="0">
                <a:latin typeface="Helvetica"/>
                <a:cs typeface="Helvetica"/>
              </a:rPr>
              <a:t>sponsor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20" dirty="0">
                <a:latin typeface="Helvetica"/>
                <a:cs typeface="Helvetica"/>
              </a:rPr>
              <a:t>the mobile </a:t>
            </a:r>
            <a:r>
              <a:rPr sz="1013" spc="15" dirty="0">
                <a:latin typeface="Helvetica"/>
                <a:cs typeface="Helvetica"/>
              </a:rPr>
              <a:t>app, </a:t>
            </a:r>
            <a:r>
              <a:rPr sz="1013" spc="5" dirty="0">
                <a:latin typeface="Helvetica"/>
                <a:cs typeface="Helvetica"/>
              </a:rPr>
              <a:t>you</a:t>
            </a:r>
            <a:r>
              <a:rPr sz="1013" spc="-66" dirty="0">
                <a:latin typeface="Helvetica"/>
                <a:cs typeface="Helvetica"/>
              </a:rPr>
              <a:t> </a:t>
            </a:r>
            <a:r>
              <a:rPr sz="1013" spc="10" dirty="0">
                <a:latin typeface="Helvetica"/>
                <a:cs typeface="Helvetica"/>
              </a:rPr>
              <a:t>will:</a:t>
            </a:r>
            <a:endParaRPr sz="1013">
              <a:latin typeface="Helvetica"/>
              <a:cs typeface="Helvetic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61917" y="8803457"/>
            <a:ext cx="4333915" cy="11765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8610" marR="81010" indent="-295751">
              <a:lnSpc>
                <a:spcPct val="125000"/>
              </a:lnSpc>
              <a:buChar char="•"/>
              <a:tabLst>
                <a:tab pos="307967" algn="l"/>
                <a:tab pos="308610" algn="l"/>
              </a:tabLst>
            </a:pPr>
            <a:r>
              <a:rPr sz="1013" spc="-15" dirty="0">
                <a:latin typeface="Helvetica"/>
                <a:cs typeface="Helvetica"/>
              </a:rPr>
              <a:t>Have </a:t>
            </a:r>
            <a:r>
              <a:rPr sz="1013" spc="5" dirty="0">
                <a:latin typeface="Helvetica"/>
                <a:cs typeface="Helvetica"/>
              </a:rPr>
              <a:t>your </a:t>
            </a:r>
            <a:r>
              <a:rPr sz="1013" spc="35" dirty="0">
                <a:latin typeface="Helvetica"/>
                <a:cs typeface="Helvetica"/>
              </a:rPr>
              <a:t>logo </a:t>
            </a:r>
            <a:r>
              <a:rPr sz="1013" spc="5" dirty="0">
                <a:latin typeface="Helvetica"/>
                <a:cs typeface="Helvetica"/>
              </a:rPr>
              <a:t>and </a:t>
            </a:r>
            <a:r>
              <a:rPr sz="1013" spc="15" dirty="0">
                <a:latin typeface="Helvetica"/>
                <a:cs typeface="Helvetica"/>
              </a:rPr>
              <a:t>50-word </a:t>
            </a:r>
            <a:r>
              <a:rPr sz="1013" spc="20" dirty="0">
                <a:latin typeface="Helvetica"/>
                <a:cs typeface="Helvetica"/>
              </a:rPr>
              <a:t>write-up </a:t>
            </a:r>
            <a:r>
              <a:rPr sz="1013" spc="5" dirty="0">
                <a:latin typeface="Helvetica"/>
                <a:cs typeface="Helvetica"/>
              </a:rPr>
              <a:t>displayed in </a:t>
            </a:r>
            <a:r>
              <a:rPr sz="1013" spc="-41" dirty="0">
                <a:latin typeface="Helvetica"/>
                <a:cs typeface="Helvetica"/>
              </a:rPr>
              <a:t>a </a:t>
            </a:r>
            <a:r>
              <a:rPr sz="1013" spc="-5" dirty="0">
                <a:latin typeface="Helvetica"/>
                <a:cs typeface="Helvetica"/>
              </a:rPr>
              <a:t>Sponsored </a:t>
            </a:r>
            <a:r>
              <a:rPr sz="1013" spc="46" dirty="0">
                <a:latin typeface="Helvetica"/>
                <a:cs typeface="Helvetica"/>
              </a:rPr>
              <a:t>App  </a:t>
            </a:r>
            <a:r>
              <a:rPr sz="1013" dirty="0">
                <a:latin typeface="Helvetica"/>
                <a:cs typeface="Helvetica"/>
              </a:rPr>
              <a:t>Section</a:t>
            </a:r>
            <a:endParaRPr sz="1013">
              <a:latin typeface="Helvetica"/>
              <a:cs typeface="Helvetica"/>
            </a:endParaRPr>
          </a:p>
          <a:p>
            <a:pPr marL="308610" marR="162020" indent="-295751">
              <a:lnSpc>
                <a:spcPct val="125000"/>
              </a:lnSpc>
              <a:buChar char="•"/>
              <a:tabLst>
                <a:tab pos="307967" algn="l"/>
                <a:tab pos="308610" algn="l"/>
              </a:tabLst>
            </a:pPr>
            <a:r>
              <a:rPr sz="1013" spc="-15" dirty="0">
                <a:latin typeface="Helvetica"/>
                <a:cs typeface="Helvetica"/>
              </a:rPr>
              <a:t>Have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30" dirty="0">
                <a:latin typeface="Helvetica"/>
                <a:cs typeface="Helvetica"/>
              </a:rPr>
              <a:t>opportunity </a:t>
            </a:r>
            <a:r>
              <a:rPr sz="1013" spc="56" dirty="0">
                <a:latin typeface="Helvetica"/>
                <a:cs typeface="Helvetica"/>
              </a:rPr>
              <a:t>to </a:t>
            </a:r>
            <a:r>
              <a:rPr sz="1013" spc="-15" dirty="0">
                <a:latin typeface="Helvetica"/>
                <a:cs typeface="Helvetica"/>
              </a:rPr>
              <a:t>have </a:t>
            </a:r>
            <a:r>
              <a:rPr sz="1013" spc="10" dirty="0">
                <a:latin typeface="Helvetica"/>
                <a:cs typeface="Helvetica"/>
              </a:rPr>
              <a:t>one </a:t>
            </a:r>
            <a:r>
              <a:rPr sz="1013" spc="-41" dirty="0">
                <a:latin typeface="Helvetica"/>
                <a:cs typeface="Helvetica"/>
              </a:rPr>
              <a:t>(1) </a:t>
            </a:r>
            <a:r>
              <a:rPr sz="1013" spc="20" dirty="0">
                <a:latin typeface="Helvetica"/>
                <a:cs typeface="Helvetica"/>
              </a:rPr>
              <a:t>pinned </a:t>
            </a:r>
            <a:r>
              <a:rPr sz="1013" spc="15" dirty="0">
                <a:latin typeface="Helvetica"/>
                <a:cs typeface="Helvetica"/>
              </a:rPr>
              <a:t>Promoted </a:t>
            </a:r>
            <a:r>
              <a:rPr sz="1013" spc="-10" dirty="0">
                <a:latin typeface="Helvetica"/>
                <a:cs typeface="Helvetica"/>
              </a:rPr>
              <a:t>Message</a:t>
            </a:r>
            <a:r>
              <a:rPr sz="1013" spc="-66" dirty="0">
                <a:latin typeface="Helvetica"/>
                <a:cs typeface="Helvetica"/>
              </a:rPr>
              <a:t> </a:t>
            </a:r>
            <a:r>
              <a:rPr sz="1013" spc="81" dirty="0">
                <a:latin typeface="Helvetica"/>
                <a:cs typeface="Helvetica"/>
              </a:rPr>
              <a:t>+  </a:t>
            </a:r>
            <a:r>
              <a:rPr sz="1013" spc="10" dirty="0">
                <a:latin typeface="Helvetica"/>
                <a:cs typeface="Helvetica"/>
              </a:rPr>
              <a:t>one </a:t>
            </a:r>
            <a:r>
              <a:rPr sz="1013" spc="-41" dirty="0">
                <a:latin typeface="Helvetica"/>
                <a:cs typeface="Helvetica"/>
              </a:rPr>
              <a:t>(1) </a:t>
            </a:r>
            <a:r>
              <a:rPr sz="1013" spc="20" dirty="0">
                <a:latin typeface="Helvetica"/>
                <a:cs typeface="Helvetica"/>
              </a:rPr>
              <a:t>post per</a:t>
            </a:r>
            <a:r>
              <a:rPr sz="1013" spc="-35" dirty="0">
                <a:latin typeface="Helvetica"/>
                <a:cs typeface="Helvetica"/>
              </a:rPr>
              <a:t> </a:t>
            </a:r>
            <a:r>
              <a:rPr sz="1013" spc="-5" dirty="0">
                <a:latin typeface="Helvetica"/>
                <a:cs typeface="Helvetica"/>
              </a:rPr>
              <a:t>day</a:t>
            </a:r>
            <a:endParaRPr sz="1013">
              <a:latin typeface="Helvetica"/>
              <a:cs typeface="Helvetica"/>
            </a:endParaRPr>
          </a:p>
          <a:p>
            <a:pPr marL="308610" marR="5144" indent="-295751">
              <a:lnSpc>
                <a:spcPct val="125000"/>
              </a:lnSpc>
              <a:buChar char="•"/>
              <a:tabLst>
                <a:tab pos="307967" algn="l"/>
                <a:tab pos="308610" algn="l"/>
              </a:tabLst>
            </a:pPr>
            <a:r>
              <a:rPr sz="1013" spc="-20" dirty="0">
                <a:latin typeface="Helvetica"/>
                <a:cs typeface="Helvetica"/>
              </a:rPr>
              <a:t>Be </a:t>
            </a:r>
            <a:r>
              <a:rPr sz="1013" spc="15" dirty="0">
                <a:latin typeface="Helvetica"/>
                <a:cs typeface="Helvetica"/>
              </a:rPr>
              <a:t>acknowledged </a:t>
            </a:r>
            <a:r>
              <a:rPr sz="1013" spc="-61" dirty="0">
                <a:latin typeface="Helvetica"/>
                <a:cs typeface="Helvetica"/>
              </a:rPr>
              <a:t>as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5" dirty="0">
                <a:latin typeface="Helvetica"/>
                <a:cs typeface="Helvetica"/>
              </a:rPr>
              <a:t>Sponsor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10" dirty="0">
                <a:latin typeface="Helvetica"/>
                <a:cs typeface="Helvetica"/>
              </a:rPr>
              <a:t>Onsite </a:t>
            </a:r>
            <a:r>
              <a:rPr sz="1013" spc="30" dirty="0">
                <a:latin typeface="Helvetica"/>
                <a:cs typeface="Helvetica"/>
              </a:rPr>
              <a:t>Mobile </a:t>
            </a:r>
            <a:r>
              <a:rPr sz="1013" spc="46" dirty="0">
                <a:latin typeface="Helvetica"/>
                <a:cs typeface="Helvetica"/>
              </a:rPr>
              <a:t>App </a:t>
            </a:r>
            <a:r>
              <a:rPr sz="1013" spc="25" dirty="0">
                <a:latin typeface="Helvetica"/>
                <a:cs typeface="Helvetica"/>
              </a:rPr>
              <a:t>with</a:t>
            </a:r>
            <a:r>
              <a:rPr sz="1013" spc="-71" dirty="0">
                <a:latin typeface="Helvetica"/>
                <a:cs typeface="Helvetica"/>
              </a:rPr>
              <a:t> </a:t>
            </a:r>
            <a:r>
              <a:rPr sz="1013" spc="5" dirty="0">
                <a:latin typeface="Helvetica"/>
                <a:cs typeface="Helvetica"/>
              </a:rPr>
              <a:t>your  </a:t>
            </a:r>
            <a:r>
              <a:rPr sz="1013" spc="35" dirty="0">
                <a:latin typeface="Helvetica"/>
                <a:cs typeface="Helvetica"/>
              </a:rPr>
              <a:t>logo </a:t>
            </a:r>
            <a:r>
              <a:rPr sz="1013" spc="5" dirty="0">
                <a:latin typeface="Helvetica"/>
                <a:cs typeface="Helvetica"/>
              </a:rPr>
              <a:t>in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10" dirty="0">
                <a:latin typeface="Helvetica"/>
                <a:cs typeface="Helvetica"/>
              </a:rPr>
              <a:t>Onsite</a:t>
            </a:r>
            <a:r>
              <a:rPr sz="1013" spc="-81" dirty="0">
                <a:latin typeface="Helvetica"/>
                <a:cs typeface="Helvetica"/>
              </a:rPr>
              <a:t> </a:t>
            </a:r>
            <a:r>
              <a:rPr sz="1013" dirty="0">
                <a:latin typeface="Helvetica"/>
                <a:cs typeface="Helvetica"/>
              </a:rPr>
              <a:t>Programme</a:t>
            </a:r>
            <a:endParaRPr sz="1013">
              <a:latin typeface="Helvetica"/>
              <a:cs typeface="Helvetic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9750" y="3015597"/>
            <a:ext cx="2362970" cy="2195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" name="object 12"/>
          <p:cNvSpPr/>
          <p:nvPr/>
        </p:nvSpPr>
        <p:spPr>
          <a:xfrm>
            <a:off x="4167555" y="5468051"/>
            <a:ext cx="2403988" cy="13121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" name="object 13"/>
          <p:cNvSpPr/>
          <p:nvPr/>
        </p:nvSpPr>
        <p:spPr>
          <a:xfrm>
            <a:off x="4282971" y="2236690"/>
            <a:ext cx="2387800" cy="570269"/>
          </a:xfrm>
          <a:custGeom>
            <a:avLst/>
            <a:gdLst/>
            <a:ahLst/>
            <a:cxnLst/>
            <a:rect l="l" t="t" r="r" b="b"/>
            <a:pathLst>
              <a:path w="2358390" h="563244">
                <a:moveTo>
                  <a:pt x="0" y="563143"/>
                </a:moveTo>
                <a:lnTo>
                  <a:pt x="0" y="0"/>
                </a:lnTo>
                <a:lnTo>
                  <a:pt x="1224554" y="0"/>
                </a:lnTo>
                <a:lnTo>
                  <a:pt x="1232841" y="2172"/>
                </a:lnTo>
                <a:lnTo>
                  <a:pt x="1266829" y="5554"/>
                </a:lnTo>
                <a:lnTo>
                  <a:pt x="1299771" y="3046"/>
                </a:lnTo>
                <a:lnTo>
                  <a:pt x="1311006" y="0"/>
                </a:lnTo>
                <a:lnTo>
                  <a:pt x="2357996" y="0"/>
                </a:lnTo>
                <a:lnTo>
                  <a:pt x="2357996" y="563143"/>
                </a:lnTo>
                <a:lnTo>
                  <a:pt x="0" y="563143"/>
                </a:lnTo>
                <a:close/>
              </a:path>
            </a:pathLst>
          </a:custGeom>
          <a:solidFill>
            <a:srgbClr val="E5E5E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" name="object 14"/>
          <p:cNvSpPr/>
          <p:nvPr/>
        </p:nvSpPr>
        <p:spPr>
          <a:xfrm>
            <a:off x="4282971" y="2236690"/>
            <a:ext cx="2387800" cy="570269"/>
          </a:xfrm>
          <a:custGeom>
            <a:avLst/>
            <a:gdLst/>
            <a:ahLst/>
            <a:cxnLst/>
            <a:rect l="l" t="t" r="r" b="b"/>
            <a:pathLst>
              <a:path w="2358390" h="563244">
                <a:moveTo>
                  <a:pt x="0" y="563143"/>
                </a:moveTo>
                <a:lnTo>
                  <a:pt x="0" y="0"/>
                </a:lnTo>
                <a:lnTo>
                  <a:pt x="1187490" y="0"/>
                </a:lnTo>
                <a:lnTo>
                  <a:pt x="1199284" y="4912"/>
                </a:lnTo>
                <a:lnTo>
                  <a:pt x="1234790" y="14218"/>
                </a:lnTo>
                <a:lnTo>
                  <a:pt x="1269532" y="17674"/>
                </a:lnTo>
                <a:lnTo>
                  <a:pt x="1303206" y="15109"/>
                </a:lnTo>
                <a:lnTo>
                  <a:pt x="1335507" y="6350"/>
                </a:lnTo>
                <a:lnTo>
                  <a:pt x="1348362" y="0"/>
                </a:lnTo>
                <a:lnTo>
                  <a:pt x="2357996" y="0"/>
                </a:lnTo>
                <a:lnTo>
                  <a:pt x="2357996" y="563143"/>
                </a:lnTo>
                <a:lnTo>
                  <a:pt x="0" y="563143"/>
                </a:lnTo>
                <a:close/>
              </a:path>
              <a:path w="2358390" h="563244">
                <a:moveTo>
                  <a:pt x="1224589" y="0"/>
                </a:moveTo>
                <a:lnTo>
                  <a:pt x="1310697" y="0"/>
                </a:lnTo>
                <a:lnTo>
                  <a:pt x="1299633" y="3000"/>
                </a:lnTo>
                <a:lnTo>
                  <a:pt x="1266690" y="5509"/>
                </a:lnTo>
                <a:lnTo>
                  <a:pt x="1232703" y="2126"/>
                </a:lnTo>
                <a:lnTo>
                  <a:pt x="1224589" y="0"/>
                </a:lnTo>
                <a:close/>
              </a:path>
            </a:pathLst>
          </a:custGeom>
          <a:solidFill>
            <a:srgbClr val="E5E5E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" name="object 15"/>
          <p:cNvSpPr/>
          <p:nvPr/>
        </p:nvSpPr>
        <p:spPr>
          <a:xfrm>
            <a:off x="5458609" y="2236691"/>
            <a:ext cx="216664" cy="30217"/>
          </a:xfrm>
          <a:custGeom>
            <a:avLst/>
            <a:gdLst/>
            <a:ahLst/>
            <a:cxnLst/>
            <a:rect l="l" t="t" r="r" b="b"/>
            <a:pathLst>
              <a:path w="213995" h="29844">
                <a:moveTo>
                  <a:pt x="0" y="0"/>
                </a:moveTo>
                <a:lnTo>
                  <a:pt x="26303" y="0"/>
                </a:lnTo>
                <a:lnTo>
                  <a:pt x="37987" y="4867"/>
                </a:lnTo>
                <a:lnTo>
                  <a:pt x="73492" y="14172"/>
                </a:lnTo>
                <a:lnTo>
                  <a:pt x="108234" y="17628"/>
                </a:lnTo>
                <a:lnTo>
                  <a:pt x="141908" y="15063"/>
                </a:lnTo>
                <a:lnTo>
                  <a:pt x="174209" y="6303"/>
                </a:lnTo>
                <a:lnTo>
                  <a:pt x="186968" y="0"/>
                </a:lnTo>
                <a:lnTo>
                  <a:pt x="213426" y="0"/>
                </a:lnTo>
                <a:lnTo>
                  <a:pt x="209772" y="2764"/>
                </a:lnTo>
                <a:lnTo>
                  <a:pt x="178483" y="18221"/>
                </a:lnTo>
                <a:lnTo>
                  <a:pt x="145479" y="27171"/>
                </a:lnTo>
                <a:lnTo>
                  <a:pt x="111073" y="29792"/>
                </a:lnTo>
                <a:lnTo>
                  <a:pt x="75575" y="26261"/>
                </a:lnTo>
                <a:lnTo>
                  <a:pt x="39298" y="16754"/>
                </a:lnTo>
                <a:lnTo>
                  <a:pt x="2553" y="1448"/>
                </a:lnTo>
                <a:lnTo>
                  <a:pt x="0" y="0"/>
                </a:lnTo>
                <a:close/>
              </a:path>
            </a:pathLst>
          </a:custGeom>
          <a:solidFill>
            <a:srgbClr val="E5E5E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" name="object 16"/>
          <p:cNvSpPr/>
          <p:nvPr/>
        </p:nvSpPr>
        <p:spPr>
          <a:xfrm>
            <a:off x="5437772" y="2236690"/>
            <a:ext cx="257810" cy="42433"/>
          </a:xfrm>
          <a:custGeom>
            <a:avLst/>
            <a:gdLst/>
            <a:ahLst/>
            <a:cxnLst/>
            <a:rect l="l" t="t" r="r" b="b"/>
            <a:pathLst>
              <a:path w="254635" h="41910">
                <a:moveTo>
                  <a:pt x="0" y="0"/>
                </a:moveTo>
                <a:lnTo>
                  <a:pt x="20528" y="0"/>
                </a:lnTo>
                <a:lnTo>
                  <a:pt x="22998" y="1400"/>
                </a:lnTo>
                <a:lnTo>
                  <a:pt x="59743" y="16707"/>
                </a:lnTo>
                <a:lnTo>
                  <a:pt x="96020" y="26215"/>
                </a:lnTo>
                <a:lnTo>
                  <a:pt x="131518" y="29747"/>
                </a:lnTo>
                <a:lnTo>
                  <a:pt x="165924" y="27126"/>
                </a:lnTo>
                <a:lnTo>
                  <a:pt x="198927" y="18176"/>
                </a:lnTo>
                <a:lnTo>
                  <a:pt x="230215" y="2720"/>
                </a:lnTo>
                <a:lnTo>
                  <a:pt x="233811" y="0"/>
                </a:lnTo>
                <a:lnTo>
                  <a:pt x="254204" y="0"/>
                </a:lnTo>
                <a:lnTo>
                  <a:pt x="237082" y="13107"/>
                </a:lnTo>
                <a:lnTo>
                  <a:pt x="207293" y="28497"/>
                </a:lnTo>
                <a:lnTo>
                  <a:pt x="175930" y="38027"/>
                </a:lnTo>
                <a:lnTo>
                  <a:pt x="143255" y="41846"/>
                </a:lnTo>
                <a:lnTo>
                  <a:pt x="109530" y="40102"/>
                </a:lnTo>
                <a:lnTo>
                  <a:pt x="75019" y="32945"/>
                </a:lnTo>
                <a:lnTo>
                  <a:pt x="39982" y="20523"/>
                </a:lnTo>
                <a:lnTo>
                  <a:pt x="4683" y="2986"/>
                </a:lnTo>
                <a:lnTo>
                  <a:pt x="0" y="0"/>
                </a:lnTo>
                <a:close/>
              </a:path>
            </a:pathLst>
          </a:custGeom>
          <a:solidFill>
            <a:srgbClr val="E5E5E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" name="object 17"/>
          <p:cNvSpPr/>
          <p:nvPr/>
        </p:nvSpPr>
        <p:spPr>
          <a:xfrm>
            <a:off x="4282971" y="2236691"/>
            <a:ext cx="2387800" cy="570269"/>
          </a:xfrm>
          <a:custGeom>
            <a:avLst/>
            <a:gdLst/>
            <a:ahLst/>
            <a:cxnLst/>
            <a:rect l="l" t="t" r="r" b="b"/>
            <a:pathLst>
              <a:path w="2358390" h="563244">
                <a:moveTo>
                  <a:pt x="0" y="563143"/>
                </a:moveTo>
                <a:lnTo>
                  <a:pt x="0" y="0"/>
                </a:lnTo>
                <a:lnTo>
                  <a:pt x="1122833" y="0"/>
                </a:lnTo>
                <a:lnTo>
                  <a:pt x="1145261" y="14298"/>
                </a:lnTo>
                <a:lnTo>
                  <a:pt x="1181295" y="32200"/>
                </a:lnTo>
                <a:lnTo>
                  <a:pt x="1217062" y="44880"/>
                </a:lnTo>
                <a:lnTo>
                  <a:pt x="1252293" y="52185"/>
                </a:lnTo>
                <a:lnTo>
                  <a:pt x="1286720" y="53964"/>
                </a:lnTo>
                <a:lnTo>
                  <a:pt x="1320076" y="50065"/>
                </a:lnTo>
                <a:lnTo>
                  <a:pt x="1352092" y="40336"/>
                </a:lnTo>
                <a:lnTo>
                  <a:pt x="1382501" y="24625"/>
                </a:lnTo>
                <a:lnTo>
                  <a:pt x="1411035" y="2779"/>
                </a:lnTo>
                <a:lnTo>
                  <a:pt x="1413671" y="0"/>
                </a:lnTo>
                <a:lnTo>
                  <a:pt x="2357996" y="0"/>
                </a:lnTo>
                <a:lnTo>
                  <a:pt x="2357996" y="563143"/>
                </a:lnTo>
                <a:lnTo>
                  <a:pt x="0" y="563143"/>
                </a:lnTo>
                <a:close/>
              </a:path>
              <a:path w="2358390" h="563244">
                <a:moveTo>
                  <a:pt x="1140921" y="0"/>
                </a:moveTo>
                <a:lnTo>
                  <a:pt x="1394992" y="0"/>
                </a:lnTo>
                <a:lnTo>
                  <a:pt x="1377933" y="13058"/>
                </a:lnTo>
                <a:lnTo>
                  <a:pt x="1348144" y="28448"/>
                </a:lnTo>
                <a:lnTo>
                  <a:pt x="1316780" y="37978"/>
                </a:lnTo>
                <a:lnTo>
                  <a:pt x="1284104" y="41797"/>
                </a:lnTo>
                <a:lnTo>
                  <a:pt x="1250379" y="40053"/>
                </a:lnTo>
                <a:lnTo>
                  <a:pt x="1215866" y="32896"/>
                </a:lnTo>
                <a:lnTo>
                  <a:pt x="1180829" y="20475"/>
                </a:lnTo>
                <a:lnTo>
                  <a:pt x="1145530" y="2938"/>
                </a:lnTo>
                <a:lnTo>
                  <a:pt x="1140921" y="0"/>
                </a:lnTo>
                <a:close/>
              </a:path>
            </a:pathLst>
          </a:custGeom>
          <a:solidFill>
            <a:srgbClr val="E5E5E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" name="object 18"/>
          <p:cNvSpPr/>
          <p:nvPr/>
        </p:nvSpPr>
        <p:spPr>
          <a:xfrm>
            <a:off x="5402476" y="2236686"/>
            <a:ext cx="328531" cy="67506"/>
          </a:xfrm>
          <a:custGeom>
            <a:avLst/>
            <a:gdLst/>
            <a:ahLst/>
            <a:cxnLst/>
            <a:rect l="l" t="t" r="r" b="b"/>
            <a:pathLst>
              <a:path w="324485" h="66675">
                <a:moveTo>
                  <a:pt x="0" y="0"/>
                </a:moveTo>
                <a:lnTo>
                  <a:pt x="17059" y="0"/>
                </a:lnTo>
                <a:lnTo>
                  <a:pt x="39413" y="14251"/>
                </a:lnTo>
                <a:lnTo>
                  <a:pt x="75448" y="32154"/>
                </a:lnTo>
                <a:lnTo>
                  <a:pt x="111215" y="44834"/>
                </a:lnTo>
                <a:lnTo>
                  <a:pt x="146446" y="52140"/>
                </a:lnTo>
                <a:lnTo>
                  <a:pt x="180873" y="53919"/>
                </a:lnTo>
                <a:lnTo>
                  <a:pt x="214229" y="50021"/>
                </a:lnTo>
                <a:lnTo>
                  <a:pt x="246246" y="40293"/>
                </a:lnTo>
                <a:lnTo>
                  <a:pt x="276656" y="24583"/>
                </a:lnTo>
                <a:lnTo>
                  <a:pt x="305192" y="2739"/>
                </a:lnTo>
                <a:lnTo>
                  <a:pt x="307789" y="0"/>
                </a:lnTo>
                <a:lnTo>
                  <a:pt x="323994" y="0"/>
                </a:lnTo>
                <a:lnTo>
                  <a:pt x="281631" y="36149"/>
                </a:lnTo>
                <a:lnTo>
                  <a:pt x="217930" y="62108"/>
                </a:lnTo>
                <a:lnTo>
                  <a:pt x="183893" y="66086"/>
                </a:lnTo>
                <a:lnTo>
                  <a:pt x="148763" y="64270"/>
                </a:lnTo>
                <a:lnTo>
                  <a:pt x="112813" y="56815"/>
                </a:lnTo>
                <a:lnTo>
                  <a:pt x="76317" y="43876"/>
                </a:lnTo>
                <a:lnTo>
                  <a:pt x="39547" y="25608"/>
                </a:lnTo>
                <a:lnTo>
                  <a:pt x="2777" y="2166"/>
                </a:lnTo>
                <a:lnTo>
                  <a:pt x="0" y="0"/>
                </a:lnTo>
                <a:close/>
              </a:path>
            </a:pathLst>
          </a:custGeom>
          <a:solidFill>
            <a:srgbClr val="E5E5E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" name="object 19"/>
          <p:cNvSpPr/>
          <p:nvPr/>
        </p:nvSpPr>
        <p:spPr>
          <a:xfrm>
            <a:off x="5386955" y="2236691"/>
            <a:ext cx="360034" cy="79079"/>
          </a:xfrm>
          <a:custGeom>
            <a:avLst/>
            <a:gdLst/>
            <a:ahLst/>
            <a:cxnLst/>
            <a:rect l="l" t="t" r="r" b="b"/>
            <a:pathLst>
              <a:path w="355600" h="78105">
                <a:moveTo>
                  <a:pt x="0" y="0"/>
                </a:moveTo>
                <a:lnTo>
                  <a:pt x="15253" y="0"/>
                </a:lnTo>
                <a:lnTo>
                  <a:pt x="17968" y="2117"/>
                </a:lnTo>
                <a:lnTo>
                  <a:pt x="54738" y="25559"/>
                </a:lnTo>
                <a:lnTo>
                  <a:pt x="91508" y="43827"/>
                </a:lnTo>
                <a:lnTo>
                  <a:pt x="128005" y="56766"/>
                </a:lnTo>
                <a:lnTo>
                  <a:pt x="163955" y="64221"/>
                </a:lnTo>
                <a:lnTo>
                  <a:pt x="199085" y="66037"/>
                </a:lnTo>
                <a:lnTo>
                  <a:pt x="233122" y="62059"/>
                </a:lnTo>
                <a:lnTo>
                  <a:pt x="265793" y="52131"/>
                </a:lnTo>
                <a:lnTo>
                  <a:pt x="296823" y="36100"/>
                </a:lnTo>
                <a:lnTo>
                  <a:pt x="325941" y="13810"/>
                </a:lnTo>
                <a:lnTo>
                  <a:pt x="339140" y="0"/>
                </a:lnTo>
                <a:lnTo>
                  <a:pt x="355326" y="0"/>
                </a:lnTo>
                <a:lnTo>
                  <a:pt x="303602" y="46507"/>
                </a:lnTo>
                <a:lnTo>
                  <a:pt x="242814" y="72803"/>
                </a:lnTo>
                <a:lnTo>
                  <a:pt x="210386" y="77786"/>
                </a:lnTo>
                <a:lnTo>
                  <a:pt x="176912" y="77500"/>
                </a:lnTo>
                <a:lnTo>
                  <a:pt x="107757" y="61651"/>
                </a:lnTo>
                <a:lnTo>
                  <a:pt x="72541" y="46352"/>
                </a:lnTo>
                <a:lnTo>
                  <a:pt x="37208" y="26312"/>
                </a:lnTo>
                <a:lnTo>
                  <a:pt x="1991" y="1663"/>
                </a:lnTo>
                <a:lnTo>
                  <a:pt x="0" y="0"/>
                </a:lnTo>
                <a:close/>
              </a:path>
            </a:pathLst>
          </a:custGeom>
          <a:solidFill>
            <a:srgbClr val="E5E5E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" name="object 20"/>
          <p:cNvSpPr/>
          <p:nvPr/>
        </p:nvSpPr>
        <p:spPr>
          <a:xfrm>
            <a:off x="4282970" y="2236689"/>
            <a:ext cx="2387414" cy="570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" name="object 21"/>
          <p:cNvSpPr/>
          <p:nvPr/>
        </p:nvSpPr>
        <p:spPr>
          <a:xfrm>
            <a:off x="4718304" y="2236690"/>
            <a:ext cx="1952544" cy="570269"/>
          </a:xfrm>
          <a:custGeom>
            <a:avLst/>
            <a:gdLst/>
            <a:ahLst/>
            <a:cxnLst/>
            <a:rect l="l" t="t" r="r" b="b"/>
            <a:pathLst>
              <a:path w="1928495" h="563244">
                <a:moveTo>
                  <a:pt x="1825612" y="0"/>
                </a:moveTo>
                <a:lnTo>
                  <a:pt x="1928037" y="0"/>
                </a:lnTo>
                <a:lnTo>
                  <a:pt x="1928037" y="563143"/>
                </a:lnTo>
                <a:lnTo>
                  <a:pt x="1827255" y="563143"/>
                </a:lnTo>
                <a:lnTo>
                  <a:pt x="1827255" y="66089"/>
                </a:lnTo>
                <a:lnTo>
                  <a:pt x="1826253" y="16148"/>
                </a:lnTo>
                <a:lnTo>
                  <a:pt x="1825612" y="0"/>
                </a:lnTo>
                <a:close/>
              </a:path>
              <a:path w="1928495" h="563244">
                <a:moveTo>
                  <a:pt x="1774101" y="563143"/>
                </a:moveTo>
                <a:lnTo>
                  <a:pt x="1791202" y="486483"/>
                </a:lnTo>
                <a:lnTo>
                  <a:pt x="1799213" y="442791"/>
                </a:lnTo>
                <a:lnTo>
                  <a:pt x="1806224" y="398260"/>
                </a:lnTo>
                <a:lnTo>
                  <a:pt x="1812233" y="352926"/>
                </a:lnTo>
                <a:lnTo>
                  <a:pt x="1817240" y="306825"/>
                </a:lnTo>
                <a:lnTo>
                  <a:pt x="1821246" y="259995"/>
                </a:lnTo>
                <a:lnTo>
                  <a:pt x="1824251" y="212470"/>
                </a:lnTo>
                <a:lnTo>
                  <a:pt x="1826253" y="164286"/>
                </a:lnTo>
                <a:lnTo>
                  <a:pt x="1827255" y="115481"/>
                </a:lnTo>
                <a:lnTo>
                  <a:pt x="1827255" y="563143"/>
                </a:lnTo>
                <a:lnTo>
                  <a:pt x="1774101" y="563143"/>
                </a:lnTo>
                <a:close/>
              </a:path>
              <a:path w="1928495" h="563244">
                <a:moveTo>
                  <a:pt x="1818376" y="0"/>
                </a:moveTo>
                <a:lnTo>
                  <a:pt x="1825612" y="0"/>
                </a:lnTo>
                <a:lnTo>
                  <a:pt x="1819857" y="62916"/>
                </a:lnTo>
                <a:lnTo>
                  <a:pt x="1819857" y="61866"/>
                </a:lnTo>
                <a:lnTo>
                  <a:pt x="1818863" y="12269"/>
                </a:lnTo>
                <a:lnTo>
                  <a:pt x="1818376" y="0"/>
                </a:lnTo>
                <a:close/>
              </a:path>
              <a:path w="1928495" h="563244">
                <a:moveTo>
                  <a:pt x="1780006" y="498585"/>
                </a:moveTo>
                <a:lnTo>
                  <a:pt x="1819857" y="62916"/>
                </a:lnTo>
                <a:lnTo>
                  <a:pt x="1819857" y="110917"/>
                </a:lnTo>
                <a:lnTo>
                  <a:pt x="1818863" y="159385"/>
                </a:lnTo>
                <a:lnTo>
                  <a:pt x="1816874" y="207236"/>
                </a:lnTo>
                <a:lnTo>
                  <a:pt x="1813890" y="254433"/>
                </a:lnTo>
                <a:lnTo>
                  <a:pt x="1809912" y="300941"/>
                </a:lnTo>
                <a:lnTo>
                  <a:pt x="1804939" y="346723"/>
                </a:lnTo>
                <a:lnTo>
                  <a:pt x="1798971" y="391744"/>
                </a:lnTo>
                <a:lnTo>
                  <a:pt x="1792010" y="435968"/>
                </a:lnTo>
                <a:lnTo>
                  <a:pt x="1784053" y="479359"/>
                </a:lnTo>
                <a:lnTo>
                  <a:pt x="1780006" y="498585"/>
                </a:lnTo>
                <a:close/>
              </a:path>
              <a:path w="1928495" h="563244">
                <a:moveTo>
                  <a:pt x="1765241" y="563143"/>
                </a:moveTo>
                <a:lnTo>
                  <a:pt x="1775102" y="521882"/>
                </a:lnTo>
                <a:lnTo>
                  <a:pt x="1780006" y="498585"/>
                </a:lnTo>
                <a:lnTo>
                  <a:pt x="1774101" y="563143"/>
                </a:lnTo>
                <a:lnTo>
                  <a:pt x="1765241" y="563143"/>
                </a:lnTo>
                <a:close/>
              </a:path>
              <a:path w="1928495" h="563244">
                <a:moveTo>
                  <a:pt x="0" y="310232"/>
                </a:moveTo>
                <a:lnTo>
                  <a:pt x="0" y="294927"/>
                </a:lnTo>
                <a:lnTo>
                  <a:pt x="20204" y="331440"/>
                </a:lnTo>
                <a:lnTo>
                  <a:pt x="50087" y="382926"/>
                </a:lnTo>
                <a:lnTo>
                  <a:pt x="80575" y="433028"/>
                </a:lnTo>
                <a:lnTo>
                  <a:pt x="111638" y="481730"/>
                </a:lnTo>
                <a:lnTo>
                  <a:pt x="143244" y="529013"/>
                </a:lnTo>
                <a:lnTo>
                  <a:pt x="167154" y="563143"/>
                </a:lnTo>
                <a:lnTo>
                  <a:pt x="157680" y="563143"/>
                </a:lnTo>
                <a:lnTo>
                  <a:pt x="107174" y="488867"/>
                </a:lnTo>
                <a:lnTo>
                  <a:pt x="75896" y="439827"/>
                </a:lnTo>
                <a:lnTo>
                  <a:pt x="45196" y="389376"/>
                </a:lnTo>
                <a:lnTo>
                  <a:pt x="15106" y="337532"/>
                </a:lnTo>
                <a:lnTo>
                  <a:pt x="0" y="310232"/>
                </a:lnTo>
                <a:close/>
              </a:path>
            </a:pathLst>
          </a:custGeom>
          <a:solidFill>
            <a:srgbClr val="D1D5D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" name="object 22"/>
          <p:cNvSpPr/>
          <p:nvPr/>
        </p:nvSpPr>
        <p:spPr>
          <a:xfrm>
            <a:off x="4718308" y="2236691"/>
            <a:ext cx="1858035" cy="570269"/>
          </a:xfrm>
          <a:custGeom>
            <a:avLst/>
            <a:gdLst/>
            <a:ahLst/>
            <a:cxnLst/>
            <a:rect l="l" t="t" r="r" b="b"/>
            <a:pathLst>
              <a:path w="1835150" h="563244">
                <a:moveTo>
                  <a:pt x="1825886" y="0"/>
                </a:moveTo>
                <a:lnTo>
                  <a:pt x="1833210" y="0"/>
                </a:lnTo>
                <a:lnTo>
                  <a:pt x="1834565" y="46160"/>
                </a:lnTo>
                <a:lnTo>
                  <a:pt x="1835050" y="95206"/>
                </a:lnTo>
                <a:lnTo>
                  <a:pt x="1834565" y="143703"/>
                </a:lnTo>
                <a:lnTo>
                  <a:pt x="1833110" y="191615"/>
                </a:lnTo>
                <a:lnTo>
                  <a:pt x="1830685" y="238908"/>
                </a:lnTo>
                <a:lnTo>
                  <a:pt x="1827526" y="282305"/>
                </a:lnTo>
                <a:lnTo>
                  <a:pt x="1827526" y="66046"/>
                </a:lnTo>
                <a:lnTo>
                  <a:pt x="1826525" y="16104"/>
                </a:lnTo>
                <a:lnTo>
                  <a:pt x="1825886" y="0"/>
                </a:lnTo>
                <a:close/>
              </a:path>
              <a:path w="1835150" h="563244">
                <a:moveTo>
                  <a:pt x="1774362" y="563143"/>
                </a:moveTo>
                <a:lnTo>
                  <a:pt x="1791474" y="486439"/>
                </a:lnTo>
                <a:lnTo>
                  <a:pt x="1799485" y="442746"/>
                </a:lnTo>
                <a:lnTo>
                  <a:pt x="1806496" y="398215"/>
                </a:lnTo>
                <a:lnTo>
                  <a:pt x="1812504" y="352881"/>
                </a:lnTo>
                <a:lnTo>
                  <a:pt x="1817512" y="306781"/>
                </a:lnTo>
                <a:lnTo>
                  <a:pt x="1821518" y="259950"/>
                </a:lnTo>
                <a:lnTo>
                  <a:pt x="1824522" y="212425"/>
                </a:lnTo>
                <a:lnTo>
                  <a:pt x="1826525" y="164242"/>
                </a:lnTo>
                <a:lnTo>
                  <a:pt x="1827526" y="115437"/>
                </a:lnTo>
                <a:lnTo>
                  <a:pt x="1827526" y="282305"/>
                </a:lnTo>
                <a:lnTo>
                  <a:pt x="1822925" y="331502"/>
                </a:lnTo>
                <a:lnTo>
                  <a:pt x="1817590" y="376733"/>
                </a:lnTo>
                <a:lnTo>
                  <a:pt x="1811286" y="421209"/>
                </a:lnTo>
                <a:lnTo>
                  <a:pt x="1804011" y="464895"/>
                </a:lnTo>
                <a:lnTo>
                  <a:pt x="1795766" y="507756"/>
                </a:lnTo>
                <a:lnTo>
                  <a:pt x="1786551" y="549758"/>
                </a:lnTo>
                <a:lnTo>
                  <a:pt x="1783235" y="563143"/>
                </a:lnTo>
                <a:lnTo>
                  <a:pt x="1774362" y="563143"/>
                </a:lnTo>
                <a:close/>
              </a:path>
              <a:path w="1835150" h="563244">
                <a:moveTo>
                  <a:pt x="0" y="325008"/>
                </a:moveTo>
                <a:lnTo>
                  <a:pt x="0" y="309703"/>
                </a:lnTo>
                <a:lnTo>
                  <a:pt x="15376" y="337490"/>
                </a:lnTo>
                <a:lnTo>
                  <a:pt x="45466" y="389334"/>
                </a:lnTo>
                <a:lnTo>
                  <a:pt x="76166" y="439784"/>
                </a:lnTo>
                <a:lnTo>
                  <a:pt x="107444" y="488824"/>
                </a:lnTo>
                <a:lnTo>
                  <a:pt x="139270" y="536435"/>
                </a:lnTo>
                <a:lnTo>
                  <a:pt x="157980" y="563143"/>
                </a:lnTo>
                <a:lnTo>
                  <a:pt x="148506" y="563143"/>
                </a:lnTo>
                <a:lnTo>
                  <a:pt x="102981" y="495961"/>
                </a:lnTo>
                <a:lnTo>
                  <a:pt x="71487" y="446583"/>
                </a:lnTo>
                <a:lnTo>
                  <a:pt x="40575" y="395784"/>
                </a:lnTo>
                <a:lnTo>
                  <a:pt x="10278" y="343583"/>
                </a:lnTo>
                <a:lnTo>
                  <a:pt x="0" y="325008"/>
                </a:lnTo>
                <a:close/>
              </a:path>
            </a:pathLst>
          </a:custGeom>
          <a:solidFill>
            <a:srgbClr val="D1D5D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" name="object 23"/>
          <p:cNvSpPr/>
          <p:nvPr/>
        </p:nvSpPr>
        <p:spPr>
          <a:xfrm>
            <a:off x="4718304" y="2236691"/>
            <a:ext cx="1952544" cy="570269"/>
          </a:xfrm>
          <a:custGeom>
            <a:avLst/>
            <a:gdLst/>
            <a:ahLst/>
            <a:cxnLst/>
            <a:rect l="l" t="t" r="r" b="b"/>
            <a:pathLst>
              <a:path w="1928495" h="563244">
                <a:moveTo>
                  <a:pt x="1840752" y="0"/>
                </a:moveTo>
                <a:lnTo>
                  <a:pt x="1928037" y="0"/>
                </a:lnTo>
                <a:lnTo>
                  <a:pt x="1928037" y="563143"/>
                </a:lnTo>
                <a:lnTo>
                  <a:pt x="1842719" y="563143"/>
                </a:lnTo>
                <a:lnTo>
                  <a:pt x="1842719" y="99556"/>
                </a:lnTo>
                <a:lnTo>
                  <a:pt x="1842230" y="50174"/>
                </a:lnTo>
                <a:lnTo>
                  <a:pt x="1840752" y="0"/>
                </a:lnTo>
                <a:close/>
              </a:path>
              <a:path w="1928495" h="563244">
                <a:moveTo>
                  <a:pt x="1792420" y="563143"/>
                </a:moveTo>
                <a:lnTo>
                  <a:pt x="1803166" y="514930"/>
                </a:lnTo>
                <a:lnTo>
                  <a:pt x="1811467" y="471776"/>
                </a:lnTo>
                <a:lnTo>
                  <a:pt x="1818792" y="427791"/>
                </a:lnTo>
                <a:lnTo>
                  <a:pt x="1825140" y="383011"/>
                </a:lnTo>
                <a:lnTo>
                  <a:pt x="1830511" y="337469"/>
                </a:lnTo>
                <a:lnTo>
                  <a:pt x="1834910" y="291138"/>
                </a:lnTo>
                <a:lnTo>
                  <a:pt x="1838324" y="244242"/>
                </a:lnTo>
                <a:lnTo>
                  <a:pt x="1840765" y="196625"/>
                </a:lnTo>
                <a:lnTo>
                  <a:pt x="1842230" y="148385"/>
                </a:lnTo>
                <a:lnTo>
                  <a:pt x="1842719" y="99556"/>
                </a:lnTo>
                <a:lnTo>
                  <a:pt x="1842719" y="563143"/>
                </a:lnTo>
                <a:lnTo>
                  <a:pt x="1792420" y="563143"/>
                </a:lnTo>
                <a:close/>
              </a:path>
              <a:path w="1928495" h="563244">
                <a:moveTo>
                  <a:pt x="1833072" y="0"/>
                </a:moveTo>
                <a:lnTo>
                  <a:pt x="1840752" y="0"/>
                </a:lnTo>
                <a:lnTo>
                  <a:pt x="1834567" y="60403"/>
                </a:lnTo>
                <a:lnTo>
                  <a:pt x="1834425" y="46114"/>
                </a:lnTo>
                <a:lnTo>
                  <a:pt x="1833072" y="0"/>
                </a:lnTo>
                <a:close/>
              </a:path>
              <a:path w="1928495" h="563244">
                <a:moveTo>
                  <a:pt x="1783084" y="563143"/>
                </a:moveTo>
                <a:lnTo>
                  <a:pt x="1834567" y="60403"/>
                </a:lnTo>
                <a:lnTo>
                  <a:pt x="1834910" y="95161"/>
                </a:lnTo>
                <a:lnTo>
                  <a:pt x="1834425" y="143657"/>
                </a:lnTo>
                <a:lnTo>
                  <a:pt x="1832970" y="191569"/>
                </a:lnTo>
                <a:lnTo>
                  <a:pt x="1830545" y="238862"/>
                </a:lnTo>
                <a:lnTo>
                  <a:pt x="1827151" y="285503"/>
                </a:lnTo>
                <a:lnTo>
                  <a:pt x="1822786" y="331455"/>
                </a:lnTo>
                <a:lnTo>
                  <a:pt x="1817451" y="376687"/>
                </a:lnTo>
                <a:lnTo>
                  <a:pt x="1811146" y="421162"/>
                </a:lnTo>
                <a:lnTo>
                  <a:pt x="1803871" y="464848"/>
                </a:lnTo>
                <a:lnTo>
                  <a:pt x="1795626" y="507709"/>
                </a:lnTo>
                <a:lnTo>
                  <a:pt x="1786412" y="549711"/>
                </a:lnTo>
                <a:lnTo>
                  <a:pt x="1783084" y="563143"/>
                </a:lnTo>
                <a:close/>
              </a:path>
              <a:path w="1928495" h="563244">
                <a:moveTo>
                  <a:pt x="0" y="339847"/>
                </a:moveTo>
                <a:lnTo>
                  <a:pt x="0" y="325211"/>
                </a:lnTo>
                <a:lnTo>
                  <a:pt x="10139" y="343535"/>
                </a:lnTo>
                <a:lnTo>
                  <a:pt x="40437" y="395737"/>
                </a:lnTo>
                <a:lnTo>
                  <a:pt x="71349" y="446536"/>
                </a:lnTo>
                <a:lnTo>
                  <a:pt x="102843" y="495915"/>
                </a:lnTo>
                <a:lnTo>
                  <a:pt x="134889" y="543855"/>
                </a:lnTo>
                <a:lnTo>
                  <a:pt x="148401" y="563143"/>
                </a:lnTo>
                <a:lnTo>
                  <a:pt x="139363" y="563143"/>
                </a:lnTo>
                <a:lnTo>
                  <a:pt x="94791" y="496920"/>
                </a:lnTo>
                <a:lnTo>
                  <a:pt x="63806" y="448078"/>
                </a:lnTo>
                <a:lnTo>
                  <a:pt x="33387" y="397867"/>
                </a:lnTo>
                <a:lnTo>
                  <a:pt x="3563" y="346303"/>
                </a:lnTo>
                <a:lnTo>
                  <a:pt x="0" y="339847"/>
                </a:lnTo>
                <a:close/>
              </a:path>
            </a:pathLst>
          </a:custGeom>
          <a:solidFill>
            <a:srgbClr val="D0D5D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" name="object 24"/>
          <p:cNvSpPr/>
          <p:nvPr/>
        </p:nvSpPr>
        <p:spPr>
          <a:xfrm>
            <a:off x="4718304" y="2236690"/>
            <a:ext cx="1873464" cy="570269"/>
          </a:xfrm>
          <a:custGeom>
            <a:avLst/>
            <a:gdLst/>
            <a:ahLst/>
            <a:cxnLst/>
            <a:rect l="l" t="t" r="r" b="b"/>
            <a:pathLst>
              <a:path w="1850390" h="563244">
                <a:moveTo>
                  <a:pt x="1840616" y="0"/>
                </a:moveTo>
                <a:lnTo>
                  <a:pt x="1848230" y="0"/>
                </a:lnTo>
                <a:lnTo>
                  <a:pt x="1848422" y="3948"/>
                </a:lnTo>
                <a:lnTo>
                  <a:pt x="1849896" y="54189"/>
                </a:lnTo>
                <a:lnTo>
                  <a:pt x="1850388" y="103908"/>
                </a:lnTo>
                <a:lnTo>
                  <a:pt x="1849896" y="153068"/>
                </a:lnTo>
                <a:lnTo>
                  <a:pt x="1848422" y="201636"/>
                </a:lnTo>
                <a:lnTo>
                  <a:pt x="1845963" y="249577"/>
                </a:lnTo>
                <a:lnTo>
                  <a:pt x="1842580" y="296063"/>
                </a:lnTo>
                <a:lnTo>
                  <a:pt x="1842580" y="99509"/>
                </a:lnTo>
                <a:lnTo>
                  <a:pt x="1842091" y="50126"/>
                </a:lnTo>
                <a:lnTo>
                  <a:pt x="1840616" y="0"/>
                </a:lnTo>
                <a:close/>
              </a:path>
              <a:path w="1850390" h="563244">
                <a:moveTo>
                  <a:pt x="1792529" y="562097"/>
                </a:moveTo>
                <a:lnTo>
                  <a:pt x="1803027" y="514883"/>
                </a:lnTo>
                <a:lnTo>
                  <a:pt x="1811328" y="471728"/>
                </a:lnTo>
                <a:lnTo>
                  <a:pt x="1818653" y="427743"/>
                </a:lnTo>
                <a:lnTo>
                  <a:pt x="1825001" y="382963"/>
                </a:lnTo>
                <a:lnTo>
                  <a:pt x="1830372" y="337422"/>
                </a:lnTo>
                <a:lnTo>
                  <a:pt x="1834767" y="291154"/>
                </a:lnTo>
                <a:lnTo>
                  <a:pt x="1838185" y="244194"/>
                </a:lnTo>
                <a:lnTo>
                  <a:pt x="1840626" y="196577"/>
                </a:lnTo>
                <a:lnTo>
                  <a:pt x="1842091" y="148337"/>
                </a:lnTo>
                <a:lnTo>
                  <a:pt x="1842580" y="99509"/>
                </a:lnTo>
                <a:lnTo>
                  <a:pt x="1842580" y="296063"/>
                </a:lnTo>
                <a:lnTo>
                  <a:pt x="1838097" y="343439"/>
                </a:lnTo>
                <a:lnTo>
                  <a:pt x="1832689" y="389290"/>
                </a:lnTo>
                <a:lnTo>
                  <a:pt x="1826298" y="434374"/>
                </a:lnTo>
                <a:lnTo>
                  <a:pt x="1818924" y="478658"/>
                </a:lnTo>
                <a:lnTo>
                  <a:pt x="1810566" y="522106"/>
                </a:lnTo>
                <a:lnTo>
                  <a:pt x="1801563" y="563143"/>
                </a:lnTo>
                <a:lnTo>
                  <a:pt x="1792529" y="562097"/>
                </a:lnTo>
                <a:close/>
              </a:path>
              <a:path w="1850390" h="563244">
                <a:moveTo>
                  <a:pt x="9749" y="355670"/>
                </a:moveTo>
                <a:lnTo>
                  <a:pt x="1792529" y="562097"/>
                </a:lnTo>
                <a:lnTo>
                  <a:pt x="1792270" y="563143"/>
                </a:lnTo>
                <a:lnTo>
                  <a:pt x="139258" y="563143"/>
                </a:lnTo>
                <a:lnTo>
                  <a:pt x="9749" y="355670"/>
                </a:lnTo>
                <a:close/>
              </a:path>
              <a:path w="1850390" h="563244">
                <a:moveTo>
                  <a:pt x="0" y="354541"/>
                </a:moveTo>
                <a:lnTo>
                  <a:pt x="8806" y="355561"/>
                </a:lnTo>
                <a:lnTo>
                  <a:pt x="33250" y="397821"/>
                </a:lnTo>
                <a:lnTo>
                  <a:pt x="63669" y="448033"/>
                </a:lnTo>
                <a:lnTo>
                  <a:pt x="94654" y="496875"/>
                </a:lnTo>
                <a:lnTo>
                  <a:pt x="126175" y="544331"/>
                </a:lnTo>
                <a:lnTo>
                  <a:pt x="139258" y="563143"/>
                </a:lnTo>
                <a:lnTo>
                  <a:pt x="130229" y="563143"/>
                </a:lnTo>
                <a:lnTo>
                  <a:pt x="122307" y="551753"/>
                </a:lnTo>
                <a:lnTo>
                  <a:pt x="90572" y="503974"/>
                </a:lnTo>
                <a:lnTo>
                  <a:pt x="59376" y="454800"/>
                </a:lnTo>
                <a:lnTo>
                  <a:pt x="28750" y="404247"/>
                </a:lnTo>
                <a:lnTo>
                  <a:pt x="0" y="354541"/>
                </a:lnTo>
                <a:close/>
              </a:path>
              <a:path w="1850390" h="563244">
                <a:moveTo>
                  <a:pt x="0" y="340051"/>
                </a:moveTo>
                <a:lnTo>
                  <a:pt x="9749" y="355670"/>
                </a:lnTo>
                <a:lnTo>
                  <a:pt x="8806" y="355561"/>
                </a:lnTo>
                <a:lnTo>
                  <a:pt x="3425" y="346257"/>
                </a:lnTo>
                <a:lnTo>
                  <a:pt x="0" y="340051"/>
                </a:lnTo>
                <a:close/>
              </a:path>
            </a:pathLst>
          </a:custGeom>
          <a:solidFill>
            <a:srgbClr val="D0D5D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" name="object 25"/>
          <p:cNvSpPr/>
          <p:nvPr/>
        </p:nvSpPr>
        <p:spPr>
          <a:xfrm>
            <a:off x="4718304" y="2236691"/>
            <a:ext cx="1881180" cy="570269"/>
          </a:xfrm>
          <a:custGeom>
            <a:avLst/>
            <a:gdLst/>
            <a:ahLst/>
            <a:cxnLst/>
            <a:rect l="l" t="t" r="r" b="b"/>
            <a:pathLst>
              <a:path w="1858009" h="563244">
                <a:moveTo>
                  <a:pt x="1848093" y="0"/>
                </a:moveTo>
                <a:lnTo>
                  <a:pt x="1855670" y="0"/>
                </a:lnTo>
                <a:lnTo>
                  <a:pt x="1856985" y="34404"/>
                </a:lnTo>
                <a:lnTo>
                  <a:pt x="1857938" y="83767"/>
                </a:lnTo>
                <a:lnTo>
                  <a:pt x="1857938" y="132606"/>
                </a:lnTo>
                <a:lnTo>
                  <a:pt x="1856985" y="180887"/>
                </a:lnTo>
                <a:lnTo>
                  <a:pt x="1855079" y="228579"/>
                </a:lnTo>
                <a:lnTo>
                  <a:pt x="1852220" y="275648"/>
                </a:lnTo>
                <a:lnTo>
                  <a:pt x="1850249" y="299658"/>
                </a:lnTo>
                <a:lnTo>
                  <a:pt x="1850249" y="103863"/>
                </a:lnTo>
                <a:lnTo>
                  <a:pt x="1849757" y="54145"/>
                </a:lnTo>
                <a:lnTo>
                  <a:pt x="1848282" y="3904"/>
                </a:lnTo>
                <a:lnTo>
                  <a:pt x="1848093" y="0"/>
                </a:lnTo>
                <a:close/>
              </a:path>
              <a:path w="1858009" h="563244">
                <a:moveTo>
                  <a:pt x="1801414" y="563143"/>
                </a:moveTo>
                <a:lnTo>
                  <a:pt x="1810427" y="522061"/>
                </a:lnTo>
                <a:lnTo>
                  <a:pt x="1818784" y="478613"/>
                </a:lnTo>
                <a:lnTo>
                  <a:pt x="1826159" y="434329"/>
                </a:lnTo>
                <a:lnTo>
                  <a:pt x="1832550" y="389245"/>
                </a:lnTo>
                <a:lnTo>
                  <a:pt x="1837958" y="343394"/>
                </a:lnTo>
                <a:lnTo>
                  <a:pt x="1842383" y="296812"/>
                </a:lnTo>
                <a:lnTo>
                  <a:pt x="1845824" y="249533"/>
                </a:lnTo>
                <a:lnTo>
                  <a:pt x="1848282" y="201592"/>
                </a:lnTo>
                <a:lnTo>
                  <a:pt x="1849757" y="153024"/>
                </a:lnTo>
                <a:lnTo>
                  <a:pt x="1850249" y="103863"/>
                </a:lnTo>
                <a:lnTo>
                  <a:pt x="1850249" y="299658"/>
                </a:lnTo>
                <a:lnTo>
                  <a:pt x="1843644" y="367784"/>
                </a:lnTo>
                <a:lnTo>
                  <a:pt x="1837927" y="412785"/>
                </a:lnTo>
                <a:lnTo>
                  <a:pt x="1831257" y="457031"/>
                </a:lnTo>
                <a:lnTo>
                  <a:pt x="1823634" y="500488"/>
                </a:lnTo>
                <a:lnTo>
                  <a:pt x="1815057" y="543125"/>
                </a:lnTo>
                <a:lnTo>
                  <a:pt x="1810492" y="563143"/>
                </a:lnTo>
                <a:lnTo>
                  <a:pt x="1801414" y="563143"/>
                </a:lnTo>
                <a:close/>
              </a:path>
              <a:path w="1858009" h="563244">
                <a:moveTo>
                  <a:pt x="0" y="368940"/>
                </a:moveTo>
                <a:lnTo>
                  <a:pt x="0" y="354737"/>
                </a:lnTo>
                <a:lnTo>
                  <a:pt x="28610" y="404203"/>
                </a:lnTo>
                <a:lnTo>
                  <a:pt x="59237" y="454756"/>
                </a:lnTo>
                <a:lnTo>
                  <a:pt x="90433" y="503930"/>
                </a:lnTo>
                <a:lnTo>
                  <a:pt x="122168" y="551708"/>
                </a:lnTo>
                <a:lnTo>
                  <a:pt x="130120" y="563143"/>
                </a:lnTo>
                <a:lnTo>
                  <a:pt x="121091" y="563143"/>
                </a:lnTo>
                <a:lnTo>
                  <a:pt x="118300" y="559130"/>
                </a:lnTo>
                <a:lnTo>
                  <a:pt x="86350" y="511028"/>
                </a:lnTo>
                <a:lnTo>
                  <a:pt x="54944" y="461521"/>
                </a:lnTo>
                <a:lnTo>
                  <a:pt x="24110" y="410626"/>
                </a:lnTo>
                <a:lnTo>
                  <a:pt x="0" y="368940"/>
                </a:lnTo>
                <a:close/>
              </a:path>
            </a:pathLst>
          </a:custGeom>
          <a:solidFill>
            <a:srgbClr val="D0D5D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" name="object 26"/>
          <p:cNvSpPr/>
          <p:nvPr/>
        </p:nvSpPr>
        <p:spPr>
          <a:xfrm>
            <a:off x="4718309" y="2236691"/>
            <a:ext cx="1888895" cy="570269"/>
          </a:xfrm>
          <a:custGeom>
            <a:avLst/>
            <a:gdLst/>
            <a:ahLst/>
            <a:cxnLst/>
            <a:rect l="l" t="t" r="r" b="b"/>
            <a:pathLst>
              <a:path w="1865629" h="563244">
                <a:moveTo>
                  <a:pt x="1855919" y="0"/>
                </a:moveTo>
                <a:lnTo>
                  <a:pt x="1863184" y="0"/>
                </a:lnTo>
                <a:lnTo>
                  <a:pt x="1864647" y="38261"/>
                </a:lnTo>
                <a:lnTo>
                  <a:pt x="1865606" y="87955"/>
                </a:lnTo>
                <a:lnTo>
                  <a:pt x="1865606" y="137122"/>
                </a:lnTo>
                <a:lnTo>
                  <a:pt x="1864647" y="185728"/>
                </a:lnTo>
                <a:lnTo>
                  <a:pt x="1862728" y="233739"/>
                </a:lnTo>
                <a:lnTo>
                  <a:pt x="1859850" y="281124"/>
                </a:lnTo>
                <a:lnTo>
                  <a:pt x="1858207" y="301139"/>
                </a:lnTo>
                <a:lnTo>
                  <a:pt x="1858207" y="84281"/>
                </a:lnTo>
                <a:lnTo>
                  <a:pt x="1857254" y="34918"/>
                </a:lnTo>
                <a:lnTo>
                  <a:pt x="1855919" y="0"/>
                </a:lnTo>
                <a:close/>
              </a:path>
              <a:path w="1865629" h="563244">
                <a:moveTo>
                  <a:pt x="1810878" y="563143"/>
                </a:moveTo>
                <a:lnTo>
                  <a:pt x="1823902" y="501003"/>
                </a:lnTo>
                <a:lnTo>
                  <a:pt x="1831526" y="457546"/>
                </a:lnTo>
                <a:lnTo>
                  <a:pt x="1838196" y="413299"/>
                </a:lnTo>
                <a:lnTo>
                  <a:pt x="1843913" y="368298"/>
                </a:lnTo>
                <a:lnTo>
                  <a:pt x="1848678" y="322575"/>
                </a:lnTo>
                <a:lnTo>
                  <a:pt x="1852489" y="276162"/>
                </a:lnTo>
                <a:lnTo>
                  <a:pt x="1855348" y="229093"/>
                </a:lnTo>
                <a:lnTo>
                  <a:pt x="1857254" y="181402"/>
                </a:lnTo>
                <a:lnTo>
                  <a:pt x="1858207" y="133120"/>
                </a:lnTo>
                <a:lnTo>
                  <a:pt x="1858207" y="301139"/>
                </a:lnTo>
                <a:lnTo>
                  <a:pt x="1851217" y="373878"/>
                </a:lnTo>
                <a:lnTo>
                  <a:pt x="1845461" y="419181"/>
                </a:lnTo>
                <a:lnTo>
                  <a:pt x="1838746" y="463724"/>
                </a:lnTo>
                <a:lnTo>
                  <a:pt x="1831072" y="507474"/>
                </a:lnTo>
                <a:lnTo>
                  <a:pt x="1822438" y="550396"/>
                </a:lnTo>
                <a:lnTo>
                  <a:pt x="1819531" y="563143"/>
                </a:lnTo>
                <a:lnTo>
                  <a:pt x="1810878" y="563143"/>
                </a:lnTo>
                <a:close/>
              </a:path>
              <a:path w="1865629" h="563244">
                <a:moveTo>
                  <a:pt x="0" y="383334"/>
                </a:moveTo>
                <a:lnTo>
                  <a:pt x="0" y="368989"/>
                </a:lnTo>
                <a:lnTo>
                  <a:pt x="24379" y="411139"/>
                </a:lnTo>
                <a:lnTo>
                  <a:pt x="55213" y="462034"/>
                </a:lnTo>
                <a:lnTo>
                  <a:pt x="86619" y="511540"/>
                </a:lnTo>
                <a:lnTo>
                  <a:pt x="118569" y="559642"/>
                </a:lnTo>
                <a:lnTo>
                  <a:pt x="121004" y="563143"/>
                </a:lnTo>
                <a:lnTo>
                  <a:pt x="112060" y="563143"/>
                </a:lnTo>
                <a:lnTo>
                  <a:pt x="109665" y="559675"/>
                </a:lnTo>
                <a:lnTo>
                  <a:pt x="78227" y="512053"/>
                </a:lnTo>
                <a:lnTo>
                  <a:pt x="47317" y="463077"/>
                </a:lnTo>
                <a:lnTo>
                  <a:pt x="16963" y="412761"/>
                </a:lnTo>
                <a:lnTo>
                  <a:pt x="0" y="383334"/>
                </a:lnTo>
                <a:close/>
              </a:path>
            </a:pathLst>
          </a:custGeom>
          <a:solidFill>
            <a:srgbClr val="CFD4D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" name="object 27"/>
          <p:cNvSpPr/>
          <p:nvPr/>
        </p:nvSpPr>
        <p:spPr>
          <a:xfrm>
            <a:off x="4718309" y="2236690"/>
            <a:ext cx="1897253" cy="570269"/>
          </a:xfrm>
          <a:custGeom>
            <a:avLst/>
            <a:gdLst/>
            <a:ahLst/>
            <a:cxnLst/>
            <a:rect l="l" t="t" r="r" b="b"/>
            <a:pathLst>
              <a:path w="1873884" h="563244">
                <a:moveTo>
                  <a:pt x="1863052" y="0"/>
                </a:moveTo>
                <a:lnTo>
                  <a:pt x="1870657" y="0"/>
                </a:lnTo>
                <a:lnTo>
                  <a:pt x="1871535" y="18786"/>
                </a:lnTo>
                <a:lnTo>
                  <a:pt x="1872930" y="68120"/>
                </a:lnTo>
                <a:lnTo>
                  <a:pt x="1873395" y="116958"/>
                </a:lnTo>
                <a:lnTo>
                  <a:pt x="1872930" y="165268"/>
                </a:lnTo>
                <a:lnTo>
                  <a:pt x="1871535" y="213019"/>
                </a:lnTo>
                <a:lnTo>
                  <a:pt x="1869209" y="260179"/>
                </a:lnTo>
                <a:lnTo>
                  <a:pt x="1865953" y="306717"/>
                </a:lnTo>
                <a:lnTo>
                  <a:pt x="1865472" y="311991"/>
                </a:lnTo>
                <a:lnTo>
                  <a:pt x="1865472" y="87911"/>
                </a:lnTo>
                <a:lnTo>
                  <a:pt x="1864513" y="38218"/>
                </a:lnTo>
                <a:lnTo>
                  <a:pt x="1863052" y="0"/>
                </a:lnTo>
                <a:close/>
              </a:path>
              <a:path w="1873884" h="563244">
                <a:moveTo>
                  <a:pt x="1819386" y="563143"/>
                </a:moveTo>
                <a:lnTo>
                  <a:pt x="1830937" y="507429"/>
                </a:lnTo>
                <a:lnTo>
                  <a:pt x="1838611" y="463680"/>
                </a:lnTo>
                <a:lnTo>
                  <a:pt x="1845327" y="419137"/>
                </a:lnTo>
                <a:lnTo>
                  <a:pt x="1851082" y="373834"/>
                </a:lnTo>
                <a:lnTo>
                  <a:pt x="1855879" y="327804"/>
                </a:lnTo>
                <a:lnTo>
                  <a:pt x="1859716" y="281080"/>
                </a:lnTo>
                <a:lnTo>
                  <a:pt x="1862594" y="233695"/>
                </a:lnTo>
                <a:lnTo>
                  <a:pt x="1864513" y="185684"/>
                </a:lnTo>
                <a:lnTo>
                  <a:pt x="1865472" y="137078"/>
                </a:lnTo>
                <a:lnTo>
                  <a:pt x="1865472" y="311991"/>
                </a:lnTo>
                <a:lnTo>
                  <a:pt x="1861767" y="352600"/>
                </a:lnTo>
                <a:lnTo>
                  <a:pt x="1856651" y="397797"/>
                </a:lnTo>
                <a:lnTo>
                  <a:pt x="1850604" y="442277"/>
                </a:lnTo>
                <a:lnTo>
                  <a:pt x="1843627" y="486007"/>
                </a:lnTo>
                <a:lnTo>
                  <a:pt x="1835720" y="528957"/>
                </a:lnTo>
                <a:lnTo>
                  <a:pt x="1828550" y="563143"/>
                </a:lnTo>
                <a:lnTo>
                  <a:pt x="1819386" y="563143"/>
                </a:lnTo>
                <a:close/>
              </a:path>
              <a:path w="1873884" h="563244">
                <a:moveTo>
                  <a:pt x="0" y="397762"/>
                </a:moveTo>
                <a:lnTo>
                  <a:pt x="0" y="383534"/>
                </a:lnTo>
                <a:lnTo>
                  <a:pt x="16824" y="412720"/>
                </a:lnTo>
                <a:lnTo>
                  <a:pt x="47178" y="463035"/>
                </a:lnTo>
                <a:lnTo>
                  <a:pt x="78088" y="512011"/>
                </a:lnTo>
                <a:lnTo>
                  <a:pt x="109527" y="559632"/>
                </a:lnTo>
                <a:lnTo>
                  <a:pt x="111951" y="563143"/>
                </a:lnTo>
                <a:lnTo>
                  <a:pt x="103078" y="563143"/>
                </a:lnTo>
                <a:lnTo>
                  <a:pt x="73980" y="519067"/>
                </a:lnTo>
                <a:lnTo>
                  <a:pt x="42863" y="469764"/>
                </a:lnTo>
                <a:lnTo>
                  <a:pt x="12308" y="419113"/>
                </a:lnTo>
                <a:lnTo>
                  <a:pt x="0" y="397762"/>
                </a:lnTo>
                <a:close/>
              </a:path>
            </a:pathLst>
          </a:custGeom>
          <a:solidFill>
            <a:srgbClr val="CFD4D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" name="object 28"/>
          <p:cNvSpPr/>
          <p:nvPr/>
        </p:nvSpPr>
        <p:spPr>
          <a:xfrm>
            <a:off x="4718304" y="2236690"/>
            <a:ext cx="1904968" cy="570269"/>
          </a:xfrm>
          <a:custGeom>
            <a:avLst/>
            <a:gdLst/>
            <a:ahLst/>
            <a:cxnLst/>
            <a:rect l="l" t="t" r="r" b="b"/>
            <a:pathLst>
              <a:path w="1881504" h="563244">
                <a:moveTo>
                  <a:pt x="1870525" y="0"/>
                </a:moveTo>
                <a:lnTo>
                  <a:pt x="1878141" y="0"/>
                </a:lnTo>
                <a:lnTo>
                  <a:pt x="1879191" y="22487"/>
                </a:lnTo>
                <a:lnTo>
                  <a:pt x="1880596" y="72147"/>
                </a:lnTo>
                <a:lnTo>
                  <a:pt x="1881064" y="121308"/>
                </a:lnTo>
                <a:lnTo>
                  <a:pt x="1880596" y="169938"/>
                </a:lnTo>
                <a:lnTo>
                  <a:pt x="1879191" y="218005"/>
                </a:lnTo>
                <a:lnTo>
                  <a:pt x="1876850" y="265477"/>
                </a:lnTo>
                <a:lnTo>
                  <a:pt x="1873573" y="312322"/>
                </a:lnTo>
                <a:lnTo>
                  <a:pt x="1873261" y="315741"/>
                </a:lnTo>
                <a:lnTo>
                  <a:pt x="1873261" y="116913"/>
                </a:lnTo>
                <a:lnTo>
                  <a:pt x="1872796" y="68075"/>
                </a:lnTo>
                <a:lnTo>
                  <a:pt x="1871400" y="18741"/>
                </a:lnTo>
                <a:lnTo>
                  <a:pt x="1870525" y="0"/>
                </a:lnTo>
                <a:close/>
              </a:path>
              <a:path w="1881504" h="563244">
                <a:moveTo>
                  <a:pt x="1828405" y="563143"/>
                </a:moveTo>
                <a:lnTo>
                  <a:pt x="1843492" y="485961"/>
                </a:lnTo>
                <a:lnTo>
                  <a:pt x="1850469" y="442230"/>
                </a:lnTo>
                <a:lnTo>
                  <a:pt x="1856516" y="397751"/>
                </a:lnTo>
                <a:lnTo>
                  <a:pt x="1861632" y="352554"/>
                </a:lnTo>
                <a:lnTo>
                  <a:pt x="1865819" y="306671"/>
                </a:lnTo>
                <a:lnTo>
                  <a:pt x="1869075" y="260133"/>
                </a:lnTo>
                <a:lnTo>
                  <a:pt x="1871400" y="212974"/>
                </a:lnTo>
                <a:lnTo>
                  <a:pt x="1872796" y="165223"/>
                </a:lnTo>
                <a:lnTo>
                  <a:pt x="1873261" y="116913"/>
                </a:lnTo>
                <a:lnTo>
                  <a:pt x="1873261" y="315741"/>
                </a:lnTo>
                <a:lnTo>
                  <a:pt x="1869359" y="358509"/>
                </a:lnTo>
                <a:lnTo>
                  <a:pt x="1864209" y="404005"/>
                </a:lnTo>
                <a:lnTo>
                  <a:pt x="1858122" y="448779"/>
                </a:lnTo>
                <a:lnTo>
                  <a:pt x="1851099" y="492798"/>
                </a:lnTo>
                <a:lnTo>
                  <a:pt x="1843140" y="536032"/>
                </a:lnTo>
                <a:lnTo>
                  <a:pt x="1837454" y="563143"/>
                </a:lnTo>
                <a:lnTo>
                  <a:pt x="1828405" y="563143"/>
                </a:lnTo>
                <a:close/>
              </a:path>
              <a:path w="1881504" h="563244">
                <a:moveTo>
                  <a:pt x="0" y="412189"/>
                </a:moveTo>
                <a:lnTo>
                  <a:pt x="0" y="397952"/>
                </a:lnTo>
                <a:lnTo>
                  <a:pt x="12170" y="419063"/>
                </a:lnTo>
                <a:lnTo>
                  <a:pt x="42726" y="469715"/>
                </a:lnTo>
                <a:lnTo>
                  <a:pt x="73842" y="519018"/>
                </a:lnTo>
                <a:lnTo>
                  <a:pt x="102973" y="563143"/>
                </a:lnTo>
                <a:lnTo>
                  <a:pt x="94201" y="563143"/>
                </a:lnTo>
                <a:lnTo>
                  <a:pt x="69732" y="526079"/>
                </a:lnTo>
                <a:lnTo>
                  <a:pt x="38410" y="476450"/>
                </a:lnTo>
                <a:lnTo>
                  <a:pt x="7652" y="425463"/>
                </a:lnTo>
                <a:lnTo>
                  <a:pt x="0" y="412189"/>
                </a:lnTo>
                <a:close/>
              </a:path>
            </a:pathLst>
          </a:custGeom>
          <a:solidFill>
            <a:srgbClr val="CFD4D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" name="object 29"/>
          <p:cNvSpPr/>
          <p:nvPr/>
        </p:nvSpPr>
        <p:spPr>
          <a:xfrm>
            <a:off x="4718304" y="2236691"/>
            <a:ext cx="1952544" cy="570269"/>
          </a:xfrm>
          <a:custGeom>
            <a:avLst/>
            <a:gdLst/>
            <a:ahLst/>
            <a:cxnLst/>
            <a:rect l="l" t="t" r="r" b="b"/>
            <a:pathLst>
              <a:path w="1928495" h="563244">
                <a:moveTo>
                  <a:pt x="1885624" y="0"/>
                </a:moveTo>
                <a:lnTo>
                  <a:pt x="1928037" y="0"/>
                </a:lnTo>
                <a:lnTo>
                  <a:pt x="1928037" y="563143"/>
                </a:lnTo>
                <a:lnTo>
                  <a:pt x="1888732" y="563143"/>
                </a:lnTo>
                <a:lnTo>
                  <a:pt x="1888732" y="125653"/>
                </a:lnTo>
                <a:lnTo>
                  <a:pt x="1888261" y="76168"/>
                </a:lnTo>
                <a:lnTo>
                  <a:pt x="1886847" y="26181"/>
                </a:lnTo>
                <a:lnTo>
                  <a:pt x="1885624" y="0"/>
                </a:lnTo>
                <a:close/>
              </a:path>
              <a:path w="1928495" h="563244">
                <a:moveTo>
                  <a:pt x="1846355" y="563143"/>
                </a:moveTo>
                <a:lnTo>
                  <a:pt x="1858570" y="499588"/>
                </a:lnTo>
                <a:lnTo>
                  <a:pt x="1865639" y="455279"/>
                </a:lnTo>
                <a:lnTo>
                  <a:pt x="1871766" y="410210"/>
                </a:lnTo>
                <a:lnTo>
                  <a:pt x="1876950" y="364414"/>
                </a:lnTo>
                <a:lnTo>
                  <a:pt x="1881192" y="317924"/>
                </a:lnTo>
                <a:lnTo>
                  <a:pt x="1884491" y="270770"/>
                </a:lnTo>
                <a:lnTo>
                  <a:pt x="1886847" y="222986"/>
                </a:lnTo>
                <a:lnTo>
                  <a:pt x="1888261" y="174602"/>
                </a:lnTo>
                <a:lnTo>
                  <a:pt x="1888732" y="125653"/>
                </a:lnTo>
                <a:lnTo>
                  <a:pt x="1888732" y="563143"/>
                </a:lnTo>
                <a:lnTo>
                  <a:pt x="1846355" y="563143"/>
                </a:lnTo>
                <a:close/>
              </a:path>
              <a:path w="1928495" h="563244">
                <a:moveTo>
                  <a:pt x="1878010" y="0"/>
                </a:moveTo>
                <a:lnTo>
                  <a:pt x="1885624" y="0"/>
                </a:lnTo>
                <a:lnTo>
                  <a:pt x="1880479" y="73793"/>
                </a:lnTo>
                <a:lnTo>
                  <a:pt x="1880462" y="72101"/>
                </a:lnTo>
                <a:lnTo>
                  <a:pt x="1879058" y="22440"/>
                </a:lnTo>
                <a:lnTo>
                  <a:pt x="1878010" y="0"/>
                </a:lnTo>
                <a:close/>
              </a:path>
              <a:path w="1928495" h="563244">
                <a:moveTo>
                  <a:pt x="1851496" y="489428"/>
                </a:moveTo>
                <a:lnTo>
                  <a:pt x="1880479" y="73793"/>
                </a:lnTo>
                <a:lnTo>
                  <a:pt x="1880931" y="121262"/>
                </a:lnTo>
                <a:lnTo>
                  <a:pt x="1880462" y="169892"/>
                </a:lnTo>
                <a:lnTo>
                  <a:pt x="1879058" y="217959"/>
                </a:lnTo>
                <a:lnTo>
                  <a:pt x="1876717" y="265431"/>
                </a:lnTo>
                <a:lnTo>
                  <a:pt x="1873439" y="312276"/>
                </a:lnTo>
                <a:lnTo>
                  <a:pt x="1869225" y="358463"/>
                </a:lnTo>
                <a:lnTo>
                  <a:pt x="1864075" y="403959"/>
                </a:lnTo>
                <a:lnTo>
                  <a:pt x="1857988" y="448733"/>
                </a:lnTo>
                <a:lnTo>
                  <a:pt x="1851496" y="489428"/>
                </a:lnTo>
                <a:close/>
              </a:path>
              <a:path w="1928495" h="563244">
                <a:moveTo>
                  <a:pt x="1837310" y="563143"/>
                </a:moveTo>
                <a:lnTo>
                  <a:pt x="1843006" y="535986"/>
                </a:lnTo>
                <a:lnTo>
                  <a:pt x="1850965" y="492753"/>
                </a:lnTo>
                <a:lnTo>
                  <a:pt x="1851496" y="489428"/>
                </a:lnTo>
                <a:lnTo>
                  <a:pt x="1846355" y="563143"/>
                </a:lnTo>
                <a:lnTo>
                  <a:pt x="1837310" y="563143"/>
                </a:lnTo>
                <a:close/>
              </a:path>
              <a:path w="1928495" h="563244">
                <a:moveTo>
                  <a:pt x="0" y="426698"/>
                </a:moveTo>
                <a:lnTo>
                  <a:pt x="0" y="412378"/>
                </a:lnTo>
                <a:lnTo>
                  <a:pt x="7515" y="425414"/>
                </a:lnTo>
                <a:lnTo>
                  <a:pt x="38273" y="476400"/>
                </a:lnTo>
                <a:lnTo>
                  <a:pt x="69595" y="526030"/>
                </a:lnTo>
                <a:lnTo>
                  <a:pt x="94097" y="563143"/>
                </a:lnTo>
                <a:lnTo>
                  <a:pt x="85285" y="563143"/>
                </a:lnTo>
                <a:lnTo>
                  <a:pt x="61674" y="527169"/>
                </a:lnTo>
                <a:lnTo>
                  <a:pt x="30836" y="478064"/>
                </a:lnTo>
                <a:lnTo>
                  <a:pt x="546" y="427649"/>
                </a:lnTo>
                <a:lnTo>
                  <a:pt x="0" y="426698"/>
                </a:lnTo>
                <a:close/>
              </a:path>
            </a:pathLst>
          </a:custGeom>
          <a:solidFill>
            <a:srgbClr val="CFD4D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" name="object 30"/>
          <p:cNvSpPr/>
          <p:nvPr/>
        </p:nvSpPr>
        <p:spPr>
          <a:xfrm>
            <a:off x="4718304" y="2236691"/>
            <a:ext cx="1920398" cy="570269"/>
          </a:xfrm>
          <a:custGeom>
            <a:avLst/>
            <a:gdLst/>
            <a:ahLst/>
            <a:cxnLst/>
            <a:rect l="l" t="t" r="r" b="b"/>
            <a:pathLst>
              <a:path w="1896745" h="563244">
                <a:moveTo>
                  <a:pt x="1885902" y="0"/>
                </a:moveTo>
                <a:lnTo>
                  <a:pt x="1893172" y="0"/>
                </a:lnTo>
                <a:lnTo>
                  <a:pt x="1893548" y="6856"/>
                </a:lnTo>
                <a:lnTo>
                  <a:pt x="1895377" y="56475"/>
                </a:lnTo>
                <a:lnTo>
                  <a:pt x="1896292" y="105620"/>
                </a:lnTo>
                <a:lnTo>
                  <a:pt x="1896292" y="154263"/>
                </a:lnTo>
                <a:lnTo>
                  <a:pt x="1895377" y="202371"/>
                </a:lnTo>
                <a:lnTo>
                  <a:pt x="1893548" y="249914"/>
                </a:lnTo>
                <a:lnTo>
                  <a:pt x="1890805" y="296863"/>
                </a:lnTo>
                <a:lnTo>
                  <a:pt x="1889008" y="319615"/>
                </a:lnTo>
                <a:lnTo>
                  <a:pt x="1889008" y="125609"/>
                </a:lnTo>
                <a:lnTo>
                  <a:pt x="1888536" y="76124"/>
                </a:lnTo>
                <a:lnTo>
                  <a:pt x="1887123" y="26137"/>
                </a:lnTo>
                <a:lnTo>
                  <a:pt x="1885902" y="0"/>
                </a:lnTo>
                <a:close/>
              </a:path>
              <a:path w="1896745" h="563244">
                <a:moveTo>
                  <a:pt x="1846741" y="562574"/>
                </a:moveTo>
                <a:lnTo>
                  <a:pt x="1858845" y="499544"/>
                </a:lnTo>
                <a:lnTo>
                  <a:pt x="1865915" y="455235"/>
                </a:lnTo>
                <a:lnTo>
                  <a:pt x="1872041" y="410166"/>
                </a:lnTo>
                <a:lnTo>
                  <a:pt x="1877226" y="364370"/>
                </a:lnTo>
                <a:lnTo>
                  <a:pt x="1881467" y="317880"/>
                </a:lnTo>
                <a:lnTo>
                  <a:pt x="1884766" y="270726"/>
                </a:lnTo>
                <a:lnTo>
                  <a:pt x="1887123" y="222942"/>
                </a:lnTo>
                <a:lnTo>
                  <a:pt x="1888536" y="174558"/>
                </a:lnTo>
                <a:lnTo>
                  <a:pt x="1889008" y="125609"/>
                </a:lnTo>
                <a:lnTo>
                  <a:pt x="1889008" y="319615"/>
                </a:lnTo>
                <a:lnTo>
                  <a:pt x="1882574" y="388852"/>
                </a:lnTo>
                <a:lnTo>
                  <a:pt x="1877086" y="433832"/>
                </a:lnTo>
                <a:lnTo>
                  <a:pt x="1870684" y="478095"/>
                </a:lnTo>
                <a:lnTo>
                  <a:pt x="1863368" y="521609"/>
                </a:lnTo>
                <a:lnTo>
                  <a:pt x="1855368" y="563143"/>
                </a:lnTo>
                <a:lnTo>
                  <a:pt x="1846741" y="562574"/>
                </a:lnTo>
                <a:close/>
              </a:path>
              <a:path w="1896745" h="563244">
                <a:moveTo>
                  <a:pt x="9553" y="441474"/>
                </a:moveTo>
                <a:lnTo>
                  <a:pt x="1846741" y="562574"/>
                </a:lnTo>
                <a:lnTo>
                  <a:pt x="1846622" y="563143"/>
                </a:lnTo>
                <a:lnTo>
                  <a:pt x="85583" y="563143"/>
                </a:lnTo>
                <a:lnTo>
                  <a:pt x="9553" y="441474"/>
                </a:lnTo>
                <a:close/>
              </a:path>
              <a:path w="1896745" h="563244">
                <a:moveTo>
                  <a:pt x="0" y="440844"/>
                </a:moveTo>
                <a:lnTo>
                  <a:pt x="9131" y="441446"/>
                </a:lnTo>
                <a:lnTo>
                  <a:pt x="31105" y="478020"/>
                </a:lnTo>
                <a:lnTo>
                  <a:pt x="61944" y="527125"/>
                </a:lnTo>
                <a:lnTo>
                  <a:pt x="85583" y="563143"/>
                </a:lnTo>
                <a:lnTo>
                  <a:pt x="76432" y="563143"/>
                </a:lnTo>
                <a:lnTo>
                  <a:pt x="57402" y="534148"/>
                </a:lnTo>
                <a:lnTo>
                  <a:pt x="26362" y="484723"/>
                </a:lnTo>
                <a:lnTo>
                  <a:pt x="0" y="440844"/>
                </a:lnTo>
                <a:close/>
              </a:path>
              <a:path w="1896745" h="563244">
                <a:moveTo>
                  <a:pt x="0" y="426186"/>
                </a:moveTo>
                <a:lnTo>
                  <a:pt x="9553" y="441474"/>
                </a:lnTo>
                <a:lnTo>
                  <a:pt x="9131" y="441446"/>
                </a:lnTo>
                <a:lnTo>
                  <a:pt x="815" y="427605"/>
                </a:lnTo>
                <a:lnTo>
                  <a:pt x="0" y="426186"/>
                </a:lnTo>
                <a:close/>
              </a:path>
            </a:pathLst>
          </a:custGeom>
          <a:solidFill>
            <a:srgbClr val="CFD4D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" name="object 31"/>
          <p:cNvSpPr/>
          <p:nvPr/>
        </p:nvSpPr>
        <p:spPr>
          <a:xfrm>
            <a:off x="4718304" y="2236691"/>
            <a:ext cx="1928112" cy="570269"/>
          </a:xfrm>
          <a:custGeom>
            <a:avLst/>
            <a:gdLst/>
            <a:ahLst/>
            <a:cxnLst/>
            <a:rect l="l" t="t" r="r" b="b"/>
            <a:pathLst>
              <a:path w="1904365" h="563244">
                <a:moveTo>
                  <a:pt x="1893446" y="0"/>
                </a:moveTo>
                <a:lnTo>
                  <a:pt x="1900629" y="0"/>
                </a:lnTo>
                <a:lnTo>
                  <a:pt x="1901199" y="10408"/>
                </a:lnTo>
                <a:lnTo>
                  <a:pt x="1903040" y="60348"/>
                </a:lnTo>
                <a:lnTo>
                  <a:pt x="1903961" y="109813"/>
                </a:lnTo>
                <a:lnTo>
                  <a:pt x="1903961" y="158771"/>
                </a:lnTo>
                <a:lnTo>
                  <a:pt x="1903040" y="207192"/>
                </a:lnTo>
                <a:lnTo>
                  <a:pt x="1901199" y="255044"/>
                </a:lnTo>
                <a:lnTo>
                  <a:pt x="1898438" y="302297"/>
                </a:lnTo>
                <a:lnTo>
                  <a:pt x="1896563" y="326037"/>
                </a:lnTo>
                <a:lnTo>
                  <a:pt x="1896563" y="105574"/>
                </a:lnTo>
                <a:lnTo>
                  <a:pt x="1895648" y="56428"/>
                </a:lnTo>
                <a:lnTo>
                  <a:pt x="1893819" y="6810"/>
                </a:lnTo>
                <a:lnTo>
                  <a:pt x="1893446" y="0"/>
                </a:lnTo>
                <a:close/>
              </a:path>
              <a:path w="1904365" h="563244">
                <a:moveTo>
                  <a:pt x="1855631" y="563143"/>
                </a:moveTo>
                <a:lnTo>
                  <a:pt x="1863639" y="521563"/>
                </a:lnTo>
                <a:lnTo>
                  <a:pt x="1870955" y="478048"/>
                </a:lnTo>
                <a:lnTo>
                  <a:pt x="1877357" y="433786"/>
                </a:lnTo>
                <a:lnTo>
                  <a:pt x="1882845" y="388806"/>
                </a:lnTo>
                <a:lnTo>
                  <a:pt x="1887417" y="343139"/>
                </a:lnTo>
                <a:lnTo>
                  <a:pt x="1891076" y="296816"/>
                </a:lnTo>
                <a:lnTo>
                  <a:pt x="1893819" y="249868"/>
                </a:lnTo>
                <a:lnTo>
                  <a:pt x="1895648" y="202324"/>
                </a:lnTo>
                <a:lnTo>
                  <a:pt x="1896563" y="154216"/>
                </a:lnTo>
                <a:lnTo>
                  <a:pt x="1896563" y="326037"/>
                </a:lnTo>
                <a:lnTo>
                  <a:pt x="1890153" y="394884"/>
                </a:lnTo>
                <a:lnTo>
                  <a:pt x="1884630" y="440156"/>
                </a:lnTo>
                <a:lnTo>
                  <a:pt x="1878187" y="484706"/>
                </a:lnTo>
                <a:lnTo>
                  <a:pt x="1870823" y="528503"/>
                </a:lnTo>
                <a:lnTo>
                  <a:pt x="1864151" y="563143"/>
                </a:lnTo>
                <a:lnTo>
                  <a:pt x="1855631" y="563143"/>
                </a:lnTo>
                <a:close/>
              </a:path>
              <a:path w="1904365" h="563244">
                <a:moveTo>
                  <a:pt x="0" y="454943"/>
                </a:moveTo>
                <a:lnTo>
                  <a:pt x="0" y="440349"/>
                </a:lnTo>
                <a:lnTo>
                  <a:pt x="26632" y="484676"/>
                </a:lnTo>
                <a:lnTo>
                  <a:pt x="57671" y="534102"/>
                </a:lnTo>
                <a:lnTo>
                  <a:pt x="76732" y="563143"/>
                </a:lnTo>
                <a:lnTo>
                  <a:pt x="67583" y="563143"/>
                </a:lnTo>
                <a:lnTo>
                  <a:pt x="53130" y="541122"/>
                </a:lnTo>
                <a:lnTo>
                  <a:pt x="21889" y="491376"/>
                </a:lnTo>
                <a:lnTo>
                  <a:pt x="0" y="454943"/>
                </a:lnTo>
                <a:close/>
              </a:path>
            </a:pathLst>
          </a:custGeom>
          <a:solidFill>
            <a:srgbClr val="CED3D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" name="object 32"/>
          <p:cNvSpPr/>
          <p:nvPr/>
        </p:nvSpPr>
        <p:spPr>
          <a:xfrm>
            <a:off x="4718303" y="2236691"/>
            <a:ext cx="1952544" cy="570269"/>
          </a:xfrm>
          <a:custGeom>
            <a:avLst/>
            <a:gdLst/>
            <a:ahLst/>
            <a:cxnLst/>
            <a:rect l="l" t="t" r="r" b="b"/>
            <a:pathLst>
              <a:path w="1928495" h="563244">
                <a:moveTo>
                  <a:pt x="1908085" y="0"/>
                </a:moveTo>
                <a:lnTo>
                  <a:pt x="1928037" y="0"/>
                </a:lnTo>
                <a:lnTo>
                  <a:pt x="1928037" y="563143"/>
                </a:lnTo>
                <a:lnTo>
                  <a:pt x="1911629" y="563143"/>
                </a:lnTo>
                <a:lnTo>
                  <a:pt x="1911629" y="114005"/>
                </a:lnTo>
                <a:lnTo>
                  <a:pt x="1910703" y="64221"/>
                </a:lnTo>
                <a:lnTo>
                  <a:pt x="1908850" y="13958"/>
                </a:lnTo>
                <a:lnTo>
                  <a:pt x="1908085" y="0"/>
                </a:lnTo>
                <a:close/>
              </a:path>
              <a:path w="1928495" h="563244">
                <a:moveTo>
                  <a:pt x="1872933" y="563143"/>
                </a:moveTo>
                <a:lnTo>
                  <a:pt x="1885689" y="491316"/>
                </a:lnTo>
                <a:lnTo>
                  <a:pt x="1892174" y="446478"/>
                </a:lnTo>
                <a:lnTo>
                  <a:pt x="1897732" y="400914"/>
                </a:lnTo>
                <a:lnTo>
                  <a:pt x="1902365" y="354655"/>
                </a:lnTo>
                <a:lnTo>
                  <a:pt x="1906070" y="307730"/>
                </a:lnTo>
                <a:lnTo>
                  <a:pt x="1908850" y="260172"/>
                </a:lnTo>
                <a:lnTo>
                  <a:pt x="1910703" y="212011"/>
                </a:lnTo>
                <a:lnTo>
                  <a:pt x="1911629" y="163278"/>
                </a:lnTo>
                <a:lnTo>
                  <a:pt x="1911629" y="563143"/>
                </a:lnTo>
                <a:lnTo>
                  <a:pt x="1872933" y="563143"/>
                </a:lnTo>
                <a:close/>
              </a:path>
              <a:path w="1928495" h="563244">
                <a:moveTo>
                  <a:pt x="1900494" y="0"/>
                </a:moveTo>
                <a:lnTo>
                  <a:pt x="1908085" y="0"/>
                </a:lnTo>
                <a:lnTo>
                  <a:pt x="1903228" y="77800"/>
                </a:lnTo>
                <a:lnTo>
                  <a:pt x="1902903" y="60299"/>
                </a:lnTo>
                <a:lnTo>
                  <a:pt x="1901062" y="10359"/>
                </a:lnTo>
                <a:lnTo>
                  <a:pt x="1900494" y="0"/>
                </a:lnTo>
                <a:close/>
              </a:path>
              <a:path w="1928495" h="563244">
                <a:moveTo>
                  <a:pt x="1877704" y="486713"/>
                </a:moveTo>
                <a:lnTo>
                  <a:pt x="1903228" y="77800"/>
                </a:lnTo>
                <a:lnTo>
                  <a:pt x="1903823" y="109764"/>
                </a:lnTo>
                <a:lnTo>
                  <a:pt x="1903823" y="158722"/>
                </a:lnTo>
                <a:lnTo>
                  <a:pt x="1902903" y="207143"/>
                </a:lnTo>
                <a:lnTo>
                  <a:pt x="1901062" y="254995"/>
                </a:lnTo>
                <a:lnTo>
                  <a:pt x="1898300" y="302248"/>
                </a:lnTo>
                <a:lnTo>
                  <a:pt x="1894618" y="348872"/>
                </a:lnTo>
                <a:lnTo>
                  <a:pt x="1890016" y="394835"/>
                </a:lnTo>
                <a:lnTo>
                  <a:pt x="1884493" y="440107"/>
                </a:lnTo>
                <a:lnTo>
                  <a:pt x="1878050" y="484657"/>
                </a:lnTo>
                <a:lnTo>
                  <a:pt x="1877704" y="486713"/>
                </a:lnTo>
                <a:close/>
              </a:path>
              <a:path w="1928495" h="563244">
                <a:moveTo>
                  <a:pt x="1864005" y="563143"/>
                </a:moveTo>
                <a:lnTo>
                  <a:pt x="1870686" y="528454"/>
                </a:lnTo>
                <a:lnTo>
                  <a:pt x="1877704" y="486713"/>
                </a:lnTo>
                <a:lnTo>
                  <a:pt x="1872933" y="563143"/>
                </a:lnTo>
                <a:lnTo>
                  <a:pt x="1864005" y="563143"/>
                </a:lnTo>
                <a:close/>
              </a:path>
              <a:path w="1928495" h="563244">
                <a:moveTo>
                  <a:pt x="0" y="469043"/>
                </a:moveTo>
                <a:lnTo>
                  <a:pt x="0" y="455128"/>
                </a:lnTo>
                <a:lnTo>
                  <a:pt x="21750" y="491329"/>
                </a:lnTo>
                <a:lnTo>
                  <a:pt x="52991" y="541076"/>
                </a:lnTo>
                <a:lnTo>
                  <a:pt x="67474" y="563143"/>
                </a:lnTo>
                <a:lnTo>
                  <a:pt x="58733" y="563143"/>
                </a:lnTo>
                <a:lnTo>
                  <a:pt x="48858" y="548096"/>
                </a:lnTo>
                <a:lnTo>
                  <a:pt x="17415" y="498029"/>
                </a:lnTo>
                <a:lnTo>
                  <a:pt x="0" y="469043"/>
                </a:lnTo>
                <a:close/>
              </a:path>
            </a:pathLst>
          </a:custGeom>
          <a:solidFill>
            <a:srgbClr val="CED3D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" name="object 33"/>
          <p:cNvSpPr/>
          <p:nvPr/>
        </p:nvSpPr>
        <p:spPr>
          <a:xfrm>
            <a:off x="4718309" y="2236691"/>
            <a:ext cx="1943543" cy="570269"/>
          </a:xfrm>
          <a:custGeom>
            <a:avLst/>
            <a:gdLst/>
            <a:ahLst/>
            <a:cxnLst/>
            <a:rect l="l" t="t" r="r" b="b"/>
            <a:pathLst>
              <a:path w="1919604" h="563244">
                <a:moveTo>
                  <a:pt x="1907950" y="0"/>
                </a:moveTo>
                <a:lnTo>
                  <a:pt x="1915602" y="0"/>
                </a:lnTo>
                <a:lnTo>
                  <a:pt x="1917615" y="44667"/>
                </a:lnTo>
                <a:lnTo>
                  <a:pt x="1918964" y="94103"/>
                </a:lnTo>
                <a:lnTo>
                  <a:pt x="1919414" y="143058"/>
                </a:lnTo>
                <a:lnTo>
                  <a:pt x="1918964" y="191504"/>
                </a:lnTo>
                <a:lnTo>
                  <a:pt x="1917615" y="239410"/>
                </a:lnTo>
                <a:lnTo>
                  <a:pt x="1915367" y="286746"/>
                </a:lnTo>
                <a:lnTo>
                  <a:pt x="1912219" y="333484"/>
                </a:lnTo>
                <a:lnTo>
                  <a:pt x="1911492" y="341772"/>
                </a:lnTo>
                <a:lnTo>
                  <a:pt x="1911492" y="113956"/>
                </a:lnTo>
                <a:lnTo>
                  <a:pt x="1910565" y="64172"/>
                </a:lnTo>
                <a:lnTo>
                  <a:pt x="1908712" y="13909"/>
                </a:lnTo>
                <a:lnTo>
                  <a:pt x="1907950" y="0"/>
                </a:lnTo>
                <a:close/>
              </a:path>
              <a:path w="1919604" h="563244">
                <a:moveTo>
                  <a:pt x="1872787" y="563143"/>
                </a:moveTo>
                <a:lnTo>
                  <a:pt x="1885552" y="491266"/>
                </a:lnTo>
                <a:lnTo>
                  <a:pt x="1892037" y="446429"/>
                </a:lnTo>
                <a:lnTo>
                  <a:pt x="1897595" y="400865"/>
                </a:lnTo>
                <a:lnTo>
                  <a:pt x="1902228" y="354606"/>
                </a:lnTo>
                <a:lnTo>
                  <a:pt x="1905933" y="307681"/>
                </a:lnTo>
                <a:lnTo>
                  <a:pt x="1908712" y="260123"/>
                </a:lnTo>
                <a:lnTo>
                  <a:pt x="1910565" y="211962"/>
                </a:lnTo>
                <a:lnTo>
                  <a:pt x="1911492" y="163229"/>
                </a:lnTo>
                <a:lnTo>
                  <a:pt x="1911492" y="341772"/>
                </a:lnTo>
                <a:lnTo>
                  <a:pt x="1903226" y="425047"/>
                </a:lnTo>
                <a:lnTo>
                  <a:pt x="1897380" y="469812"/>
                </a:lnTo>
                <a:lnTo>
                  <a:pt x="1890634" y="513860"/>
                </a:lnTo>
                <a:lnTo>
                  <a:pt x="1882990" y="557162"/>
                </a:lnTo>
                <a:lnTo>
                  <a:pt x="1881788" y="563143"/>
                </a:lnTo>
                <a:lnTo>
                  <a:pt x="1872787" y="563143"/>
                </a:lnTo>
                <a:close/>
              </a:path>
              <a:path w="1919604" h="563244">
                <a:moveTo>
                  <a:pt x="0" y="483174"/>
                </a:moveTo>
                <a:lnTo>
                  <a:pt x="0" y="469225"/>
                </a:lnTo>
                <a:lnTo>
                  <a:pt x="17278" y="497982"/>
                </a:lnTo>
                <a:lnTo>
                  <a:pt x="48721" y="548050"/>
                </a:lnTo>
                <a:lnTo>
                  <a:pt x="58627" y="563143"/>
                </a:lnTo>
                <a:lnTo>
                  <a:pt x="49928" y="563143"/>
                </a:lnTo>
                <a:lnTo>
                  <a:pt x="40834" y="549209"/>
                </a:lnTo>
                <a:lnTo>
                  <a:pt x="9869" y="499665"/>
                </a:lnTo>
                <a:lnTo>
                  <a:pt x="0" y="483174"/>
                </a:lnTo>
                <a:close/>
              </a:path>
            </a:pathLst>
          </a:custGeom>
          <a:solidFill>
            <a:srgbClr val="CED3D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" name="object 34"/>
          <p:cNvSpPr/>
          <p:nvPr/>
        </p:nvSpPr>
        <p:spPr>
          <a:xfrm>
            <a:off x="4718304" y="2236691"/>
            <a:ext cx="1952544" cy="570269"/>
          </a:xfrm>
          <a:custGeom>
            <a:avLst/>
            <a:gdLst/>
            <a:ahLst/>
            <a:cxnLst/>
            <a:rect l="l" t="t" r="r" b="b"/>
            <a:pathLst>
              <a:path w="1928495" h="563244">
                <a:moveTo>
                  <a:pt x="1923092" y="0"/>
                </a:moveTo>
                <a:lnTo>
                  <a:pt x="1928037" y="0"/>
                </a:lnTo>
                <a:lnTo>
                  <a:pt x="1928037" y="563143"/>
                </a:lnTo>
                <a:lnTo>
                  <a:pt x="1927083" y="563143"/>
                </a:lnTo>
                <a:lnTo>
                  <a:pt x="1927083" y="147407"/>
                </a:lnTo>
                <a:lnTo>
                  <a:pt x="1926630" y="98140"/>
                </a:lnTo>
                <a:lnTo>
                  <a:pt x="1925272" y="48389"/>
                </a:lnTo>
                <a:lnTo>
                  <a:pt x="1923092" y="0"/>
                </a:lnTo>
                <a:close/>
              </a:path>
              <a:path w="1928495" h="563244">
                <a:moveTo>
                  <a:pt x="1890604" y="563143"/>
                </a:moveTo>
                <a:lnTo>
                  <a:pt x="1898120" y="520570"/>
                </a:lnTo>
                <a:lnTo>
                  <a:pt x="1904908" y="476241"/>
                </a:lnTo>
                <a:lnTo>
                  <a:pt x="1910791" y="431191"/>
                </a:lnTo>
                <a:lnTo>
                  <a:pt x="1915769" y="385450"/>
                </a:lnTo>
                <a:lnTo>
                  <a:pt x="1919842" y="339046"/>
                </a:lnTo>
                <a:lnTo>
                  <a:pt x="1923010" y="292010"/>
                </a:lnTo>
                <a:lnTo>
                  <a:pt x="1925272" y="244372"/>
                </a:lnTo>
                <a:lnTo>
                  <a:pt x="1926630" y="196161"/>
                </a:lnTo>
                <a:lnTo>
                  <a:pt x="1927083" y="147407"/>
                </a:lnTo>
                <a:lnTo>
                  <a:pt x="1927083" y="563143"/>
                </a:lnTo>
                <a:lnTo>
                  <a:pt x="1890604" y="563143"/>
                </a:lnTo>
                <a:close/>
              </a:path>
              <a:path w="1928495" h="563244">
                <a:moveTo>
                  <a:pt x="1915875" y="0"/>
                </a:moveTo>
                <a:lnTo>
                  <a:pt x="1923092" y="0"/>
                </a:lnTo>
                <a:lnTo>
                  <a:pt x="1918418" y="64127"/>
                </a:lnTo>
                <a:lnTo>
                  <a:pt x="1917885" y="44616"/>
                </a:lnTo>
                <a:lnTo>
                  <a:pt x="1915875" y="0"/>
                </a:lnTo>
                <a:close/>
              </a:path>
              <a:path w="1928495" h="563244">
                <a:moveTo>
                  <a:pt x="1882049" y="563143"/>
                </a:moveTo>
                <a:lnTo>
                  <a:pt x="1918418" y="64127"/>
                </a:lnTo>
                <a:lnTo>
                  <a:pt x="1919234" y="94052"/>
                </a:lnTo>
                <a:lnTo>
                  <a:pt x="1919684" y="143008"/>
                </a:lnTo>
                <a:lnTo>
                  <a:pt x="1919234" y="191454"/>
                </a:lnTo>
                <a:lnTo>
                  <a:pt x="1917885" y="239360"/>
                </a:lnTo>
                <a:lnTo>
                  <a:pt x="1915637" y="286696"/>
                </a:lnTo>
                <a:lnTo>
                  <a:pt x="1912489" y="333435"/>
                </a:lnTo>
                <a:lnTo>
                  <a:pt x="1908442" y="379545"/>
                </a:lnTo>
                <a:lnTo>
                  <a:pt x="1903496" y="424997"/>
                </a:lnTo>
                <a:lnTo>
                  <a:pt x="1897650" y="469762"/>
                </a:lnTo>
                <a:lnTo>
                  <a:pt x="1890905" y="513811"/>
                </a:lnTo>
                <a:lnTo>
                  <a:pt x="1883260" y="557113"/>
                </a:lnTo>
                <a:lnTo>
                  <a:pt x="1882049" y="563143"/>
                </a:lnTo>
                <a:close/>
              </a:path>
              <a:path w="1928495" h="563244">
                <a:moveTo>
                  <a:pt x="0" y="497302"/>
                </a:moveTo>
                <a:lnTo>
                  <a:pt x="0" y="482681"/>
                </a:lnTo>
                <a:lnTo>
                  <a:pt x="10139" y="499623"/>
                </a:lnTo>
                <a:lnTo>
                  <a:pt x="41106" y="549169"/>
                </a:lnTo>
                <a:lnTo>
                  <a:pt x="50227" y="563143"/>
                </a:lnTo>
                <a:lnTo>
                  <a:pt x="41105" y="563141"/>
                </a:lnTo>
                <a:lnTo>
                  <a:pt x="36539" y="556145"/>
                </a:lnTo>
                <a:lnTo>
                  <a:pt x="5376" y="506286"/>
                </a:lnTo>
                <a:lnTo>
                  <a:pt x="0" y="497302"/>
                </a:lnTo>
                <a:close/>
              </a:path>
            </a:pathLst>
          </a:custGeom>
          <a:solidFill>
            <a:srgbClr val="CDD2D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" name="object 35"/>
          <p:cNvSpPr/>
          <p:nvPr/>
        </p:nvSpPr>
        <p:spPr>
          <a:xfrm>
            <a:off x="4718304" y="2236691"/>
            <a:ext cx="1952544" cy="570269"/>
          </a:xfrm>
          <a:custGeom>
            <a:avLst/>
            <a:gdLst/>
            <a:ahLst/>
            <a:cxnLst/>
            <a:rect l="l" t="t" r="r" b="b"/>
            <a:pathLst>
              <a:path w="1928495" h="563244">
                <a:moveTo>
                  <a:pt x="1923363" y="0"/>
                </a:moveTo>
                <a:lnTo>
                  <a:pt x="1928037" y="0"/>
                </a:lnTo>
                <a:lnTo>
                  <a:pt x="1928037" y="336127"/>
                </a:lnTo>
                <a:lnTo>
                  <a:pt x="1927466" y="344609"/>
                </a:lnTo>
                <a:lnTo>
                  <a:pt x="1927352" y="345904"/>
                </a:lnTo>
                <a:lnTo>
                  <a:pt x="1927352" y="147362"/>
                </a:lnTo>
                <a:lnTo>
                  <a:pt x="1926900" y="98095"/>
                </a:lnTo>
                <a:lnTo>
                  <a:pt x="1925542" y="48344"/>
                </a:lnTo>
                <a:lnTo>
                  <a:pt x="1923363" y="0"/>
                </a:lnTo>
                <a:close/>
              </a:path>
              <a:path w="1928495" h="563244">
                <a:moveTo>
                  <a:pt x="1890866" y="563143"/>
                </a:moveTo>
                <a:lnTo>
                  <a:pt x="1898389" y="520526"/>
                </a:lnTo>
                <a:lnTo>
                  <a:pt x="1905178" y="476197"/>
                </a:lnTo>
                <a:lnTo>
                  <a:pt x="1911061" y="431147"/>
                </a:lnTo>
                <a:lnTo>
                  <a:pt x="1916039" y="385405"/>
                </a:lnTo>
                <a:lnTo>
                  <a:pt x="1920112" y="339001"/>
                </a:lnTo>
                <a:lnTo>
                  <a:pt x="1923279" y="291965"/>
                </a:lnTo>
                <a:lnTo>
                  <a:pt x="1925542" y="244327"/>
                </a:lnTo>
                <a:lnTo>
                  <a:pt x="1926900" y="196116"/>
                </a:lnTo>
                <a:lnTo>
                  <a:pt x="1927352" y="147362"/>
                </a:lnTo>
                <a:lnTo>
                  <a:pt x="1927352" y="345904"/>
                </a:lnTo>
                <a:lnTo>
                  <a:pt x="1923363" y="391343"/>
                </a:lnTo>
                <a:lnTo>
                  <a:pt x="1918358" y="437338"/>
                </a:lnTo>
                <a:lnTo>
                  <a:pt x="1912437" y="482673"/>
                </a:lnTo>
                <a:lnTo>
                  <a:pt x="1905606" y="527283"/>
                </a:lnTo>
                <a:lnTo>
                  <a:pt x="1899276" y="563143"/>
                </a:lnTo>
                <a:lnTo>
                  <a:pt x="1890866" y="563143"/>
                </a:lnTo>
                <a:close/>
              </a:path>
              <a:path w="1928495" h="563244">
                <a:moveTo>
                  <a:pt x="0" y="511435"/>
                </a:moveTo>
                <a:lnTo>
                  <a:pt x="0" y="496807"/>
                </a:lnTo>
                <a:lnTo>
                  <a:pt x="5646" y="506242"/>
                </a:lnTo>
                <a:lnTo>
                  <a:pt x="36809" y="556101"/>
                </a:lnTo>
                <a:lnTo>
                  <a:pt x="41368" y="563087"/>
                </a:lnTo>
                <a:lnTo>
                  <a:pt x="32244" y="563086"/>
                </a:lnTo>
                <a:lnTo>
                  <a:pt x="883" y="512912"/>
                </a:lnTo>
                <a:lnTo>
                  <a:pt x="0" y="511435"/>
                </a:lnTo>
                <a:close/>
              </a:path>
            </a:pathLst>
          </a:custGeom>
          <a:solidFill>
            <a:srgbClr val="CDD2D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" name="object 36"/>
          <p:cNvSpPr/>
          <p:nvPr/>
        </p:nvSpPr>
        <p:spPr>
          <a:xfrm>
            <a:off x="4718304" y="2236691"/>
            <a:ext cx="1952544" cy="570269"/>
          </a:xfrm>
          <a:custGeom>
            <a:avLst/>
            <a:gdLst/>
            <a:ahLst/>
            <a:cxnLst/>
            <a:rect l="l" t="t" r="r" b="b"/>
            <a:pathLst>
              <a:path w="1928495" h="563244">
                <a:moveTo>
                  <a:pt x="0" y="511620"/>
                </a:moveTo>
                <a:lnTo>
                  <a:pt x="0" y="0"/>
                </a:lnTo>
                <a:lnTo>
                  <a:pt x="1928037" y="0"/>
                </a:lnTo>
                <a:lnTo>
                  <a:pt x="1928037" y="334082"/>
                </a:lnTo>
                <a:lnTo>
                  <a:pt x="1899132" y="563143"/>
                </a:lnTo>
                <a:lnTo>
                  <a:pt x="32172" y="563143"/>
                </a:lnTo>
                <a:lnTo>
                  <a:pt x="744" y="512864"/>
                </a:lnTo>
                <a:lnTo>
                  <a:pt x="0" y="511620"/>
                </a:lnTo>
                <a:close/>
              </a:path>
              <a:path w="1928495" h="563244">
                <a:moveTo>
                  <a:pt x="1899132" y="563143"/>
                </a:moveTo>
                <a:lnTo>
                  <a:pt x="1912303" y="482628"/>
                </a:lnTo>
                <a:lnTo>
                  <a:pt x="1918223" y="437292"/>
                </a:lnTo>
                <a:lnTo>
                  <a:pt x="1923233" y="391261"/>
                </a:lnTo>
                <a:lnTo>
                  <a:pt x="1927331" y="344563"/>
                </a:lnTo>
                <a:lnTo>
                  <a:pt x="1928037" y="334082"/>
                </a:lnTo>
                <a:lnTo>
                  <a:pt x="1928037" y="424490"/>
                </a:lnTo>
                <a:lnTo>
                  <a:pt x="1923733" y="461178"/>
                </a:lnTo>
                <a:lnTo>
                  <a:pt x="1917540" y="505731"/>
                </a:lnTo>
                <a:lnTo>
                  <a:pt x="1910463" y="549569"/>
                </a:lnTo>
                <a:lnTo>
                  <a:pt x="1907955" y="563143"/>
                </a:lnTo>
                <a:lnTo>
                  <a:pt x="1899132" y="563143"/>
                </a:lnTo>
                <a:close/>
              </a:path>
            </a:pathLst>
          </a:custGeom>
          <a:solidFill>
            <a:srgbClr val="CDD2D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" name="object 37"/>
          <p:cNvSpPr/>
          <p:nvPr/>
        </p:nvSpPr>
        <p:spPr>
          <a:xfrm>
            <a:off x="4718304" y="2236691"/>
            <a:ext cx="1952544" cy="570269"/>
          </a:xfrm>
          <a:custGeom>
            <a:avLst/>
            <a:gdLst/>
            <a:ahLst/>
            <a:cxnLst/>
            <a:rect l="l" t="t" r="r" b="b"/>
            <a:pathLst>
              <a:path w="1928495" h="563244">
                <a:moveTo>
                  <a:pt x="0" y="525974"/>
                </a:moveTo>
                <a:lnTo>
                  <a:pt x="0" y="0"/>
                </a:lnTo>
                <a:lnTo>
                  <a:pt x="1928037" y="0"/>
                </a:lnTo>
                <a:lnTo>
                  <a:pt x="1928037" y="423849"/>
                </a:lnTo>
                <a:lnTo>
                  <a:pt x="22771" y="562575"/>
                </a:lnTo>
                <a:lnTo>
                  <a:pt x="0" y="525974"/>
                </a:lnTo>
                <a:close/>
              </a:path>
              <a:path w="1928495" h="563244">
                <a:moveTo>
                  <a:pt x="1907913" y="563143"/>
                </a:moveTo>
                <a:lnTo>
                  <a:pt x="1910328" y="550076"/>
                </a:lnTo>
                <a:lnTo>
                  <a:pt x="1917405" y="506238"/>
                </a:lnTo>
                <a:lnTo>
                  <a:pt x="1923598" y="461685"/>
                </a:lnTo>
                <a:lnTo>
                  <a:pt x="1928037" y="423849"/>
                </a:lnTo>
                <a:lnTo>
                  <a:pt x="1928037" y="490793"/>
                </a:lnTo>
                <a:lnTo>
                  <a:pt x="1925053" y="512261"/>
                </a:lnTo>
                <a:lnTo>
                  <a:pt x="1917932" y="556373"/>
                </a:lnTo>
                <a:lnTo>
                  <a:pt x="1916681" y="563143"/>
                </a:lnTo>
                <a:lnTo>
                  <a:pt x="1907913" y="563143"/>
                </a:lnTo>
                <a:close/>
              </a:path>
              <a:path w="1928495" h="563244">
                <a:moveTo>
                  <a:pt x="0" y="539088"/>
                </a:moveTo>
                <a:lnTo>
                  <a:pt x="0" y="525974"/>
                </a:lnTo>
                <a:lnTo>
                  <a:pt x="22771" y="562575"/>
                </a:lnTo>
                <a:lnTo>
                  <a:pt x="14966" y="563143"/>
                </a:lnTo>
                <a:lnTo>
                  <a:pt x="0" y="539088"/>
                </a:lnTo>
                <a:close/>
              </a:path>
            </a:pathLst>
          </a:custGeom>
          <a:solidFill>
            <a:srgbClr val="CCD1D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" name="object 38"/>
          <p:cNvSpPr/>
          <p:nvPr/>
        </p:nvSpPr>
        <p:spPr>
          <a:xfrm>
            <a:off x="4718304" y="2236690"/>
            <a:ext cx="1952544" cy="570269"/>
          </a:xfrm>
          <a:custGeom>
            <a:avLst/>
            <a:gdLst/>
            <a:ahLst/>
            <a:cxnLst/>
            <a:rect l="l" t="t" r="r" b="b"/>
            <a:pathLst>
              <a:path w="1928495" h="563244">
                <a:moveTo>
                  <a:pt x="0" y="539258"/>
                </a:moveTo>
                <a:lnTo>
                  <a:pt x="0" y="0"/>
                </a:lnTo>
                <a:lnTo>
                  <a:pt x="1928037" y="0"/>
                </a:lnTo>
                <a:lnTo>
                  <a:pt x="1928037" y="489784"/>
                </a:lnTo>
                <a:lnTo>
                  <a:pt x="1924919" y="512217"/>
                </a:lnTo>
                <a:lnTo>
                  <a:pt x="1917797" y="556328"/>
                </a:lnTo>
                <a:lnTo>
                  <a:pt x="1916538" y="563143"/>
                </a:lnTo>
                <a:lnTo>
                  <a:pt x="14860" y="563143"/>
                </a:lnTo>
                <a:lnTo>
                  <a:pt x="0" y="539258"/>
                </a:lnTo>
                <a:close/>
              </a:path>
              <a:path w="1928495" h="563244">
                <a:moveTo>
                  <a:pt x="1925409" y="563143"/>
                </a:moveTo>
                <a:lnTo>
                  <a:pt x="1928037" y="489784"/>
                </a:lnTo>
                <a:lnTo>
                  <a:pt x="1928037" y="546861"/>
                </a:lnTo>
                <a:lnTo>
                  <a:pt x="1925409" y="563143"/>
                </a:lnTo>
                <a:close/>
              </a:path>
              <a:path w="1928495" h="563244">
                <a:moveTo>
                  <a:pt x="0" y="552926"/>
                </a:moveTo>
                <a:lnTo>
                  <a:pt x="0" y="539258"/>
                </a:lnTo>
                <a:lnTo>
                  <a:pt x="14860" y="563143"/>
                </a:lnTo>
                <a:lnTo>
                  <a:pt x="6356" y="563143"/>
                </a:lnTo>
                <a:lnTo>
                  <a:pt x="0" y="552926"/>
                </a:lnTo>
                <a:close/>
              </a:path>
            </a:pathLst>
          </a:custGeom>
          <a:solidFill>
            <a:srgbClr val="CCD1D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" name="object 39"/>
          <p:cNvSpPr/>
          <p:nvPr/>
        </p:nvSpPr>
        <p:spPr>
          <a:xfrm>
            <a:off x="4718304" y="2236691"/>
            <a:ext cx="1952544" cy="570269"/>
          </a:xfrm>
          <a:custGeom>
            <a:avLst/>
            <a:gdLst/>
            <a:ahLst/>
            <a:cxnLst/>
            <a:rect l="l" t="t" r="r" b="b"/>
            <a:pathLst>
              <a:path w="1928495" h="563244">
                <a:moveTo>
                  <a:pt x="0" y="552445"/>
                </a:moveTo>
                <a:lnTo>
                  <a:pt x="0" y="0"/>
                </a:lnTo>
                <a:lnTo>
                  <a:pt x="1928037" y="0"/>
                </a:lnTo>
                <a:lnTo>
                  <a:pt x="1928037" y="548506"/>
                </a:lnTo>
                <a:lnTo>
                  <a:pt x="1925674" y="563143"/>
                </a:lnTo>
                <a:lnTo>
                  <a:pt x="0" y="552445"/>
                </a:lnTo>
                <a:close/>
              </a:path>
              <a:path w="1928495" h="563244">
                <a:moveTo>
                  <a:pt x="0" y="563143"/>
                </a:moveTo>
                <a:lnTo>
                  <a:pt x="0" y="552445"/>
                </a:lnTo>
                <a:lnTo>
                  <a:pt x="6655" y="563143"/>
                </a:lnTo>
                <a:lnTo>
                  <a:pt x="0" y="563143"/>
                </a:lnTo>
                <a:close/>
              </a:path>
            </a:pathLst>
          </a:custGeom>
          <a:solidFill>
            <a:srgbClr val="CCD1D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" name="object 40"/>
          <p:cNvSpPr/>
          <p:nvPr/>
        </p:nvSpPr>
        <p:spPr>
          <a:xfrm>
            <a:off x="4718304" y="2236690"/>
            <a:ext cx="1952544" cy="570269"/>
          </a:xfrm>
          <a:custGeom>
            <a:avLst/>
            <a:gdLst/>
            <a:ahLst/>
            <a:cxnLst/>
            <a:rect l="l" t="t" r="r" b="b"/>
            <a:pathLst>
              <a:path w="1928495" h="563244">
                <a:moveTo>
                  <a:pt x="0" y="563143"/>
                </a:moveTo>
                <a:lnTo>
                  <a:pt x="1928037" y="563143"/>
                </a:lnTo>
                <a:lnTo>
                  <a:pt x="1928037" y="0"/>
                </a:lnTo>
                <a:lnTo>
                  <a:pt x="0" y="0"/>
                </a:lnTo>
                <a:lnTo>
                  <a:pt x="0" y="563143"/>
                </a:lnTo>
                <a:close/>
              </a:path>
            </a:pathLst>
          </a:custGeom>
          <a:solidFill>
            <a:srgbClr val="CBD0D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" name="object 41"/>
          <p:cNvSpPr/>
          <p:nvPr/>
        </p:nvSpPr>
        <p:spPr>
          <a:xfrm>
            <a:off x="4717636" y="2236678"/>
            <a:ext cx="1952068" cy="1135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" name="object 42"/>
          <p:cNvSpPr/>
          <p:nvPr/>
        </p:nvSpPr>
        <p:spPr>
          <a:xfrm>
            <a:off x="5429021" y="2460736"/>
            <a:ext cx="65577" cy="94509"/>
          </a:xfrm>
          <a:custGeom>
            <a:avLst/>
            <a:gdLst/>
            <a:ahLst/>
            <a:cxnLst/>
            <a:rect l="l" t="t" r="r" b="b"/>
            <a:pathLst>
              <a:path w="64770" h="93344">
                <a:moveTo>
                  <a:pt x="0" y="89482"/>
                </a:moveTo>
                <a:lnTo>
                  <a:pt x="0" y="3814"/>
                </a:lnTo>
                <a:lnTo>
                  <a:pt x="2795" y="0"/>
                </a:lnTo>
                <a:lnTo>
                  <a:pt x="6250" y="0"/>
                </a:lnTo>
                <a:lnTo>
                  <a:pt x="64676" y="3277"/>
                </a:lnTo>
                <a:lnTo>
                  <a:pt x="64486" y="93287"/>
                </a:lnTo>
                <a:lnTo>
                  <a:pt x="2795" y="93287"/>
                </a:lnTo>
                <a:lnTo>
                  <a:pt x="0" y="89482"/>
                </a:lnTo>
                <a:close/>
              </a:path>
            </a:pathLst>
          </a:custGeom>
          <a:solidFill>
            <a:srgbClr val="A0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3" name="object 43"/>
          <p:cNvSpPr/>
          <p:nvPr/>
        </p:nvSpPr>
        <p:spPr>
          <a:xfrm>
            <a:off x="5498081" y="2306987"/>
            <a:ext cx="1055029" cy="251381"/>
          </a:xfrm>
          <a:custGeom>
            <a:avLst/>
            <a:gdLst/>
            <a:ahLst/>
            <a:cxnLst/>
            <a:rect l="l" t="t" r="r" b="b"/>
            <a:pathLst>
              <a:path w="1042034" h="248285">
                <a:moveTo>
                  <a:pt x="0" y="244126"/>
                </a:moveTo>
                <a:lnTo>
                  <a:pt x="0" y="160272"/>
                </a:lnTo>
                <a:lnTo>
                  <a:pt x="299" y="156985"/>
                </a:lnTo>
                <a:lnTo>
                  <a:pt x="5978" y="156828"/>
                </a:lnTo>
                <a:lnTo>
                  <a:pt x="962427" y="0"/>
                </a:lnTo>
                <a:lnTo>
                  <a:pt x="1008836" y="21719"/>
                </a:lnTo>
                <a:lnTo>
                  <a:pt x="1038633" y="68864"/>
                </a:lnTo>
                <a:lnTo>
                  <a:pt x="1041544" y="83501"/>
                </a:lnTo>
                <a:lnTo>
                  <a:pt x="18480" y="248190"/>
                </a:lnTo>
                <a:lnTo>
                  <a:pt x="0" y="244126"/>
                </a:lnTo>
                <a:close/>
              </a:path>
            </a:pathLst>
          </a:custGeom>
          <a:solidFill>
            <a:srgbClr val="D71F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" name="object 44"/>
          <p:cNvSpPr/>
          <p:nvPr/>
        </p:nvSpPr>
        <p:spPr>
          <a:xfrm>
            <a:off x="5779889" y="2420520"/>
            <a:ext cx="1286" cy="4500"/>
          </a:xfrm>
          <a:custGeom>
            <a:avLst/>
            <a:gdLst/>
            <a:ahLst/>
            <a:cxnLst/>
            <a:rect l="l" t="t" r="r" b="b"/>
            <a:pathLst>
              <a:path w="1270" h="4444">
                <a:moveTo>
                  <a:pt x="0" y="3422"/>
                </a:moveTo>
                <a:lnTo>
                  <a:pt x="0" y="209"/>
                </a:lnTo>
                <a:lnTo>
                  <a:pt x="1278" y="0"/>
                </a:lnTo>
                <a:lnTo>
                  <a:pt x="1278" y="3922"/>
                </a:lnTo>
                <a:lnTo>
                  <a:pt x="428" y="3579"/>
                </a:lnTo>
                <a:lnTo>
                  <a:pt x="0" y="3422"/>
                </a:lnTo>
                <a:close/>
              </a:path>
            </a:pathLst>
          </a:custGeom>
          <a:solidFill>
            <a:srgbClr val="C1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" name="object 45"/>
          <p:cNvSpPr/>
          <p:nvPr/>
        </p:nvSpPr>
        <p:spPr>
          <a:xfrm>
            <a:off x="5791504" y="2418611"/>
            <a:ext cx="1929" cy="92580"/>
          </a:xfrm>
          <a:custGeom>
            <a:avLst/>
            <a:gdLst/>
            <a:ahLst/>
            <a:cxnLst/>
            <a:rect l="l" t="t" r="r" b="b"/>
            <a:pathLst>
              <a:path w="1904" h="91439">
                <a:moveTo>
                  <a:pt x="0" y="90726"/>
                </a:moveTo>
                <a:lnTo>
                  <a:pt x="0" y="88365"/>
                </a:lnTo>
                <a:lnTo>
                  <a:pt x="435" y="87930"/>
                </a:lnTo>
                <a:lnTo>
                  <a:pt x="1285" y="87022"/>
                </a:lnTo>
                <a:lnTo>
                  <a:pt x="1285" y="90929"/>
                </a:lnTo>
                <a:lnTo>
                  <a:pt x="0" y="90726"/>
                </a:lnTo>
                <a:close/>
              </a:path>
              <a:path w="1904" h="91439">
                <a:moveTo>
                  <a:pt x="0" y="12761"/>
                </a:moveTo>
                <a:lnTo>
                  <a:pt x="0" y="211"/>
                </a:lnTo>
                <a:lnTo>
                  <a:pt x="1285" y="0"/>
                </a:lnTo>
                <a:lnTo>
                  <a:pt x="1285" y="14103"/>
                </a:lnTo>
                <a:lnTo>
                  <a:pt x="863" y="13640"/>
                </a:lnTo>
                <a:lnTo>
                  <a:pt x="0" y="12761"/>
                </a:lnTo>
                <a:close/>
              </a:path>
            </a:pathLst>
          </a:custGeom>
          <a:solidFill>
            <a:srgbClr val="C1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" name="object 46"/>
          <p:cNvSpPr/>
          <p:nvPr/>
        </p:nvSpPr>
        <p:spPr>
          <a:xfrm>
            <a:off x="5803115" y="2416705"/>
            <a:ext cx="1929" cy="95152"/>
          </a:xfrm>
          <a:custGeom>
            <a:avLst/>
            <a:gdLst/>
            <a:ahLst/>
            <a:cxnLst/>
            <a:rect l="l" t="t" r="r" b="b"/>
            <a:pathLst>
              <a:path w="1904" h="93980">
                <a:moveTo>
                  <a:pt x="0" y="93721"/>
                </a:moveTo>
                <a:lnTo>
                  <a:pt x="0" y="70288"/>
                </a:lnTo>
                <a:lnTo>
                  <a:pt x="496" y="68667"/>
                </a:lnTo>
                <a:lnTo>
                  <a:pt x="925" y="67001"/>
                </a:lnTo>
                <a:lnTo>
                  <a:pt x="1285" y="65306"/>
                </a:lnTo>
                <a:lnTo>
                  <a:pt x="1285" y="93517"/>
                </a:lnTo>
                <a:lnTo>
                  <a:pt x="0" y="93721"/>
                </a:lnTo>
                <a:close/>
              </a:path>
              <a:path w="1904" h="93980">
                <a:moveTo>
                  <a:pt x="0" y="34374"/>
                </a:moveTo>
                <a:lnTo>
                  <a:pt x="0" y="211"/>
                </a:lnTo>
                <a:lnTo>
                  <a:pt x="1285" y="0"/>
                </a:lnTo>
                <a:lnTo>
                  <a:pt x="1285" y="39263"/>
                </a:lnTo>
                <a:lnTo>
                  <a:pt x="931" y="37624"/>
                </a:lnTo>
                <a:lnTo>
                  <a:pt x="503" y="35985"/>
                </a:lnTo>
                <a:lnTo>
                  <a:pt x="0" y="34374"/>
                </a:lnTo>
                <a:close/>
              </a:path>
            </a:pathLst>
          </a:custGeom>
          <a:solidFill>
            <a:srgbClr val="C1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" name="object 47"/>
          <p:cNvSpPr/>
          <p:nvPr/>
        </p:nvSpPr>
        <p:spPr>
          <a:xfrm>
            <a:off x="5815371" y="2414799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76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" name="object 48"/>
          <p:cNvSpPr/>
          <p:nvPr/>
        </p:nvSpPr>
        <p:spPr>
          <a:xfrm>
            <a:off x="5826989" y="2412891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821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" name="object 49"/>
          <p:cNvSpPr/>
          <p:nvPr/>
        </p:nvSpPr>
        <p:spPr>
          <a:xfrm>
            <a:off x="5838598" y="241098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86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" name="object 50"/>
          <p:cNvSpPr/>
          <p:nvPr/>
        </p:nvSpPr>
        <p:spPr>
          <a:xfrm>
            <a:off x="5850210" y="240907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91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" name="object 51"/>
          <p:cNvSpPr/>
          <p:nvPr/>
        </p:nvSpPr>
        <p:spPr>
          <a:xfrm>
            <a:off x="5861827" y="240717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95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" name="object 52"/>
          <p:cNvSpPr/>
          <p:nvPr/>
        </p:nvSpPr>
        <p:spPr>
          <a:xfrm>
            <a:off x="5873438" y="2405269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00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" name="object 53"/>
          <p:cNvSpPr/>
          <p:nvPr/>
        </p:nvSpPr>
        <p:spPr>
          <a:xfrm>
            <a:off x="5885048" y="2403361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044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" name="object 54"/>
          <p:cNvSpPr/>
          <p:nvPr/>
        </p:nvSpPr>
        <p:spPr>
          <a:xfrm>
            <a:off x="5896662" y="2401455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09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" name="object 55"/>
          <p:cNvSpPr/>
          <p:nvPr/>
        </p:nvSpPr>
        <p:spPr>
          <a:xfrm>
            <a:off x="5908276" y="239954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13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" name="object 56"/>
          <p:cNvSpPr/>
          <p:nvPr/>
        </p:nvSpPr>
        <p:spPr>
          <a:xfrm>
            <a:off x="5919887" y="2397641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18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" name="object 57"/>
          <p:cNvSpPr/>
          <p:nvPr/>
        </p:nvSpPr>
        <p:spPr>
          <a:xfrm>
            <a:off x="5931497" y="2395735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22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" name="object 58"/>
          <p:cNvSpPr/>
          <p:nvPr/>
        </p:nvSpPr>
        <p:spPr>
          <a:xfrm>
            <a:off x="5943114" y="2393826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27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" name="object 59"/>
          <p:cNvSpPr/>
          <p:nvPr/>
        </p:nvSpPr>
        <p:spPr>
          <a:xfrm>
            <a:off x="5954726" y="2391921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31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" name="object 60"/>
          <p:cNvSpPr/>
          <p:nvPr/>
        </p:nvSpPr>
        <p:spPr>
          <a:xfrm>
            <a:off x="5966336" y="2390013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36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" name="object 61"/>
          <p:cNvSpPr/>
          <p:nvPr/>
        </p:nvSpPr>
        <p:spPr>
          <a:xfrm>
            <a:off x="5977954" y="2388107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1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" name="object 62"/>
          <p:cNvSpPr/>
          <p:nvPr/>
        </p:nvSpPr>
        <p:spPr>
          <a:xfrm>
            <a:off x="5989565" y="2386199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5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3" name="object 63"/>
          <p:cNvSpPr/>
          <p:nvPr/>
        </p:nvSpPr>
        <p:spPr>
          <a:xfrm>
            <a:off x="6001177" y="2384293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511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" name="object 64"/>
          <p:cNvSpPr/>
          <p:nvPr/>
        </p:nvSpPr>
        <p:spPr>
          <a:xfrm>
            <a:off x="6012790" y="2382385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55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5" name="object 65"/>
          <p:cNvSpPr/>
          <p:nvPr/>
        </p:nvSpPr>
        <p:spPr>
          <a:xfrm>
            <a:off x="6024404" y="2380479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60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6" name="object 66"/>
          <p:cNvSpPr/>
          <p:nvPr/>
        </p:nvSpPr>
        <p:spPr>
          <a:xfrm>
            <a:off x="6036016" y="2378566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64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7" name="object 67"/>
          <p:cNvSpPr/>
          <p:nvPr/>
        </p:nvSpPr>
        <p:spPr>
          <a:xfrm>
            <a:off x="6047629" y="2376659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694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8" name="object 68"/>
          <p:cNvSpPr/>
          <p:nvPr/>
        </p:nvSpPr>
        <p:spPr>
          <a:xfrm>
            <a:off x="6059242" y="2374752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73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9" name="object 69"/>
          <p:cNvSpPr/>
          <p:nvPr/>
        </p:nvSpPr>
        <p:spPr>
          <a:xfrm>
            <a:off x="6070854" y="2372844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78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0" name="object 70"/>
          <p:cNvSpPr/>
          <p:nvPr/>
        </p:nvSpPr>
        <p:spPr>
          <a:xfrm>
            <a:off x="6082467" y="2370939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824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1" name="object 71"/>
          <p:cNvSpPr/>
          <p:nvPr/>
        </p:nvSpPr>
        <p:spPr>
          <a:xfrm>
            <a:off x="6094080" y="2369031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87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2" name="object 72"/>
          <p:cNvSpPr/>
          <p:nvPr/>
        </p:nvSpPr>
        <p:spPr>
          <a:xfrm>
            <a:off x="6105692" y="2367124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91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" name="object 73"/>
          <p:cNvSpPr/>
          <p:nvPr/>
        </p:nvSpPr>
        <p:spPr>
          <a:xfrm>
            <a:off x="6117305" y="2365217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96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" name="object 74"/>
          <p:cNvSpPr/>
          <p:nvPr/>
        </p:nvSpPr>
        <p:spPr>
          <a:xfrm>
            <a:off x="6128917" y="2363310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00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5" name="object 75"/>
          <p:cNvSpPr/>
          <p:nvPr/>
        </p:nvSpPr>
        <p:spPr>
          <a:xfrm>
            <a:off x="6140529" y="2361403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06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6" name="object 76"/>
          <p:cNvSpPr/>
          <p:nvPr/>
        </p:nvSpPr>
        <p:spPr>
          <a:xfrm>
            <a:off x="6152143" y="2359497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10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7" name="object 77"/>
          <p:cNvSpPr/>
          <p:nvPr/>
        </p:nvSpPr>
        <p:spPr>
          <a:xfrm>
            <a:off x="6163755" y="2357589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14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8" name="object 78"/>
          <p:cNvSpPr/>
          <p:nvPr/>
        </p:nvSpPr>
        <p:spPr>
          <a:xfrm>
            <a:off x="6175368" y="2355683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199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9" name="object 79"/>
          <p:cNvSpPr/>
          <p:nvPr/>
        </p:nvSpPr>
        <p:spPr>
          <a:xfrm>
            <a:off x="6186981" y="2353775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239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0" name="object 80"/>
          <p:cNvSpPr/>
          <p:nvPr/>
        </p:nvSpPr>
        <p:spPr>
          <a:xfrm>
            <a:off x="6198594" y="2351874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291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1" name="object 81"/>
          <p:cNvSpPr/>
          <p:nvPr/>
        </p:nvSpPr>
        <p:spPr>
          <a:xfrm>
            <a:off x="6210205" y="2349967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33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2" name="object 82"/>
          <p:cNvSpPr/>
          <p:nvPr/>
        </p:nvSpPr>
        <p:spPr>
          <a:xfrm>
            <a:off x="6221819" y="2348060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38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3" name="object 83"/>
          <p:cNvSpPr/>
          <p:nvPr/>
        </p:nvSpPr>
        <p:spPr>
          <a:xfrm>
            <a:off x="6233432" y="2346154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42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4" name="object 84"/>
          <p:cNvSpPr/>
          <p:nvPr/>
        </p:nvSpPr>
        <p:spPr>
          <a:xfrm>
            <a:off x="6245045" y="2344248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47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5" name="object 85"/>
          <p:cNvSpPr/>
          <p:nvPr/>
        </p:nvSpPr>
        <p:spPr>
          <a:xfrm>
            <a:off x="6256658" y="2342339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514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6" name="object 86"/>
          <p:cNvSpPr/>
          <p:nvPr/>
        </p:nvSpPr>
        <p:spPr>
          <a:xfrm>
            <a:off x="6268270" y="2340433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56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7" name="object 87"/>
          <p:cNvSpPr/>
          <p:nvPr/>
        </p:nvSpPr>
        <p:spPr>
          <a:xfrm>
            <a:off x="6279882" y="2338526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60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8" name="object 88"/>
          <p:cNvSpPr/>
          <p:nvPr/>
        </p:nvSpPr>
        <p:spPr>
          <a:xfrm>
            <a:off x="6291496" y="2336619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65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9" name="object 89"/>
          <p:cNvSpPr/>
          <p:nvPr/>
        </p:nvSpPr>
        <p:spPr>
          <a:xfrm>
            <a:off x="6303108" y="2334713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70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0" name="object 90"/>
          <p:cNvSpPr/>
          <p:nvPr/>
        </p:nvSpPr>
        <p:spPr>
          <a:xfrm>
            <a:off x="6314720" y="2332804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749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1" name="object 91"/>
          <p:cNvSpPr/>
          <p:nvPr/>
        </p:nvSpPr>
        <p:spPr>
          <a:xfrm>
            <a:off x="6326334" y="2330904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79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2" name="object 92"/>
          <p:cNvSpPr/>
          <p:nvPr/>
        </p:nvSpPr>
        <p:spPr>
          <a:xfrm>
            <a:off x="6337945" y="2328991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84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3" name="object 93"/>
          <p:cNvSpPr/>
          <p:nvPr/>
        </p:nvSpPr>
        <p:spPr>
          <a:xfrm>
            <a:off x="6349558" y="2327084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88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4" name="object 94"/>
          <p:cNvSpPr/>
          <p:nvPr/>
        </p:nvSpPr>
        <p:spPr>
          <a:xfrm>
            <a:off x="6361172" y="2325172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592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5" name="object 95"/>
          <p:cNvSpPr/>
          <p:nvPr/>
        </p:nvSpPr>
        <p:spPr>
          <a:xfrm>
            <a:off x="6372784" y="2323264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597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6" name="object 96"/>
          <p:cNvSpPr/>
          <p:nvPr/>
        </p:nvSpPr>
        <p:spPr>
          <a:xfrm>
            <a:off x="6384396" y="2321361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1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7" name="object 97"/>
          <p:cNvSpPr/>
          <p:nvPr/>
        </p:nvSpPr>
        <p:spPr>
          <a:xfrm>
            <a:off x="6396010" y="2319450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7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8" name="object 98"/>
          <p:cNvSpPr/>
          <p:nvPr/>
        </p:nvSpPr>
        <p:spPr>
          <a:xfrm>
            <a:off x="6407623" y="2317544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111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9" name="object 99"/>
          <p:cNvSpPr/>
          <p:nvPr/>
        </p:nvSpPr>
        <p:spPr>
          <a:xfrm>
            <a:off x="6419236" y="2315637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161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0" name="object 100"/>
          <p:cNvSpPr/>
          <p:nvPr/>
        </p:nvSpPr>
        <p:spPr>
          <a:xfrm>
            <a:off x="6430847" y="2313730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20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1" name="object 101"/>
          <p:cNvSpPr/>
          <p:nvPr/>
        </p:nvSpPr>
        <p:spPr>
          <a:xfrm>
            <a:off x="6442460" y="2311828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24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2" name="object 102"/>
          <p:cNvSpPr/>
          <p:nvPr/>
        </p:nvSpPr>
        <p:spPr>
          <a:xfrm>
            <a:off x="6454074" y="2309916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299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3" name="object 103"/>
          <p:cNvSpPr/>
          <p:nvPr/>
        </p:nvSpPr>
        <p:spPr>
          <a:xfrm>
            <a:off x="6465036" y="2307677"/>
            <a:ext cx="1298" cy="5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4" name="object 104"/>
          <p:cNvSpPr/>
          <p:nvPr/>
        </p:nvSpPr>
        <p:spPr>
          <a:xfrm>
            <a:off x="6339408" y="2307343"/>
            <a:ext cx="208218" cy="988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5" name="object 105"/>
          <p:cNvSpPr/>
          <p:nvPr/>
        </p:nvSpPr>
        <p:spPr>
          <a:xfrm>
            <a:off x="5508837" y="2449684"/>
            <a:ext cx="188270" cy="617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6" name="object 106"/>
          <p:cNvSpPr/>
          <p:nvPr/>
        </p:nvSpPr>
        <p:spPr>
          <a:xfrm>
            <a:off x="5764742" y="2422411"/>
            <a:ext cx="41147" cy="88080"/>
          </a:xfrm>
          <a:custGeom>
            <a:avLst/>
            <a:gdLst/>
            <a:ahLst/>
            <a:cxnLst/>
            <a:rect l="l" t="t" r="r" b="b"/>
            <a:pathLst>
              <a:path w="40639" h="86994">
                <a:moveTo>
                  <a:pt x="4768" y="53052"/>
                </a:moveTo>
                <a:lnTo>
                  <a:pt x="4768" y="38"/>
                </a:lnTo>
                <a:lnTo>
                  <a:pt x="9174" y="0"/>
                </a:lnTo>
                <a:lnTo>
                  <a:pt x="12108" y="533"/>
                </a:lnTo>
                <a:lnTo>
                  <a:pt x="14953" y="1562"/>
                </a:lnTo>
                <a:lnTo>
                  <a:pt x="14953" y="85128"/>
                </a:lnTo>
                <a:lnTo>
                  <a:pt x="7580" y="83942"/>
                </a:lnTo>
                <a:lnTo>
                  <a:pt x="4768" y="53052"/>
                </a:lnTo>
                <a:close/>
              </a:path>
              <a:path w="40639" h="86994">
                <a:moveTo>
                  <a:pt x="0" y="682"/>
                </a:moveTo>
                <a:lnTo>
                  <a:pt x="2770" y="228"/>
                </a:lnTo>
                <a:lnTo>
                  <a:pt x="4463" y="63"/>
                </a:lnTo>
                <a:lnTo>
                  <a:pt x="3572" y="215"/>
                </a:lnTo>
                <a:lnTo>
                  <a:pt x="3498" y="1892"/>
                </a:lnTo>
                <a:lnTo>
                  <a:pt x="110" y="1892"/>
                </a:lnTo>
                <a:lnTo>
                  <a:pt x="0" y="682"/>
                </a:lnTo>
                <a:close/>
              </a:path>
              <a:path w="40639" h="86994">
                <a:moveTo>
                  <a:pt x="110" y="1892"/>
                </a:moveTo>
                <a:lnTo>
                  <a:pt x="3498" y="1892"/>
                </a:lnTo>
                <a:lnTo>
                  <a:pt x="3498" y="39103"/>
                </a:lnTo>
                <a:lnTo>
                  <a:pt x="110" y="1892"/>
                </a:lnTo>
                <a:close/>
              </a:path>
              <a:path w="40639" h="86994">
                <a:moveTo>
                  <a:pt x="16236" y="85331"/>
                </a:moveTo>
                <a:lnTo>
                  <a:pt x="16236" y="2057"/>
                </a:lnTo>
                <a:lnTo>
                  <a:pt x="19881" y="3581"/>
                </a:lnTo>
                <a:lnTo>
                  <a:pt x="23335" y="5930"/>
                </a:lnTo>
                <a:lnTo>
                  <a:pt x="26434" y="9017"/>
                </a:lnTo>
                <a:lnTo>
                  <a:pt x="26434" y="84620"/>
                </a:lnTo>
                <a:lnTo>
                  <a:pt x="25723" y="85318"/>
                </a:lnTo>
                <a:lnTo>
                  <a:pt x="24999" y="85991"/>
                </a:lnTo>
                <a:lnTo>
                  <a:pt x="24237" y="86614"/>
                </a:lnTo>
                <a:lnTo>
                  <a:pt x="16236" y="85331"/>
                </a:lnTo>
                <a:close/>
              </a:path>
              <a:path w="40639" h="86994">
                <a:moveTo>
                  <a:pt x="27716" y="83273"/>
                </a:moveTo>
                <a:lnTo>
                  <a:pt x="27716" y="10363"/>
                </a:lnTo>
                <a:lnTo>
                  <a:pt x="29799" y="12649"/>
                </a:lnTo>
                <a:lnTo>
                  <a:pt x="31717" y="15290"/>
                </a:lnTo>
                <a:lnTo>
                  <a:pt x="35286" y="21602"/>
                </a:lnTo>
                <a:lnTo>
                  <a:pt x="36784" y="25133"/>
                </a:lnTo>
                <a:lnTo>
                  <a:pt x="37902" y="28740"/>
                </a:lnTo>
                <a:lnTo>
                  <a:pt x="37902" y="64655"/>
                </a:lnTo>
                <a:lnTo>
                  <a:pt x="35717" y="71843"/>
                </a:lnTo>
                <a:lnTo>
                  <a:pt x="32238" y="78295"/>
                </a:lnTo>
                <a:lnTo>
                  <a:pt x="27716" y="83273"/>
                </a:lnTo>
                <a:close/>
              </a:path>
              <a:path w="40639" h="86994">
                <a:moveTo>
                  <a:pt x="39185" y="59664"/>
                </a:moveTo>
                <a:lnTo>
                  <a:pt x="39185" y="33629"/>
                </a:lnTo>
                <a:lnTo>
                  <a:pt x="40099" y="37922"/>
                </a:lnTo>
                <a:lnTo>
                  <a:pt x="40556" y="42278"/>
                </a:lnTo>
                <a:lnTo>
                  <a:pt x="40556" y="51041"/>
                </a:lnTo>
                <a:lnTo>
                  <a:pt x="40086" y="55435"/>
                </a:lnTo>
                <a:lnTo>
                  <a:pt x="39185" y="59664"/>
                </a:lnTo>
                <a:close/>
              </a:path>
            </a:pathLst>
          </a:custGeom>
          <a:solidFill>
            <a:srgbClr val="D81F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7" name="object 107"/>
          <p:cNvSpPr/>
          <p:nvPr/>
        </p:nvSpPr>
        <p:spPr>
          <a:xfrm>
            <a:off x="5762864" y="2423106"/>
            <a:ext cx="9644" cy="84865"/>
          </a:xfrm>
          <a:custGeom>
            <a:avLst/>
            <a:gdLst/>
            <a:ahLst/>
            <a:cxnLst/>
            <a:rect l="l" t="t" r="r" b="b"/>
            <a:pathLst>
              <a:path w="9525" h="83819">
                <a:moveTo>
                  <a:pt x="6620" y="73016"/>
                </a:moveTo>
                <a:lnTo>
                  <a:pt x="6620" y="52381"/>
                </a:lnTo>
                <a:lnTo>
                  <a:pt x="9431" y="83259"/>
                </a:lnTo>
                <a:lnTo>
                  <a:pt x="7524" y="82952"/>
                </a:lnTo>
                <a:lnTo>
                  <a:pt x="6620" y="73016"/>
                </a:lnTo>
                <a:close/>
              </a:path>
              <a:path w="9525" h="83819">
                <a:moveTo>
                  <a:pt x="82" y="1209"/>
                </a:moveTo>
                <a:lnTo>
                  <a:pt x="1961" y="1209"/>
                </a:lnTo>
                <a:lnTo>
                  <a:pt x="5350" y="38432"/>
                </a:lnTo>
                <a:lnTo>
                  <a:pt x="5350" y="59067"/>
                </a:lnTo>
                <a:lnTo>
                  <a:pt x="82" y="1209"/>
                </a:lnTo>
                <a:close/>
              </a:path>
              <a:path w="9525" h="83819">
                <a:moveTo>
                  <a:pt x="0" y="303"/>
                </a:moveTo>
                <a:lnTo>
                  <a:pt x="1851" y="0"/>
                </a:lnTo>
                <a:lnTo>
                  <a:pt x="1961" y="1209"/>
                </a:lnTo>
                <a:lnTo>
                  <a:pt x="82" y="1209"/>
                </a:lnTo>
                <a:lnTo>
                  <a:pt x="0" y="303"/>
                </a:lnTo>
                <a:close/>
              </a:path>
            </a:pathLst>
          </a:custGeom>
          <a:solidFill>
            <a:srgbClr val="D71F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8" name="object 108"/>
          <p:cNvSpPr/>
          <p:nvPr/>
        </p:nvSpPr>
        <p:spPr>
          <a:xfrm>
            <a:off x="5760987" y="2423410"/>
            <a:ext cx="9644" cy="84222"/>
          </a:xfrm>
          <a:custGeom>
            <a:avLst/>
            <a:gdLst/>
            <a:ahLst/>
            <a:cxnLst/>
            <a:rect l="l" t="t" r="r" b="b"/>
            <a:pathLst>
              <a:path w="9525" h="83185">
                <a:moveTo>
                  <a:pt x="8472" y="82504"/>
                </a:moveTo>
                <a:lnTo>
                  <a:pt x="8472" y="72722"/>
                </a:lnTo>
                <a:lnTo>
                  <a:pt x="9375" y="82649"/>
                </a:lnTo>
                <a:lnTo>
                  <a:pt x="8472" y="82504"/>
                </a:lnTo>
                <a:close/>
              </a:path>
              <a:path w="9525" h="83185">
                <a:moveTo>
                  <a:pt x="54" y="906"/>
                </a:moveTo>
                <a:lnTo>
                  <a:pt x="1933" y="906"/>
                </a:lnTo>
                <a:lnTo>
                  <a:pt x="7202" y="58773"/>
                </a:lnTo>
                <a:lnTo>
                  <a:pt x="7202" y="79408"/>
                </a:lnTo>
                <a:lnTo>
                  <a:pt x="54" y="906"/>
                </a:lnTo>
                <a:close/>
              </a:path>
              <a:path w="9525" h="83185">
                <a:moveTo>
                  <a:pt x="0" y="303"/>
                </a:moveTo>
                <a:lnTo>
                  <a:pt x="1851" y="0"/>
                </a:lnTo>
                <a:lnTo>
                  <a:pt x="1933" y="906"/>
                </a:lnTo>
                <a:lnTo>
                  <a:pt x="54" y="906"/>
                </a:lnTo>
                <a:lnTo>
                  <a:pt x="0" y="303"/>
                </a:lnTo>
                <a:close/>
              </a:path>
            </a:pathLst>
          </a:custGeom>
          <a:solidFill>
            <a:srgbClr val="D61F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9" name="object 109"/>
          <p:cNvSpPr/>
          <p:nvPr/>
        </p:nvSpPr>
        <p:spPr>
          <a:xfrm>
            <a:off x="5757243" y="2423721"/>
            <a:ext cx="11573" cy="83579"/>
          </a:xfrm>
          <a:custGeom>
            <a:avLst/>
            <a:gdLst/>
            <a:ahLst/>
            <a:cxnLst/>
            <a:rect l="l" t="t" r="r" b="b"/>
            <a:pathLst>
              <a:path w="11429" h="82550">
                <a:moveTo>
                  <a:pt x="720" y="8515"/>
                </a:moveTo>
                <a:lnTo>
                  <a:pt x="720" y="603"/>
                </a:lnTo>
                <a:lnTo>
                  <a:pt x="3756" y="603"/>
                </a:lnTo>
                <a:lnTo>
                  <a:pt x="10905" y="79121"/>
                </a:lnTo>
                <a:lnTo>
                  <a:pt x="10905" y="81997"/>
                </a:lnTo>
                <a:lnTo>
                  <a:pt x="7358" y="81422"/>
                </a:lnTo>
                <a:lnTo>
                  <a:pt x="720" y="8515"/>
                </a:lnTo>
                <a:close/>
              </a:path>
              <a:path w="11429" h="82550">
                <a:moveTo>
                  <a:pt x="0" y="606"/>
                </a:moveTo>
                <a:lnTo>
                  <a:pt x="3701" y="0"/>
                </a:lnTo>
                <a:lnTo>
                  <a:pt x="3756" y="603"/>
                </a:lnTo>
                <a:lnTo>
                  <a:pt x="720" y="603"/>
                </a:lnTo>
                <a:lnTo>
                  <a:pt x="9" y="714"/>
                </a:lnTo>
                <a:close/>
              </a:path>
            </a:pathLst>
          </a:custGeom>
          <a:solidFill>
            <a:srgbClr val="D51F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0" name="object 110"/>
          <p:cNvSpPr/>
          <p:nvPr/>
        </p:nvSpPr>
        <p:spPr>
          <a:xfrm>
            <a:off x="5756304" y="2424330"/>
            <a:ext cx="9001" cy="82294"/>
          </a:xfrm>
          <a:custGeom>
            <a:avLst/>
            <a:gdLst/>
            <a:ahLst/>
            <a:cxnLst/>
            <a:rect l="l" t="t" r="r" b="b"/>
            <a:pathLst>
              <a:path w="8889" h="81280">
                <a:moveTo>
                  <a:pt x="1647" y="18243"/>
                </a:moveTo>
                <a:lnTo>
                  <a:pt x="1647" y="7925"/>
                </a:lnTo>
                <a:lnTo>
                  <a:pt x="8283" y="80815"/>
                </a:lnTo>
                <a:lnTo>
                  <a:pt x="7330" y="80661"/>
                </a:lnTo>
                <a:lnTo>
                  <a:pt x="1647" y="18243"/>
                </a:lnTo>
                <a:close/>
              </a:path>
              <a:path w="8889" h="81280">
                <a:moveTo>
                  <a:pt x="0" y="151"/>
                </a:moveTo>
                <a:lnTo>
                  <a:pt x="925" y="0"/>
                </a:lnTo>
                <a:lnTo>
                  <a:pt x="351" y="200"/>
                </a:lnTo>
                <a:lnTo>
                  <a:pt x="351" y="1876"/>
                </a:lnTo>
                <a:lnTo>
                  <a:pt x="157" y="1876"/>
                </a:lnTo>
                <a:lnTo>
                  <a:pt x="0" y="151"/>
                </a:lnTo>
                <a:close/>
              </a:path>
              <a:path w="8889" h="81280">
                <a:moveTo>
                  <a:pt x="157" y="1876"/>
                </a:moveTo>
                <a:lnTo>
                  <a:pt x="351" y="1876"/>
                </a:lnTo>
                <a:lnTo>
                  <a:pt x="351" y="4015"/>
                </a:lnTo>
                <a:lnTo>
                  <a:pt x="157" y="1876"/>
                </a:lnTo>
                <a:close/>
              </a:path>
            </a:pathLst>
          </a:custGeom>
          <a:solidFill>
            <a:srgbClr val="D31F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1" name="object 111"/>
          <p:cNvSpPr/>
          <p:nvPr/>
        </p:nvSpPr>
        <p:spPr>
          <a:xfrm>
            <a:off x="5755361" y="2424489"/>
            <a:ext cx="8358" cy="81651"/>
          </a:xfrm>
          <a:custGeom>
            <a:avLst/>
            <a:gdLst/>
            <a:ahLst/>
            <a:cxnLst/>
            <a:rect l="l" t="t" r="r" b="b"/>
            <a:pathLst>
              <a:path w="8254" h="80644">
                <a:moveTo>
                  <a:pt x="2573" y="28422"/>
                </a:moveTo>
                <a:lnTo>
                  <a:pt x="2573" y="18104"/>
                </a:lnTo>
                <a:lnTo>
                  <a:pt x="8255" y="80509"/>
                </a:lnTo>
                <a:lnTo>
                  <a:pt x="7302" y="80354"/>
                </a:lnTo>
                <a:lnTo>
                  <a:pt x="2573" y="28422"/>
                </a:lnTo>
                <a:close/>
              </a:path>
              <a:path w="8254" h="80644">
                <a:moveTo>
                  <a:pt x="143" y="1724"/>
                </a:moveTo>
                <a:lnTo>
                  <a:pt x="1082" y="1724"/>
                </a:lnTo>
                <a:lnTo>
                  <a:pt x="1278" y="3876"/>
                </a:lnTo>
                <a:lnTo>
                  <a:pt x="1278" y="14193"/>
                </a:lnTo>
                <a:lnTo>
                  <a:pt x="143" y="1724"/>
                </a:lnTo>
                <a:close/>
              </a:path>
              <a:path w="8254" h="80644">
                <a:moveTo>
                  <a:pt x="0" y="151"/>
                </a:moveTo>
                <a:lnTo>
                  <a:pt x="925" y="0"/>
                </a:lnTo>
                <a:lnTo>
                  <a:pt x="1082" y="1724"/>
                </a:lnTo>
                <a:lnTo>
                  <a:pt x="143" y="1724"/>
                </a:lnTo>
                <a:lnTo>
                  <a:pt x="0" y="151"/>
                </a:lnTo>
                <a:close/>
              </a:path>
            </a:pathLst>
          </a:custGeom>
          <a:solidFill>
            <a:srgbClr val="D31F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2" name="object 112"/>
          <p:cNvSpPr/>
          <p:nvPr/>
        </p:nvSpPr>
        <p:spPr>
          <a:xfrm>
            <a:off x="5753488" y="2424642"/>
            <a:ext cx="9644" cy="81651"/>
          </a:xfrm>
          <a:custGeom>
            <a:avLst/>
            <a:gdLst/>
            <a:ahLst/>
            <a:cxnLst/>
            <a:rect l="l" t="t" r="r" b="b"/>
            <a:pathLst>
              <a:path w="9525" h="80644">
                <a:moveTo>
                  <a:pt x="4424" y="48896"/>
                </a:moveTo>
                <a:lnTo>
                  <a:pt x="4424" y="28261"/>
                </a:lnTo>
                <a:lnTo>
                  <a:pt x="9153" y="80203"/>
                </a:lnTo>
                <a:lnTo>
                  <a:pt x="7246" y="79894"/>
                </a:lnTo>
                <a:lnTo>
                  <a:pt x="4424" y="48896"/>
                </a:lnTo>
                <a:close/>
              </a:path>
              <a:path w="9525" h="80644">
                <a:moveTo>
                  <a:pt x="115" y="1573"/>
                </a:moveTo>
                <a:lnTo>
                  <a:pt x="1994" y="1573"/>
                </a:lnTo>
                <a:lnTo>
                  <a:pt x="3128" y="14033"/>
                </a:lnTo>
                <a:lnTo>
                  <a:pt x="3128" y="34668"/>
                </a:lnTo>
                <a:lnTo>
                  <a:pt x="115" y="1573"/>
                </a:lnTo>
                <a:close/>
              </a:path>
              <a:path w="9525" h="80644">
                <a:moveTo>
                  <a:pt x="0" y="303"/>
                </a:moveTo>
                <a:lnTo>
                  <a:pt x="1851" y="0"/>
                </a:lnTo>
                <a:lnTo>
                  <a:pt x="1994" y="1573"/>
                </a:lnTo>
                <a:lnTo>
                  <a:pt x="115" y="1573"/>
                </a:lnTo>
                <a:lnTo>
                  <a:pt x="0" y="303"/>
                </a:lnTo>
                <a:close/>
              </a:path>
            </a:pathLst>
          </a:custGeom>
          <a:solidFill>
            <a:srgbClr val="D1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3" name="object 113"/>
          <p:cNvSpPr/>
          <p:nvPr/>
        </p:nvSpPr>
        <p:spPr>
          <a:xfrm>
            <a:off x="5749742" y="2424944"/>
            <a:ext cx="11573" cy="81008"/>
          </a:xfrm>
          <a:custGeom>
            <a:avLst/>
            <a:gdLst/>
            <a:ahLst/>
            <a:cxnLst/>
            <a:rect l="l" t="t" r="r" b="b"/>
            <a:pathLst>
              <a:path w="11429" h="80010">
                <a:moveTo>
                  <a:pt x="8127" y="79133"/>
                </a:moveTo>
                <a:lnTo>
                  <a:pt x="8127" y="48608"/>
                </a:lnTo>
                <a:lnTo>
                  <a:pt x="10948" y="79591"/>
                </a:lnTo>
                <a:lnTo>
                  <a:pt x="8127" y="79133"/>
                </a:lnTo>
                <a:close/>
              </a:path>
              <a:path w="11429" h="80010">
                <a:moveTo>
                  <a:pt x="60" y="1270"/>
                </a:moveTo>
                <a:lnTo>
                  <a:pt x="3817" y="1270"/>
                </a:lnTo>
                <a:lnTo>
                  <a:pt x="6832" y="34380"/>
                </a:lnTo>
                <a:lnTo>
                  <a:pt x="6832" y="75650"/>
                </a:lnTo>
                <a:lnTo>
                  <a:pt x="60" y="1270"/>
                </a:lnTo>
                <a:close/>
              </a:path>
              <a:path w="11429" h="80010">
                <a:moveTo>
                  <a:pt x="0" y="606"/>
                </a:moveTo>
                <a:lnTo>
                  <a:pt x="3702" y="0"/>
                </a:lnTo>
                <a:lnTo>
                  <a:pt x="3817" y="1270"/>
                </a:lnTo>
                <a:lnTo>
                  <a:pt x="60" y="1270"/>
                </a:lnTo>
                <a:lnTo>
                  <a:pt x="0" y="606"/>
                </a:lnTo>
                <a:close/>
              </a:path>
            </a:pathLst>
          </a:custGeom>
          <a:solidFill>
            <a:srgbClr val="D1202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4" name="object 114"/>
          <p:cNvSpPr/>
          <p:nvPr/>
        </p:nvSpPr>
        <p:spPr>
          <a:xfrm>
            <a:off x="5747866" y="2425558"/>
            <a:ext cx="9001" cy="79722"/>
          </a:xfrm>
          <a:custGeom>
            <a:avLst/>
            <a:gdLst/>
            <a:ahLst/>
            <a:cxnLst/>
            <a:rect l="l" t="t" r="r" b="b"/>
            <a:pathLst>
              <a:path w="8889" h="78739">
                <a:moveTo>
                  <a:pt x="32" y="663"/>
                </a:moveTo>
                <a:lnTo>
                  <a:pt x="1911" y="663"/>
                </a:lnTo>
                <a:lnTo>
                  <a:pt x="8686" y="75073"/>
                </a:lnTo>
                <a:lnTo>
                  <a:pt x="8686" y="78323"/>
                </a:lnTo>
                <a:lnTo>
                  <a:pt x="7079" y="78065"/>
                </a:lnTo>
                <a:lnTo>
                  <a:pt x="32" y="663"/>
                </a:lnTo>
                <a:close/>
              </a:path>
              <a:path w="8889" h="78739">
                <a:moveTo>
                  <a:pt x="0" y="303"/>
                </a:moveTo>
                <a:lnTo>
                  <a:pt x="1851" y="0"/>
                </a:lnTo>
                <a:lnTo>
                  <a:pt x="1911" y="663"/>
                </a:lnTo>
                <a:lnTo>
                  <a:pt x="32" y="663"/>
                </a:lnTo>
                <a:lnTo>
                  <a:pt x="0" y="303"/>
                </a:lnTo>
                <a:close/>
              </a:path>
            </a:pathLst>
          </a:custGeom>
          <a:solidFill>
            <a:srgbClr val="CF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5" name="object 115"/>
          <p:cNvSpPr/>
          <p:nvPr/>
        </p:nvSpPr>
        <p:spPr>
          <a:xfrm>
            <a:off x="5745987" y="2425871"/>
            <a:ext cx="9644" cy="79079"/>
          </a:xfrm>
          <a:custGeom>
            <a:avLst/>
            <a:gdLst/>
            <a:ahLst/>
            <a:cxnLst/>
            <a:rect l="l" t="t" r="r" b="b"/>
            <a:pathLst>
              <a:path w="9525" h="78105">
                <a:moveTo>
                  <a:pt x="352" y="4171"/>
                </a:moveTo>
                <a:lnTo>
                  <a:pt x="352" y="407"/>
                </a:lnTo>
                <a:lnTo>
                  <a:pt x="1883" y="360"/>
                </a:lnTo>
                <a:lnTo>
                  <a:pt x="8930" y="77762"/>
                </a:lnTo>
                <a:lnTo>
                  <a:pt x="7024" y="77455"/>
                </a:lnTo>
                <a:lnTo>
                  <a:pt x="352" y="4171"/>
                </a:lnTo>
                <a:close/>
              </a:path>
              <a:path w="9525" h="78105">
                <a:moveTo>
                  <a:pt x="0" y="303"/>
                </a:moveTo>
                <a:lnTo>
                  <a:pt x="1851" y="0"/>
                </a:lnTo>
                <a:lnTo>
                  <a:pt x="1883" y="360"/>
                </a:lnTo>
                <a:lnTo>
                  <a:pt x="10" y="417"/>
                </a:lnTo>
                <a:close/>
              </a:path>
              <a:path w="9525" h="78105">
                <a:moveTo>
                  <a:pt x="352" y="407"/>
                </a:moveTo>
                <a:lnTo>
                  <a:pt x="1883" y="360"/>
                </a:lnTo>
                <a:lnTo>
                  <a:pt x="352" y="407"/>
                </a:lnTo>
                <a:close/>
              </a:path>
            </a:pathLst>
          </a:custGeom>
          <a:solidFill>
            <a:srgbClr val="CE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6" name="object 116"/>
          <p:cNvSpPr/>
          <p:nvPr/>
        </p:nvSpPr>
        <p:spPr>
          <a:xfrm>
            <a:off x="5744116" y="2426172"/>
            <a:ext cx="9001" cy="78436"/>
          </a:xfrm>
          <a:custGeom>
            <a:avLst/>
            <a:gdLst/>
            <a:ahLst/>
            <a:cxnLst/>
            <a:rect l="l" t="t" r="r" b="b"/>
            <a:pathLst>
              <a:path w="8889" h="77469">
                <a:moveTo>
                  <a:pt x="2204" y="24512"/>
                </a:moveTo>
                <a:lnTo>
                  <a:pt x="2204" y="3877"/>
                </a:lnTo>
                <a:lnTo>
                  <a:pt x="8875" y="77152"/>
                </a:lnTo>
                <a:lnTo>
                  <a:pt x="6968" y="76845"/>
                </a:lnTo>
                <a:lnTo>
                  <a:pt x="2204" y="24512"/>
                </a:lnTo>
                <a:close/>
              </a:path>
              <a:path w="8889" h="77469">
                <a:moveTo>
                  <a:pt x="0" y="303"/>
                </a:moveTo>
                <a:lnTo>
                  <a:pt x="1851" y="0"/>
                </a:lnTo>
                <a:lnTo>
                  <a:pt x="921" y="273"/>
                </a:lnTo>
                <a:lnTo>
                  <a:pt x="921" y="1936"/>
                </a:lnTo>
                <a:lnTo>
                  <a:pt x="148" y="1936"/>
                </a:lnTo>
                <a:lnTo>
                  <a:pt x="0" y="303"/>
                </a:lnTo>
                <a:close/>
              </a:path>
              <a:path w="8889" h="77469">
                <a:moveTo>
                  <a:pt x="148" y="1936"/>
                </a:moveTo>
                <a:lnTo>
                  <a:pt x="921" y="1936"/>
                </a:lnTo>
                <a:lnTo>
                  <a:pt x="921" y="10423"/>
                </a:lnTo>
                <a:lnTo>
                  <a:pt x="148" y="1936"/>
                </a:lnTo>
                <a:close/>
              </a:path>
            </a:pathLst>
          </a:custGeom>
          <a:solidFill>
            <a:srgbClr val="CD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7" name="object 117"/>
          <p:cNvSpPr/>
          <p:nvPr/>
        </p:nvSpPr>
        <p:spPr>
          <a:xfrm>
            <a:off x="5742242" y="2426484"/>
            <a:ext cx="9001" cy="77793"/>
          </a:xfrm>
          <a:custGeom>
            <a:avLst/>
            <a:gdLst/>
            <a:ahLst/>
            <a:cxnLst/>
            <a:rect l="l" t="t" r="r" b="b"/>
            <a:pathLst>
              <a:path w="8889" h="76835">
                <a:moveTo>
                  <a:pt x="4055" y="44847"/>
                </a:moveTo>
                <a:lnTo>
                  <a:pt x="4055" y="24212"/>
                </a:lnTo>
                <a:lnTo>
                  <a:pt x="8819" y="76542"/>
                </a:lnTo>
                <a:lnTo>
                  <a:pt x="6913" y="76235"/>
                </a:lnTo>
                <a:lnTo>
                  <a:pt x="4055" y="44847"/>
                </a:lnTo>
                <a:close/>
              </a:path>
              <a:path w="8889" h="76835">
                <a:moveTo>
                  <a:pt x="121" y="1633"/>
                </a:moveTo>
                <a:lnTo>
                  <a:pt x="1999" y="1633"/>
                </a:lnTo>
                <a:lnTo>
                  <a:pt x="2772" y="10124"/>
                </a:lnTo>
                <a:lnTo>
                  <a:pt x="2772" y="30759"/>
                </a:lnTo>
                <a:lnTo>
                  <a:pt x="121" y="1633"/>
                </a:lnTo>
                <a:close/>
              </a:path>
              <a:path w="8889" h="76835">
                <a:moveTo>
                  <a:pt x="0" y="303"/>
                </a:moveTo>
                <a:lnTo>
                  <a:pt x="1851" y="0"/>
                </a:lnTo>
                <a:lnTo>
                  <a:pt x="1999" y="1633"/>
                </a:lnTo>
                <a:lnTo>
                  <a:pt x="121" y="1633"/>
                </a:lnTo>
                <a:lnTo>
                  <a:pt x="0" y="303"/>
                </a:lnTo>
                <a:close/>
              </a:path>
            </a:pathLst>
          </a:custGeom>
          <a:solidFill>
            <a:srgbClr val="CB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8" name="object 118"/>
          <p:cNvSpPr/>
          <p:nvPr/>
        </p:nvSpPr>
        <p:spPr>
          <a:xfrm>
            <a:off x="5738487" y="2426786"/>
            <a:ext cx="10930" cy="77150"/>
          </a:xfrm>
          <a:custGeom>
            <a:avLst/>
            <a:gdLst/>
            <a:ahLst/>
            <a:cxnLst/>
            <a:rect l="l" t="t" r="r" b="b"/>
            <a:pathLst>
              <a:path w="10795" h="76200">
                <a:moveTo>
                  <a:pt x="7758" y="75472"/>
                </a:moveTo>
                <a:lnTo>
                  <a:pt x="7758" y="44560"/>
                </a:lnTo>
                <a:lnTo>
                  <a:pt x="10615" y="75932"/>
                </a:lnTo>
                <a:lnTo>
                  <a:pt x="7758" y="75472"/>
                </a:lnTo>
                <a:close/>
              </a:path>
              <a:path w="10795" h="76200">
                <a:moveTo>
                  <a:pt x="65" y="1330"/>
                </a:moveTo>
                <a:lnTo>
                  <a:pt x="3823" y="1330"/>
                </a:lnTo>
                <a:lnTo>
                  <a:pt x="6476" y="30472"/>
                </a:lnTo>
                <a:lnTo>
                  <a:pt x="6476" y="71734"/>
                </a:lnTo>
                <a:lnTo>
                  <a:pt x="65" y="1330"/>
                </a:lnTo>
                <a:close/>
              </a:path>
              <a:path w="10795" h="76200">
                <a:moveTo>
                  <a:pt x="0" y="606"/>
                </a:moveTo>
                <a:lnTo>
                  <a:pt x="3701" y="0"/>
                </a:lnTo>
                <a:lnTo>
                  <a:pt x="3823" y="1330"/>
                </a:lnTo>
                <a:lnTo>
                  <a:pt x="65" y="1330"/>
                </a:lnTo>
                <a:lnTo>
                  <a:pt x="0" y="606"/>
                </a:lnTo>
                <a:close/>
              </a:path>
            </a:pathLst>
          </a:custGeom>
          <a:solidFill>
            <a:srgbClr val="CA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9" name="object 119"/>
          <p:cNvSpPr/>
          <p:nvPr/>
        </p:nvSpPr>
        <p:spPr>
          <a:xfrm>
            <a:off x="5736616" y="2427400"/>
            <a:ext cx="9001" cy="75864"/>
          </a:xfrm>
          <a:custGeom>
            <a:avLst/>
            <a:gdLst/>
            <a:ahLst/>
            <a:cxnLst/>
            <a:rect l="l" t="t" r="r" b="b"/>
            <a:pathLst>
              <a:path w="8889" h="74930">
                <a:moveTo>
                  <a:pt x="38" y="723"/>
                </a:moveTo>
                <a:lnTo>
                  <a:pt x="1917" y="723"/>
                </a:lnTo>
                <a:lnTo>
                  <a:pt x="8329" y="71160"/>
                </a:lnTo>
                <a:lnTo>
                  <a:pt x="8329" y="74663"/>
                </a:lnTo>
                <a:lnTo>
                  <a:pt x="6746" y="74408"/>
                </a:lnTo>
                <a:lnTo>
                  <a:pt x="38" y="723"/>
                </a:lnTo>
                <a:close/>
              </a:path>
              <a:path w="8889" h="74930">
                <a:moveTo>
                  <a:pt x="0" y="303"/>
                </a:moveTo>
                <a:lnTo>
                  <a:pt x="1851" y="0"/>
                </a:lnTo>
                <a:lnTo>
                  <a:pt x="1917" y="723"/>
                </a:lnTo>
                <a:lnTo>
                  <a:pt x="38" y="723"/>
                </a:lnTo>
                <a:lnTo>
                  <a:pt x="0" y="303"/>
                </a:lnTo>
                <a:close/>
              </a:path>
            </a:pathLst>
          </a:custGeom>
          <a:solidFill>
            <a:srgbClr val="C9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0" name="object 120"/>
          <p:cNvSpPr/>
          <p:nvPr/>
        </p:nvSpPr>
        <p:spPr>
          <a:xfrm>
            <a:off x="5734741" y="2427714"/>
            <a:ext cx="9001" cy="75221"/>
          </a:xfrm>
          <a:custGeom>
            <a:avLst/>
            <a:gdLst/>
            <a:ahLst/>
            <a:cxnLst/>
            <a:rect l="l" t="t" r="r" b="b"/>
            <a:pathLst>
              <a:path w="8889" h="74294">
                <a:moveTo>
                  <a:pt x="10" y="420"/>
                </a:moveTo>
                <a:lnTo>
                  <a:pt x="1889" y="420"/>
                </a:lnTo>
                <a:lnTo>
                  <a:pt x="8597" y="74104"/>
                </a:lnTo>
                <a:lnTo>
                  <a:pt x="6691" y="73797"/>
                </a:lnTo>
                <a:lnTo>
                  <a:pt x="10" y="420"/>
                </a:lnTo>
                <a:close/>
              </a:path>
              <a:path w="8889" h="74294">
                <a:moveTo>
                  <a:pt x="0" y="303"/>
                </a:moveTo>
                <a:lnTo>
                  <a:pt x="1851" y="0"/>
                </a:lnTo>
                <a:lnTo>
                  <a:pt x="1889" y="420"/>
                </a:lnTo>
                <a:lnTo>
                  <a:pt x="10" y="420"/>
                </a:lnTo>
                <a:close/>
              </a:path>
            </a:pathLst>
          </a:custGeom>
          <a:solidFill>
            <a:srgbClr val="C8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1" name="object 121"/>
          <p:cNvSpPr/>
          <p:nvPr/>
        </p:nvSpPr>
        <p:spPr>
          <a:xfrm>
            <a:off x="5732866" y="2428020"/>
            <a:ext cx="9001" cy="74579"/>
          </a:xfrm>
          <a:custGeom>
            <a:avLst/>
            <a:gdLst/>
            <a:ahLst/>
            <a:cxnLst/>
            <a:rect l="l" t="t" r="r" b="b"/>
            <a:pathLst>
              <a:path w="8889" h="73660">
                <a:moveTo>
                  <a:pt x="1860" y="20739"/>
                </a:moveTo>
                <a:lnTo>
                  <a:pt x="1861" y="117"/>
                </a:lnTo>
                <a:lnTo>
                  <a:pt x="8542" y="73494"/>
                </a:lnTo>
                <a:lnTo>
                  <a:pt x="6635" y="73187"/>
                </a:lnTo>
                <a:lnTo>
                  <a:pt x="1860" y="20739"/>
                </a:lnTo>
                <a:close/>
              </a:path>
              <a:path w="8889" h="73660">
                <a:moveTo>
                  <a:pt x="0" y="303"/>
                </a:moveTo>
                <a:lnTo>
                  <a:pt x="1851" y="0"/>
                </a:lnTo>
                <a:lnTo>
                  <a:pt x="565" y="320"/>
                </a:lnTo>
                <a:lnTo>
                  <a:pt x="565" y="2009"/>
                </a:lnTo>
                <a:lnTo>
                  <a:pt x="155" y="2009"/>
                </a:lnTo>
                <a:lnTo>
                  <a:pt x="0" y="303"/>
                </a:lnTo>
                <a:close/>
              </a:path>
              <a:path w="8889" h="73660">
                <a:moveTo>
                  <a:pt x="155" y="2009"/>
                </a:moveTo>
                <a:lnTo>
                  <a:pt x="565" y="2009"/>
                </a:lnTo>
                <a:lnTo>
                  <a:pt x="565" y="6511"/>
                </a:lnTo>
                <a:lnTo>
                  <a:pt x="155" y="2009"/>
                </a:lnTo>
                <a:close/>
              </a:path>
            </a:pathLst>
          </a:custGeom>
          <a:solidFill>
            <a:srgbClr val="C7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2" name="object 122"/>
          <p:cNvSpPr/>
          <p:nvPr/>
        </p:nvSpPr>
        <p:spPr>
          <a:xfrm>
            <a:off x="5730991" y="2428322"/>
            <a:ext cx="9001" cy="73936"/>
          </a:xfrm>
          <a:custGeom>
            <a:avLst/>
            <a:gdLst/>
            <a:ahLst/>
            <a:cxnLst/>
            <a:rect l="l" t="t" r="r" b="b"/>
            <a:pathLst>
              <a:path w="8889" h="73025">
                <a:moveTo>
                  <a:pt x="3713" y="41086"/>
                </a:moveTo>
                <a:lnTo>
                  <a:pt x="3713" y="20451"/>
                </a:lnTo>
                <a:lnTo>
                  <a:pt x="8486" y="72883"/>
                </a:lnTo>
                <a:lnTo>
                  <a:pt x="6580" y="72576"/>
                </a:lnTo>
                <a:lnTo>
                  <a:pt x="3713" y="41086"/>
                </a:lnTo>
                <a:close/>
              </a:path>
              <a:path w="8889" h="73025">
                <a:moveTo>
                  <a:pt x="127" y="1706"/>
                </a:moveTo>
                <a:lnTo>
                  <a:pt x="2006" y="1706"/>
                </a:lnTo>
                <a:lnTo>
                  <a:pt x="2417" y="6223"/>
                </a:lnTo>
                <a:lnTo>
                  <a:pt x="2417" y="26858"/>
                </a:lnTo>
                <a:lnTo>
                  <a:pt x="127" y="1706"/>
                </a:lnTo>
                <a:close/>
              </a:path>
              <a:path w="8889" h="73025">
                <a:moveTo>
                  <a:pt x="0" y="303"/>
                </a:moveTo>
                <a:lnTo>
                  <a:pt x="1851" y="0"/>
                </a:lnTo>
                <a:lnTo>
                  <a:pt x="2006" y="1706"/>
                </a:lnTo>
                <a:lnTo>
                  <a:pt x="127" y="1706"/>
                </a:lnTo>
                <a:lnTo>
                  <a:pt x="0" y="303"/>
                </a:lnTo>
                <a:close/>
              </a:path>
            </a:pathLst>
          </a:custGeom>
          <a:solidFill>
            <a:srgbClr val="C6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3" name="object 123"/>
          <p:cNvSpPr/>
          <p:nvPr/>
        </p:nvSpPr>
        <p:spPr>
          <a:xfrm>
            <a:off x="5730053" y="2428633"/>
            <a:ext cx="7715" cy="73293"/>
          </a:xfrm>
          <a:custGeom>
            <a:avLst/>
            <a:gdLst/>
            <a:ahLst/>
            <a:cxnLst/>
            <a:rect l="l" t="t" r="r" b="b"/>
            <a:pathLst>
              <a:path w="7620" h="72389">
                <a:moveTo>
                  <a:pt x="4639" y="51104"/>
                </a:moveTo>
                <a:lnTo>
                  <a:pt x="4639" y="40787"/>
                </a:lnTo>
                <a:lnTo>
                  <a:pt x="7505" y="72273"/>
                </a:lnTo>
                <a:lnTo>
                  <a:pt x="6552" y="72120"/>
                </a:lnTo>
                <a:lnTo>
                  <a:pt x="4639" y="51104"/>
                </a:lnTo>
                <a:close/>
              </a:path>
              <a:path w="7620" h="72389">
                <a:moveTo>
                  <a:pt x="113" y="1403"/>
                </a:moveTo>
                <a:lnTo>
                  <a:pt x="1053" y="1403"/>
                </a:lnTo>
                <a:lnTo>
                  <a:pt x="3343" y="26558"/>
                </a:lnTo>
                <a:lnTo>
                  <a:pt x="3343" y="36876"/>
                </a:lnTo>
                <a:lnTo>
                  <a:pt x="113" y="1403"/>
                </a:lnTo>
                <a:close/>
              </a:path>
              <a:path w="7620" h="72389">
                <a:moveTo>
                  <a:pt x="0" y="151"/>
                </a:moveTo>
                <a:lnTo>
                  <a:pt x="925" y="0"/>
                </a:lnTo>
                <a:lnTo>
                  <a:pt x="1053" y="1403"/>
                </a:lnTo>
                <a:lnTo>
                  <a:pt x="113" y="1403"/>
                </a:lnTo>
                <a:lnTo>
                  <a:pt x="0" y="151"/>
                </a:lnTo>
                <a:close/>
              </a:path>
            </a:pathLst>
          </a:custGeom>
          <a:solidFill>
            <a:srgbClr val="C5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4" name="object 124"/>
          <p:cNvSpPr/>
          <p:nvPr/>
        </p:nvSpPr>
        <p:spPr>
          <a:xfrm>
            <a:off x="5729114" y="2428787"/>
            <a:ext cx="7715" cy="73293"/>
          </a:xfrm>
          <a:custGeom>
            <a:avLst/>
            <a:gdLst/>
            <a:ahLst/>
            <a:cxnLst/>
            <a:rect l="l" t="t" r="r" b="b"/>
            <a:pathLst>
              <a:path w="7620" h="72389">
                <a:moveTo>
                  <a:pt x="5565" y="61277"/>
                </a:moveTo>
                <a:lnTo>
                  <a:pt x="5565" y="50960"/>
                </a:lnTo>
                <a:lnTo>
                  <a:pt x="7477" y="71968"/>
                </a:lnTo>
                <a:lnTo>
                  <a:pt x="6524" y="71814"/>
                </a:lnTo>
                <a:lnTo>
                  <a:pt x="5565" y="61277"/>
                </a:lnTo>
                <a:close/>
              </a:path>
              <a:path w="7620" h="72389">
                <a:moveTo>
                  <a:pt x="100" y="1251"/>
                </a:moveTo>
                <a:lnTo>
                  <a:pt x="1039" y="1251"/>
                </a:lnTo>
                <a:lnTo>
                  <a:pt x="4269" y="36732"/>
                </a:lnTo>
                <a:lnTo>
                  <a:pt x="4269" y="47049"/>
                </a:lnTo>
                <a:lnTo>
                  <a:pt x="100" y="1251"/>
                </a:lnTo>
                <a:close/>
              </a:path>
              <a:path w="7620" h="72389">
                <a:moveTo>
                  <a:pt x="0" y="151"/>
                </a:moveTo>
                <a:lnTo>
                  <a:pt x="925" y="0"/>
                </a:lnTo>
                <a:lnTo>
                  <a:pt x="1039" y="1251"/>
                </a:lnTo>
                <a:lnTo>
                  <a:pt x="100" y="1251"/>
                </a:lnTo>
                <a:lnTo>
                  <a:pt x="0" y="151"/>
                </a:lnTo>
                <a:close/>
              </a:path>
            </a:pathLst>
          </a:custGeom>
          <a:solidFill>
            <a:srgbClr val="C4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5" name="object 125"/>
          <p:cNvSpPr/>
          <p:nvPr/>
        </p:nvSpPr>
        <p:spPr>
          <a:xfrm>
            <a:off x="5728178" y="2428937"/>
            <a:ext cx="7715" cy="72650"/>
          </a:xfrm>
          <a:custGeom>
            <a:avLst/>
            <a:gdLst/>
            <a:ahLst/>
            <a:cxnLst/>
            <a:rect l="l" t="t" r="r" b="b"/>
            <a:pathLst>
              <a:path w="7620" h="71755">
                <a:moveTo>
                  <a:pt x="6490" y="61128"/>
                </a:moveTo>
                <a:lnTo>
                  <a:pt x="7450" y="71663"/>
                </a:lnTo>
                <a:lnTo>
                  <a:pt x="6496" y="71509"/>
                </a:lnTo>
                <a:lnTo>
                  <a:pt x="6490" y="61128"/>
                </a:lnTo>
                <a:close/>
              </a:path>
              <a:path w="7620" h="71755">
                <a:moveTo>
                  <a:pt x="86" y="1099"/>
                </a:moveTo>
                <a:lnTo>
                  <a:pt x="1025" y="1099"/>
                </a:lnTo>
                <a:lnTo>
                  <a:pt x="5195" y="46900"/>
                </a:lnTo>
                <a:lnTo>
                  <a:pt x="5195" y="57217"/>
                </a:lnTo>
                <a:lnTo>
                  <a:pt x="86" y="1099"/>
                </a:lnTo>
                <a:close/>
              </a:path>
              <a:path w="7620" h="71755">
                <a:moveTo>
                  <a:pt x="0" y="151"/>
                </a:moveTo>
                <a:lnTo>
                  <a:pt x="925" y="0"/>
                </a:lnTo>
                <a:lnTo>
                  <a:pt x="1025" y="1099"/>
                </a:lnTo>
                <a:lnTo>
                  <a:pt x="86" y="1099"/>
                </a:lnTo>
                <a:lnTo>
                  <a:pt x="0" y="151"/>
                </a:lnTo>
                <a:close/>
              </a:path>
            </a:pathLst>
          </a:custGeom>
          <a:solidFill>
            <a:srgbClr val="C4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6" name="object 126"/>
          <p:cNvSpPr/>
          <p:nvPr/>
        </p:nvSpPr>
        <p:spPr>
          <a:xfrm>
            <a:off x="5727240" y="2429090"/>
            <a:ext cx="6429" cy="68792"/>
          </a:xfrm>
          <a:custGeom>
            <a:avLst/>
            <a:gdLst/>
            <a:ahLst/>
            <a:cxnLst/>
            <a:rect l="l" t="t" r="r" b="b"/>
            <a:pathLst>
              <a:path w="6350" h="67944">
                <a:moveTo>
                  <a:pt x="72" y="948"/>
                </a:moveTo>
                <a:lnTo>
                  <a:pt x="1011" y="948"/>
                </a:lnTo>
                <a:lnTo>
                  <a:pt x="6122" y="57079"/>
                </a:lnTo>
                <a:lnTo>
                  <a:pt x="6122" y="67396"/>
                </a:lnTo>
                <a:lnTo>
                  <a:pt x="72" y="948"/>
                </a:lnTo>
                <a:close/>
              </a:path>
              <a:path w="6350" h="67944">
                <a:moveTo>
                  <a:pt x="0" y="151"/>
                </a:moveTo>
                <a:lnTo>
                  <a:pt x="925" y="0"/>
                </a:lnTo>
                <a:lnTo>
                  <a:pt x="1011" y="948"/>
                </a:lnTo>
                <a:lnTo>
                  <a:pt x="72" y="948"/>
                </a:lnTo>
                <a:lnTo>
                  <a:pt x="0" y="151"/>
                </a:lnTo>
                <a:close/>
              </a:path>
            </a:pathLst>
          </a:custGeom>
          <a:solidFill>
            <a:srgbClr val="C3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7" name="object 127"/>
          <p:cNvSpPr/>
          <p:nvPr/>
        </p:nvSpPr>
        <p:spPr>
          <a:xfrm>
            <a:off x="5726302" y="2429247"/>
            <a:ext cx="7715" cy="72007"/>
          </a:xfrm>
          <a:custGeom>
            <a:avLst/>
            <a:gdLst/>
            <a:ahLst/>
            <a:cxnLst/>
            <a:rect l="l" t="t" r="r" b="b"/>
            <a:pathLst>
              <a:path w="7620" h="71119">
                <a:moveTo>
                  <a:pt x="58" y="796"/>
                </a:moveTo>
                <a:lnTo>
                  <a:pt x="998" y="796"/>
                </a:lnTo>
                <a:lnTo>
                  <a:pt x="7048" y="67247"/>
                </a:lnTo>
                <a:lnTo>
                  <a:pt x="7048" y="70989"/>
                </a:lnTo>
                <a:lnTo>
                  <a:pt x="6440" y="70892"/>
                </a:lnTo>
                <a:lnTo>
                  <a:pt x="58" y="796"/>
                </a:lnTo>
                <a:close/>
              </a:path>
              <a:path w="7620" h="71119">
                <a:moveTo>
                  <a:pt x="0" y="151"/>
                </a:moveTo>
                <a:lnTo>
                  <a:pt x="925" y="0"/>
                </a:lnTo>
                <a:lnTo>
                  <a:pt x="998" y="796"/>
                </a:lnTo>
                <a:lnTo>
                  <a:pt x="58" y="796"/>
                </a:lnTo>
                <a:lnTo>
                  <a:pt x="0" y="151"/>
                </a:lnTo>
                <a:close/>
              </a:path>
            </a:pathLst>
          </a:custGeom>
          <a:solidFill>
            <a:srgbClr val="C2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8" name="object 128"/>
          <p:cNvSpPr/>
          <p:nvPr/>
        </p:nvSpPr>
        <p:spPr>
          <a:xfrm>
            <a:off x="5724428" y="2429401"/>
            <a:ext cx="9001" cy="72007"/>
          </a:xfrm>
          <a:custGeom>
            <a:avLst/>
            <a:gdLst/>
            <a:ahLst/>
            <a:cxnLst/>
            <a:rect l="l" t="t" r="r" b="b"/>
            <a:pathLst>
              <a:path w="8889" h="71119">
                <a:moveTo>
                  <a:pt x="31" y="644"/>
                </a:moveTo>
                <a:lnTo>
                  <a:pt x="1909" y="644"/>
                </a:lnTo>
                <a:lnTo>
                  <a:pt x="8291" y="70740"/>
                </a:lnTo>
                <a:lnTo>
                  <a:pt x="6385" y="70436"/>
                </a:lnTo>
                <a:lnTo>
                  <a:pt x="31" y="644"/>
                </a:lnTo>
                <a:close/>
              </a:path>
              <a:path w="8889" h="71119">
                <a:moveTo>
                  <a:pt x="0" y="303"/>
                </a:moveTo>
                <a:lnTo>
                  <a:pt x="1851" y="0"/>
                </a:lnTo>
                <a:lnTo>
                  <a:pt x="1909" y="644"/>
                </a:lnTo>
                <a:lnTo>
                  <a:pt x="31" y="644"/>
                </a:lnTo>
                <a:lnTo>
                  <a:pt x="0" y="303"/>
                </a:lnTo>
                <a:close/>
              </a:path>
            </a:pathLst>
          </a:custGeom>
          <a:solidFill>
            <a:srgbClr val="C1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9" name="object 129"/>
          <p:cNvSpPr/>
          <p:nvPr/>
        </p:nvSpPr>
        <p:spPr>
          <a:xfrm>
            <a:off x="5723490" y="2429704"/>
            <a:ext cx="7715" cy="71364"/>
          </a:xfrm>
          <a:custGeom>
            <a:avLst/>
            <a:gdLst/>
            <a:ahLst/>
            <a:cxnLst/>
            <a:rect l="l" t="t" r="r" b="b"/>
            <a:pathLst>
              <a:path w="7620" h="70485">
                <a:moveTo>
                  <a:pt x="17" y="341"/>
                </a:moveTo>
                <a:lnTo>
                  <a:pt x="956" y="341"/>
                </a:lnTo>
                <a:lnTo>
                  <a:pt x="7310" y="70133"/>
                </a:lnTo>
                <a:lnTo>
                  <a:pt x="6357" y="69981"/>
                </a:lnTo>
                <a:lnTo>
                  <a:pt x="17" y="341"/>
                </a:lnTo>
                <a:close/>
              </a:path>
              <a:path w="7620" h="70485">
                <a:moveTo>
                  <a:pt x="0" y="151"/>
                </a:moveTo>
                <a:lnTo>
                  <a:pt x="925" y="0"/>
                </a:lnTo>
                <a:lnTo>
                  <a:pt x="956" y="341"/>
                </a:lnTo>
                <a:lnTo>
                  <a:pt x="17" y="341"/>
                </a:lnTo>
                <a:lnTo>
                  <a:pt x="0" y="151"/>
                </a:lnTo>
                <a:close/>
              </a:path>
            </a:pathLst>
          </a:custGeom>
          <a:solidFill>
            <a:srgbClr val="C1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0" name="object 130"/>
          <p:cNvSpPr/>
          <p:nvPr/>
        </p:nvSpPr>
        <p:spPr>
          <a:xfrm>
            <a:off x="5719741" y="2429861"/>
            <a:ext cx="10287" cy="70721"/>
          </a:xfrm>
          <a:custGeom>
            <a:avLst/>
            <a:gdLst/>
            <a:ahLst/>
            <a:cxnLst/>
            <a:rect l="l" t="t" r="r" b="b"/>
            <a:pathLst>
              <a:path w="10160" h="69850">
                <a:moveTo>
                  <a:pt x="3342" y="37320"/>
                </a:moveTo>
                <a:lnTo>
                  <a:pt x="3342" y="190"/>
                </a:lnTo>
                <a:lnTo>
                  <a:pt x="3719" y="190"/>
                </a:lnTo>
                <a:lnTo>
                  <a:pt x="10059" y="69829"/>
                </a:lnTo>
                <a:lnTo>
                  <a:pt x="6247" y="69221"/>
                </a:lnTo>
                <a:lnTo>
                  <a:pt x="3342" y="37320"/>
                </a:lnTo>
                <a:close/>
              </a:path>
              <a:path w="10160" h="69850">
                <a:moveTo>
                  <a:pt x="0" y="606"/>
                </a:moveTo>
                <a:lnTo>
                  <a:pt x="3701" y="0"/>
                </a:lnTo>
                <a:lnTo>
                  <a:pt x="3719" y="190"/>
                </a:lnTo>
                <a:lnTo>
                  <a:pt x="3342" y="190"/>
                </a:lnTo>
                <a:lnTo>
                  <a:pt x="2060" y="406"/>
                </a:lnTo>
                <a:lnTo>
                  <a:pt x="2060" y="2069"/>
                </a:lnTo>
                <a:lnTo>
                  <a:pt x="133" y="2069"/>
                </a:lnTo>
                <a:lnTo>
                  <a:pt x="0" y="606"/>
                </a:lnTo>
                <a:close/>
              </a:path>
              <a:path w="10160" h="69850">
                <a:moveTo>
                  <a:pt x="133" y="2069"/>
                </a:moveTo>
                <a:lnTo>
                  <a:pt x="2060" y="2069"/>
                </a:lnTo>
                <a:lnTo>
                  <a:pt x="2060" y="23232"/>
                </a:lnTo>
                <a:lnTo>
                  <a:pt x="133" y="2069"/>
                </a:lnTo>
                <a:close/>
              </a:path>
            </a:pathLst>
          </a:custGeom>
          <a:solidFill>
            <a:srgbClr val="BF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1" name="object 131"/>
          <p:cNvSpPr/>
          <p:nvPr/>
        </p:nvSpPr>
        <p:spPr>
          <a:xfrm>
            <a:off x="5717860" y="2430472"/>
            <a:ext cx="8358" cy="70078"/>
          </a:xfrm>
          <a:custGeom>
            <a:avLst/>
            <a:gdLst/>
            <a:ahLst/>
            <a:cxnLst/>
            <a:rect l="l" t="t" r="r" b="b"/>
            <a:pathLst>
              <a:path w="8254" h="69214">
                <a:moveTo>
                  <a:pt x="5195" y="57373"/>
                </a:moveTo>
                <a:lnTo>
                  <a:pt x="5195" y="36738"/>
                </a:lnTo>
                <a:lnTo>
                  <a:pt x="8098" y="68614"/>
                </a:lnTo>
                <a:lnTo>
                  <a:pt x="6191" y="68309"/>
                </a:lnTo>
                <a:lnTo>
                  <a:pt x="5195" y="57373"/>
                </a:lnTo>
                <a:close/>
              </a:path>
              <a:path w="8254" h="69214">
                <a:moveTo>
                  <a:pt x="105" y="1463"/>
                </a:moveTo>
                <a:lnTo>
                  <a:pt x="1984" y="1463"/>
                </a:lnTo>
                <a:lnTo>
                  <a:pt x="3913" y="22650"/>
                </a:lnTo>
                <a:lnTo>
                  <a:pt x="3913" y="43285"/>
                </a:lnTo>
                <a:lnTo>
                  <a:pt x="105" y="1463"/>
                </a:lnTo>
                <a:close/>
              </a:path>
              <a:path w="8254" h="69214">
                <a:moveTo>
                  <a:pt x="0" y="303"/>
                </a:moveTo>
                <a:lnTo>
                  <a:pt x="1851" y="0"/>
                </a:lnTo>
                <a:lnTo>
                  <a:pt x="1984" y="1463"/>
                </a:lnTo>
                <a:lnTo>
                  <a:pt x="105" y="1463"/>
                </a:lnTo>
                <a:lnTo>
                  <a:pt x="0" y="303"/>
                </a:lnTo>
                <a:close/>
              </a:path>
            </a:pathLst>
          </a:custGeom>
          <a:solidFill>
            <a:srgbClr val="BE20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2" name="object 132"/>
          <p:cNvSpPr/>
          <p:nvPr/>
        </p:nvSpPr>
        <p:spPr>
          <a:xfrm>
            <a:off x="5715984" y="2430783"/>
            <a:ext cx="8358" cy="69435"/>
          </a:xfrm>
          <a:custGeom>
            <a:avLst/>
            <a:gdLst/>
            <a:ahLst/>
            <a:cxnLst/>
            <a:rect l="l" t="t" r="r" b="b"/>
            <a:pathLst>
              <a:path w="8254" h="68580">
                <a:moveTo>
                  <a:pt x="7049" y="67847"/>
                </a:moveTo>
                <a:lnTo>
                  <a:pt x="7049" y="57091"/>
                </a:lnTo>
                <a:lnTo>
                  <a:pt x="8042" y="68006"/>
                </a:lnTo>
                <a:lnTo>
                  <a:pt x="7049" y="67847"/>
                </a:lnTo>
                <a:close/>
              </a:path>
              <a:path w="8254" h="68580">
                <a:moveTo>
                  <a:pt x="78" y="1159"/>
                </a:moveTo>
                <a:lnTo>
                  <a:pt x="1956" y="1159"/>
                </a:lnTo>
                <a:lnTo>
                  <a:pt x="5766" y="43002"/>
                </a:lnTo>
                <a:lnTo>
                  <a:pt x="5766" y="63637"/>
                </a:lnTo>
                <a:lnTo>
                  <a:pt x="78" y="1159"/>
                </a:lnTo>
                <a:close/>
              </a:path>
              <a:path w="8254" h="68580">
                <a:moveTo>
                  <a:pt x="0" y="303"/>
                </a:moveTo>
                <a:lnTo>
                  <a:pt x="1851" y="0"/>
                </a:lnTo>
                <a:lnTo>
                  <a:pt x="1956" y="1159"/>
                </a:lnTo>
                <a:lnTo>
                  <a:pt x="78" y="1159"/>
                </a:lnTo>
                <a:lnTo>
                  <a:pt x="0" y="303"/>
                </a:lnTo>
                <a:close/>
              </a:path>
            </a:pathLst>
          </a:custGeom>
          <a:solidFill>
            <a:srgbClr val="BD20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3" name="object 133"/>
          <p:cNvSpPr/>
          <p:nvPr/>
        </p:nvSpPr>
        <p:spPr>
          <a:xfrm>
            <a:off x="5712236" y="2431085"/>
            <a:ext cx="9644" cy="68792"/>
          </a:xfrm>
          <a:custGeom>
            <a:avLst/>
            <a:gdLst/>
            <a:ahLst/>
            <a:cxnLst/>
            <a:rect l="l" t="t" r="r" b="b"/>
            <a:pathLst>
              <a:path w="9525" h="67944">
                <a:moveTo>
                  <a:pt x="22" y="856"/>
                </a:moveTo>
                <a:lnTo>
                  <a:pt x="3779" y="856"/>
                </a:lnTo>
                <a:lnTo>
                  <a:pt x="9468" y="63339"/>
                </a:lnTo>
                <a:lnTo>
                  <a:pt x="9468" y="67328"/>
                </a:lnTo>
                <a:lnTo>
                  <a:pt x="6024" y="66774"/>
                </a:lnTo>
                <a:lnTo>
                  <a:pt x="22" y="856"/>
                </a:lnTo>
                <a:close/>
              </a:path>
              <a:path w="9525" h="67944">
                <a:moveTo>
                  <a:pt x="0" y="606"/>
                </a:moveTo>
                <a:lnTo>
                  <a:pt x="3701" y="0"/>
                </a:lnTo>
                <a:lnTo>
                  <a:pt x="3779" y="856"/>
                </a:lnTo>
                <a:lnTo>
                  <a:pt x="22" y="856"/>
                </a:lnTo>
                <a:lnTo>
                  <a:pt x="0" y="606"/>
                </a:lnTo>
                <a:close/>
              </a:path>
            </a:pathLst>
          </a:custGeom>
          <a:solidFill>
            <a:srgbClr val="BB20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4" name="object 134"/>
          <p:cNvSpPr/>
          <p:nvPr/>
        </p:nvSpPr>
        <p:spPr>
          <a:xfrm>
            <a:off x="5710360" y="2431699"/>
            <a:ext cx="8358" cy="67506"/>
          </a:xfrm>
          <a:custGeom>
            <a:avLst/>
            <a:gdLst/>
            <a:ahLst/>
            <a:cxnLst/>
            <a:rect l="l" t="t" r="r" b="b"/>
            <a:pathLst>
              <a:path w="8254" h="66675">
                <a:moveTo>
                  <a:pt x="1135" y="12778"/>
                </a:moveTo>
                <a:lnTo>
                  <a:pt x="1135" y="250"/>
                </a:lnTo>
                <a:lnTo>
                  <a:pt x="1873" y="250"/>
                </a:lnTo>
                <a:lnTo>
                  <a:pt x="7875" y="66167"/>
                </a:lnTo>
                <a:lnTo>
                  <a:pt x="5968" y="65861"/>
                </a:lnTo>
                <a:lnTo>
                  <a:pt x="1135" y="12778"/>
                </a:lnTo>
                <a:close/>
              </a:path>
              <a:path w="8254" h="66675">
                <a:moveTo>
                  <a:pt x="0" y="303"/>
                </a:moveTo>
                <a:lnTo>
                  <a:pt x="1851" y="0"/>
                </a:lnTo>
                <a:lnTo>
                  <a:pt x="1873" y="250"/>
                </a:lnTo>
                <a:lnTo>
                  <a:pt x="1135" y="250"/>
                </a:lnTo>
                <a:lnTo>
                  <a:pt x="11" y="428"/>
                </a:lnTo>
                <a:close/>
              </a:path>
            </a:pathLst>
          </a:custGeom>
          <a:solidFill>
            <a:srgbClr val="BA20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5" name="object 135"/>
          <p:cNvSpPr/>
          <p:nvPr/>
        </p:nvSpPr>
        <p:spPr>
          <a:xfrm>
            <a:off x="5708485" y="2432006"/>
            <a:ext cx="8358" cy="66864"/>
          </a:xfrm>
          <a:custGeom>
            <a:avLst/>
            <a:gdLst/>
            <a:ahLst/>
            <a:cxnLst/>
            <a:rect l="l" t="t" r="r" b="b"/>
            <a:pathLst>
              <a:path w="8254" h="66039">
                <a:moveTo>
                  <a:pt x="2988" y="33125"/>
                </a:moveTo>
                <a:lnTo>
                  <a:pt x="2988" y="12490"/>
                </a:lnTo>
                <a:lnTo>
                  <a:pt x="7819" y="65557"/>
                </a:lnTo>
                <a:lnTo>
                  <a:pt x="5913" y="65250"/>
                </a:lnTo>
                <a:lnTo>
                  <a:pt x="2988" y="33125"/>
                </a:lnTo>
                <a:close/>
              </a:path>
              <a:path w="8254" h="66039">
                <a:moveTo>
                  <a:pt x="0" y="303"/>
                </a:moveTo>
                <a:lnTo>
                  <a:pt x="1851" y="0"/>
                </a:lnTo>
                <a:lnTo>
                  <a:pt x="1705" y="150"/>
                </a:lnTo>
                <a:lnTo>
                  <a:pt x="1705" y="1839"/>
                </a:lnTo>
                <a:lnTo>
                  <a:pt x="139" y="1839"/>
                </a:lnTo>
                <a:lnTo>
                  <a:pt x="0" y="303"/>
                </a:lnTo>
                <a:close/>
              </a:path>
              <a:path w="8254" h="66039">
                <a:moveTo>
                  <a:pt x="139" y="1839"/>
                </a:moveTo>
                <a:lnTo>
                  <a:pt x="1705" y="1839"/>
                </a:lnTo>
                <a:lnTo>
                  <a:pt x="1705" y="19037"/>
                </a:lnTo>
                <a:lnTo>
                  <a:pt x="139" y="1839"/>
                </a:lnTo>
                <a:close/>
              </a:path>
            </a:pathLst>
          </a:custGeom>
          <a:solidFill>
            <a:srgbClr val="BA20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6" name="object 136"/>
          <p:cNvSpPr/>
          <p:nvPr/>
        </p:nvSpPr>
        <p:spPr>
          <a:xfrm>
            <a:off x="5703798" y="2432318"/>
            <a:ext cx="10930" cy="66221"/>
          </a:xfrm>
          <a:custGeom>
            <a:avLst/>
            <a:gdLst/>
            <a:ahLst/>
            <a:cxnLst/>
            <a:rect l="l" t="t" r="r" b="b"/>
            <a:pathLst>
              <a:path w="10795" h="65405">
                <a:moveTo>
                  <a:pt x="7616" y="64477"/>
                </a:moveTo>
                <a:lnTo>
                  <a:pt x="7616" y="32832"/>
                </a:lnTo>
                <a:lnTo>
                  <a:pt x="10540" y="64947"/>
                </a:lnTo>
                <a:lnTo>
                  <a:pt x="7616" y="64477"/>
                </a:lnTo>
                <a:close/>
              </a:path>
              <a:path w="10795" h="65405">
                <a:moveTo>
                  <a:pt x="70" y="1536"/>
                </a:moveTo>
                <a:lnTo>
                  <a:pt x="4767" y="1536"/>
                </a:lnTo>
                <a:lnTo>
                  <a:pt x="6334" y="18743"/>
                </a:lnTo>
                <a:lnTo>
                  <a:pt x="6334" y="64274"/>
                </a:lnTo>
                <a:lnTo>
                  <a:pt x="5775" y="64184"/>
                </a:lnTo>
                <a:lnTo>
                  <a:pt x="70" y="1536"/>
                </a:lnTo>
                <a:close/>
              </a:path>
              <a:path w="10795" h="65405">
                <a:moveTo>
                  <a:pt x="0" y="757"/>
                </a:moveTo>
                <a:lnTo>
                  <a:pt x="4627" y="0"/>
                </a:lnTo>
                <a:lnTo>
                  <a:pt x="4767" y="1536"/>
                </a:lnTo>
                <a:lnTo>
                  <a:pt x="70" y="1536"/>
                </a:lnTo>
                <a:lnTo>
                  <a:pt x="0" y="757"/>
                </a:lnTo>
                <a:close/>
              </a:path>
            </a:pathLst>
          </a:custGeom>
          <a:solidFill>
            <a:srgbClr val="B820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7" name="object 137"/>
          <p:cNvSpPr/>
          <p:nvPr/>
        </p:nvSpPr>
        <p:spPr>
          <a:xfrm>
            <a:off x="5702859" y="2433080"/>
            <a:ext cx="7072" cy="64292"/>
          </a:xfrm>
          <a:custGeom>
            <a:avLst/>
            <a:gdLst/>
            <a:ahLst/>
            <a:cxnLst/>
            <a:rect l="l" t="t" r="r" b="b"/>
            <a:pathLst>
              <a:path w="6985" h="63500">
                <a:moveTo>
                  <a:pt x="57" y="777"/>
                </a:moveTo>
                <a:lnTo>
                  <a:pt x="996" y="777"/>
                </a:lnTo>
                <a:lnTo>
                  <a:pt x="6700" y="63425"/>
                </a:lnTo>
                <a:lnTo>
                  <a:pt x="5746" y="63272"/>
                </a:lnTo>
                <a:lnTo>
                  <a:pt x="57" y="777"/>
                </a:lnTo>
                <a:close/>
              </a:path>
              <a:path w="6985" h="63500">
                <a:moveTo>
                  <a:pt x="0" y="151"/>
                </a:moveTo>
                <a:lnTo>
                  <a:pt x="925" y="0"/>
                </a:lnTo>
                <a:lnTo>
                  <a:pt x="996" y="777"/>
                </a:lnTo>
                <a:lnTo>
                  <a:pt x="57" y="777"/>
                </a:lnTo>
                <a:lnTo>
                  <a:pt x="0" y="151"/>
                </a:lnTo>
                <a:close/>
              </a:path>
            </a:pathLst>
          </a:custGeom>
          <a:solidFill>
            <a:srgbClr val="B720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8" name="object 138"/>
          <p:cNvSpPr/>
          <p:nvPr/>
        </p:nvSpPr>
        <p:spPr>
          <a:xfrm>
            <a:off x="5701921" y="2433234"/>
            <a:ext cx="7072" cy="64292"/>
          </a:xfrm>
          <a:custGeom>
            <a:avLst/>
            <a:gdLst/>
            <a:ahLst/>
            <a:cxnLst/>
            <a:rect l="l" t="t" r="r" b="b"/>
            <a:pathLst>
              <a:path w="6985" h="63500">
                <a:moveTo>
                  <a:pt x="43" y="626"/>
                </a:moveTo>
                <a:lnTo>
                  <a:pt x="982" y="626"/>
                </a:lnTo>
                <a:lnTo>
                  <a:pt x="6672" y="63120"/>
                </a:lnTo>
                <a:lnTo>
                  <a:pt x="5719" y="62967"/>
                </a:lnTo>
                <a:lnTo>
                  <a:pt x="43" y="626"/>
                </a:lnTo>
                <a:close/>
              </a:path>
              <a:path w="6985" h="63500">
                <a:moveTo>
                  <a:pt x="0" y="151"/>
                </a:moveTo>
                <a:lnTo>
                  <a:pt x="925" y="0"/>
                </a:lnTo>
                <a:lnTo>
                  <a:pt x="982" y="626"/>
                </a:lnTo>
                <a:lnTo>
                  <a:pt x="43" y="626"/>
                </a:lnTo>
                <a:lnTo>
                  <a:pt x="0" y="151"/>
                </a:lnTo>
                <a:close/>
              </a:path>
            </a:pathLst>
          </a:custGeom>
          <a:solidFill>
            <a:srgbClr val="B720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9" name="object 139"/>
          <p:cNvSpPr/>
          <p:nvPr/>
        </p:nvSpPr>
        <p:spPr>
          <a:xfrm>
            <a:off x="5700051" y="2433392"/>
            <a:ext cx="7715" cy="63649"/>
          </a:xfrm>
          <a:custGeom>
            <a:avLst/>
            <a:gdLst/>
            <a:ahLst/>
            <a:cxnLst/>
            <a:rect l="l" t="t" r="r" b="b"/>
            <a:pathLst>
              <a:path w="7620" h="62864">
                <a:moveTo>
                  <a:pt x="15" y="474"/>
                </a:moveTo>
                <a:lnTo>
                  <a:pt x="1894" y="474"/>
                </a:lnTo>
                <a:lnTo>
                  <a:pt x="7570" y="62815"/>
                </a:lnTo>
                <a:lnTo>
                  <a:pt x="5663" y="62508"/>
                </a:lnTo>
                <a:lnTo>
                  <a:pt x="15" y="474"/>
                </a:lnTo>
                <a:close/>
              </a:path>
              <a:path w="7620" h="62864">
                <a:moveTo>
                  <a:pt x="0" y="303"/>
                </a:moveTo>
                <a:lnTo>
                  <a:pt x="1851" y="0"/>
                </a:lnTo>
                <a:lnTo>
                  <a:pt x="1894" y="474"/>
                </a:lnTo>
                <a:lnTo>
                  <a:pt x="15" y="474"/>
                </a:lnTo>
                <a:lnTo>
                  <a:pt x="0" y="303"/>
                </a:lnTo>
                <a:close/>
              </a:path>
            </a:pathLst>
          </a:custGeom>
          <a:solidFill>
            <a:srgbClr val="B6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0" name="object 140"/>
          <p:cNvSpPr/>
          <p:nvPr/>
        </p:nvSpPr>
        <p:spPr>
          <a:xfrm>
            <a:off x="5698176" y="2433695"/>
            <a:ext cx="7715" cy="63006"/>
          </a:xfrm>
          <a:custGeom>
            <a:avLst/>
            <a:gdLst/>
            <a:ahLst/>
            <a:cxnLst/>
            <a:rect l="l" t="t" r="r" b="b"/>
            <a:pathLst>
              <a:path w="7620" h="62230">
                <a:moveTo>
                  <a:pt x="1706" y="19043"/>
                </a:moveTo>
                <a:lnTo>
                  <a:pt x="1706" y="171"/>
                </a:lnTo>
                <a:lnTo>
                  <a:pt x="1866" y="171"/>
                </a:lnTo>
                <a:lnTo>
                  <a:pt x="7514" y="62205"/>
                </a:lnTo>
                <a:lnTo>
                  <a:pt x="5607" y="61898"/>
                </a:lnTo>
                <a:lnTo>
                  <a:pt x="1706" y="19043"/>
                </a:lnTo>
                <a:close/>
              </a:path>
              <a:path w="7620" h="62230">
                <a:moveTo>
                  <a:pt x="0" y="303"/>
                </a:moveTo>
                <a:lnTo>
                  <a:pt x="1851" y="0"/>
                </a:lnTo>
                <a:lnTo>
                  <a:pt x="1866" y="171"/>
                </a:lnTo>
                <a:lnTo>
                  <a:pt x="1706" y="171"/>
                </a:lnTo>
                <a:lnTo>
                  <a:pt x="423" y="374"/>
                </a:lnTo>
                <a:lnTo>
                  <a:pt x="423" y="2038"/>
                </a:lnTo>
                <a:lnTo>
                  <a:pt x="157" y="2038"/>
                </a:lnTo>
                <a:lnTo>
                  <a:pt x="0" y="303"/>
                </a:lnTo>
                <a:close/>
              </a:path>
              <a:path w="7620" h="62230">
                <a:moveTo>
                  <a:pt x="157" y="2038"/>
                </a:moveTo>
                <a:lnTo>
                  <a:pt x="423" y="2038"/>
                </a:lnTo>
                <a:lnTo>
                  <a:pt x="423" y="4955"/>
                </a:lnTo>
                <a:lnTo>
                  <a:pt x="157" y="2038"/>
                </a:lnTo>
                <a:close/>
              </a:path>
            </a:pathLst>
          </a:custGeom>
          <a:solidFill>
            <a:srgbClr val="B5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1" name="object 141"/>
          <p:cNvSpPr/>
          <p:nvPr/>
        </p:nvSpPr>
        <p:spPr>
          <a:xfrm>
            <a:off x="5696301" y="2434002"/>
            <a:ext cx="7715" cy="62362"/>
          </a:xfrm>
          <a:custGeom>
            <a:avLst/>
            <a:gdLst/>
            <a:ahLst/>
            <a:cxnLst/>
            <a:rect l="l" t="t" r="r" b="b"/>
            <a:pathLst>
              <a:path w="7620" h="61594">
                <a:moveTo>
                  <a:pt x="3558" y="39385"/>
                </a:moveTo>
                <a:lnTo>
                  <a:pt x="3558" y="18750"/>
                </a:lnTo>
                <a:lnTo>
                  <a:pt x="7459" y="61595"/>
                </a:lnTo>
                <a:lnTo>
                  <a:pt x="5552" y="61288"/>
                </a:lnTo>
                <a:lnTo>
                  <a:pt x="3558" y="39385"/>
                </a:lnTo>
                <a:close/>
              </a:path>
              <a:path w="7620" h="61594">
                <a:moveTo>
                  <a:pt x="130" y="1735"/>
                </a:moveTo>
                <a:lnTo>
                  <a:pt x="2009" y="1735"/>
                </a:lnTo>
                <a:lnTo>
                  <a:pt x="2275" y="4661"/>
                </a:lnTo>
                <a:lnTo>
                  <a:pt x="2275" y="25296"/>
                </a:lnTo>
                <a:lnTo>
                  <a:pt x="130" y="1735"/>
                </a:lnTo>
                <a:close/>
              </a:path>
              <a:path w="7620" h="61594">
                <a:moveTo>
                  <a:pt x="0" y="303"/>
                </a:moveTo>
                <a:lnTo>
                  <a:pt x="1851" y="0"/>
                </a:lnTo>
                <a:lnTo>
                  <a:pt x="2009" y="1735"/>
                </a:lnTo>
                <a:lnTo>
                  <a:pt x="130" y="1735"/>
                </a:lnTo>
                <a:lnTo>
                  <a:pt x="0" y="303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2" name="object 142"/>
          <p:cNvSpPr/>
          <p:nvPr/>
        </p:nvSpPr>
        <p:spPr>
          <a:xfrm>
            <a:off x="5695359" y="2434308"/>
            <a:ext cx="7072" cy="62362"/>
          </a:xfrm>
          <a:custGeom>
            <a:avLst/>
            <a:gdLst/>
            <a:ahLst/>
            <a:cxnLst/>
            <a:rect l="l" t="t" r="r" b="b"/>
            <a:pathLst>
              <a:path w="6985" h="61594">
                <a:moveTo>
                  <a:pt x="4484" y="49403"/>
                </a:moveTo>
                <a:lnTo>
                  <a:pt x="4484" y="39085"/>
                </a:lnTo>
                <a:lnTo>
                  <a:pt x="6477" y="60985"/>
                </a:lnTo>
                <a:lnTo>
                  <a:pt x="5524" y="60832"/>
                </a:lnTo>
                <a:lnTo>
                  <a:pt x="4484" y="49403"/>
                </a:lnTo>
                <a:close/>
              </a:path>
              <a:path w="6985" h="61594">
                <a:moveTo>
                  <a:pt x="116" y="1432"/>
                </a:moveTo>
                <a:lnTo>
                  <a:pt x="1055" y="1432"/>
                </a:lnTo>
                <a:lnTo>
                  <a:pt x="3201" y="24997"/>
                </a:lnTo>
                <a:lnTo>
                  <a:pt x="3201" y="27390"/>
                </a:lnTo>
                <a:lnTo>
                  <a:pt x="2479" y="27390"/>
                </a:lnTo>
                <a:lnTo>
                  <a:pt x="116" y="1432"/>
                </a:lnTo>
                <a:close/>
              </a:path>
              <a:path w="6985" h="61594">
                <a:moveTo>
                  <a:pt x="2479" y="27390"/>
                </a:moveTo>
                <a:lnTo>
                  <a:pt x="3201" y="27390"/>
                </a:lnTo>
                <a:lnTo>
                  <a:pt x="3201" y="35314"/>
                </a:lnTo>
                <a:lnTo>
                  <a:pt x="2479" y="27390"/>
                </a:lnTo>
                <a:close/>
              </a:path>
              <a:path w="6985" h="61594">
                <a:moveTo>
                  <a:pt x="0" y="151"/>
                </a:moveTo>
                <a:lnTo>
                  <a:pt x="925" y="0"/>
                </a:lnTo>
                <a:lnTo>
                  <a:pt x="1055" y="1432"/>
                </a:lnTo>
                <a:lnTo>
                  <a:pt x="116" y="1432"/>
                </a:lnTo>
                <a:lnTo>
                  <a:pt x="0" y="151"/>
                </a:lnTo>
                <a:close/>
              </a:path>
            </a:pathLst>
          </a:custGeom>
          <a:solidFill>
            <a:srgbClr val="B3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3" name="object 143"/>
          <p:cNvSpPr/>
          <p:nvPr/>
        </p:nvSpPr>
        <p:spPr>
          <a:xfrm>
            <a:off x="5694421" y="2434462"/>
            <a:ext cx="7072" cy="61720"/>
          </a:xfrm>
          <a:custGeom>
            <a:avLst/>
            <a:gdLst/>
            <a:ahLst/>
            <a:cxnLst/>
            <a:rect l="l" t="t" r="r" b="b"/>
            <a:pathLst>
              <a:path w="6985" h="60960">
                <a:moveTo>
                  <a:pt x="5410" y="59582"/>
                </a:moveTo>
                <a:lnTo>
                  <a:pt x="5410" y="49264"/>
                </a:lnTo>
                <a:lnTo>
                  <a:pt x="6450" y="60680"/>
                </a:lnTo>
                <a:lnTo>
                  <a:pt x="5496" y="60526"/>
                </a:lnTo>
                <a:lnTo>
                  <a:pt x="5410" y="59582"/>
                </a:lnTo>
                <a:close/>
              </a:path>
              <a:path w="6985" h="60960">
                <a:moveTo>
                  <a:pt x="2466" y="27239"/>
                </a:moveTo>
                <a:lnTo>
                  <a:pt x="3405" y="27239"/>
                </a:lnTo>
                <a:lnTo>
                  <a:pt x="4128" y="35175"/>
                </a:lnTo>
                <a:lnTo>
                  <a:pt x="4128" y="45493"/>
                </a:lnTo>
                <a:lnTo>
                  <a:pt x="2466" y="27239"/>
                </a:lnTo>
                <a:close/>
              </a:path>
              <a:path w="6985" h="60960">
                <a:moveTo>
                  <a:pt x="102" y="1280"/>
                </a:moveTo>
                <a:lnTo>
                  <a:pt x="1042" y="1280"/>
                </a:lnTo>
                <a:lnTo>
                  <a:pt x="3405" y="27239"/>
                </a:lnTo>
                <a:lnTo>
                  <a:pt x="2466" y="27239"/>
                </a:lnTo>
                <a:lnTo>
                  <a:pt x="102" y="1280"/>
                </a:lnTo>
                <a:close/>
              </a:path>
              <a:path w="6985" h="60960">
                <a:moveTo>
                  <a:pt x="0" y="151"/>
                </a:moveTo>
                <a:lnTo>
                  <a:pt x="925" y="0"/>
                </a:lnTo>
                <a:lnTo>
                  <a:pt x="1042" y="1280"/>
                </a:lnTo>
                <a:lnTo>
                  <a:pt x="102" y="1280"/>
                </a:lnTo>
                <a:lnTo>
                  <a:pt x="0" y="151"/>
                </a:lnTo>
                <a:close/>
              </a:path>
            </a:pathLst>
          </a:custGeom>
          <a:solidFill>
            <a:srgbClr val="B2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4" name="object 144"/>
          <p:cNvSpPr/>
          <p:nvPr/>
        </p:nvSpPr>
        <p:spPr>
          <a:xfrm>
            <a:off x="5692550" y="2434616"/>
            <a:ext cx="7715" cy="61720"/>
          </a:xfrm>
          <a:custGeom>
            <a:avLst/>
            <a:gdLst/>
            <a:ahLst/>
            <a:cxnLst/>
            <a:rect l="l" t="t" r="r" b="b"/>
            <a:pathLst>
              <a:path w="7620" h="60960">
                <a:moveTo>
                  <a:pt x="7262" y="60361"/>
                </a:moveTo>
                <a:lnTo>
                  <a:pt x="7262" y="59438"/>
                </a:lnTo>
                <a:lnTo>
                  <a:pt x="7347" y="60375"/>
                </a:lnTo>
                <a:close/>
              </a:path>
              <a:path w="7620" h="60960">
                <a:moveTo>
                  <a:pt x="2438" y="27087"/>
                </a:moveTo>
                <a:lnTo>
                  <a:pt x="4317" y="27087"/>
                </a:lnTo>
                <a:lnTo>
                  <a:pt x="5979" y="45349"/>
                </a:lnTo>
                <a:lnTo>
                  <a:pt x="5979" y="60145"/>
                </a:lnTo>
                <a:lnTo>
                  <a:pt x="5440" y="60058"/>
                </a:lnTo>
                <a:lnTo>
                  <a:pt x="4457" y="49264"/>
                </a:lnTo>
                <a:lnTo>
                  <a:pt x="4457" y="31608"/>
                </a:lnTo>
                <a:lnTo>
                  <a:pt x="4383" y="30592"/>
                </a:lnTo>
                <a:lnTo>
                  <a:pt x="4049" y="29106"/>
                </a:lnTo>
                <a:lnTo>
                  <a:pt x="2855" y="27570"/>
                </a:lnTo>
                <a:lnTo>
                  <a:pt x="2468" y="27411"/>
                </a:lnTo>
                <a:lnTo>
                  <a:pt x="2438" y="27087"/>
                </a:lnTo>
                <a:close/>
              </a:path>
              <a:path w="7620" h="60960">
                <a:moveTo>
                  <a:pt x="3409" y="37753"/>
                </a:moveTo>
                <a:lnTo>
                  <a:pt x="3476" y="37437"/>
                </a:lnTo>
                <a:lnTo>
                  <a:pt x="4348" y="32650"/>
                </a:lnTo>
                <a:lnTo>
                  <a:pt x="4457" y="31608"/>
                </a:lnTo>
                <a:lnTo>
                  <a:pt x="4457" y="49264"/>
                </a:lnTo>
                <a:lnTo>
                  <a:pt x="3409" y="37753"/>
                </a:lnTo>
                <a:close/>
              </a:path>
              <a:path w="7620" h="60960">
                <a:moveTo>
                  <a:pt x="75" y="1128"/>
                </a:moveTo>
                <a:lnTo>
                  <a:pt x="1953" y="1128"/>
                </a:lnTo>
                <a:lnTo>
                  <a:pt x="4317" y="27087"/>
                </a:lnTo>
                <a:lnTo>
                  <a:pt x="2438" y="27087"/>
                </a:lnTo>
                <a:lnTo>
                  <a:pt x="75" y="1128"/>
                </a:lnTo>
                <a:close/>
              </a:path>
              <a:path w="7620" h="60960">
                <a:moveTo>
                  <a:pt x="0" y="303"/>
                </a:moveTo>
                <a:lnTo>
                  <a:pt x="1851" y="0"/>
                </a:lnTo>
                <a:lnTo>
                  <a:pt x="1953" y="1128"/>
                </a:lnTo>
                <a:lnTo>
                  <a:pt x="75" y="1128"/>
                </a:lnTo>
                <a:lnTo>
                  <a:pt x="0" y="303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5" name="object 145"/>
          <p:cNvSpPr/>
          <p:nvPr/>
        </p:nvSpPr>
        <p:spPr>
          <a:xfrm>
            <a:off x="5691608" y="2434927"/>
            <a:ext cx="7072" cy="61077"/>
          </a:xfrm>
          <a:custGeom>
            <a:avLst/>
            <a:gdLst/>
            <a:ahLst/>
            <a:cxnLst/>
            <a:rect l="l" t="t" r="r" b="b"/>
            <a:pathLst>
              <a:path w="6985" h="60325">
                <a:moveTo>
                  <a:pt x="3609" y="39800"/>
                </a:moveTo>
                <a:lnTo>
                  <a:pt x="3899" y="39268"/>
                </a:lnTo>
                <a:lnTo>
                  <a:pt x="4012" y="38963"/>
                </a:lnTo>
                <a:lnTo>
                  <a:pt x="4335" y="37451"/>
                </a:lnTo>
                <a:lnTo>
                  <a:pt x="6365" y="59755"/>
                </a:lnTo>
                <a:lnTo>
                  <a:pt x="5412" y="59602"/>
                </a:lnTo>
                <a:lnTo>
                  <a:pt x="3609" y="39800"/>
                </a:lnTo>
                <a:close/>
              </a:path>
              <a:path w="6985" h="60325">
                <a:moveTo>
                  <a:pt x="2612" y="26789"/>
                </a:moveTo>
                <a:lnTo>
                  <a:pt x="3364" y="26784"/>
                </a:lnTo>
                <a:lnTo>
                  <a:pt x="3393" y="27108"/>
                </a:lnTo>
                <a:lnTo>
                  <a:pt x="2612" y="26789"/>
                </a:lnTo>
                <a:close/>
              </a:path>
              <a:path w="6985" h="60325">
                <a:moveTo>
                  <a:pt x="61" y="825"/>
                </a:moveTo>
                <a:lnTo>
                  <a:pt x="1000" y="825"/>
                </a:lnTo>
                <a:lnTo>
                  <a:pt x="3364" y="26784"/>
                </a:lnTo>
                <a:lnTo>
                  <a:pt x="2425" y="26790"/>
                </a:lnTo>
                <a:lnTo>
                  <a:pt x="61" y="825"/>
                </a:lnTo>
                <a:close/>
              </a:path>
              <a:path w="6985" h="60325">
                <a:moveTo>
                  <a:pt x="0" y="151"/>
                </a:moveTo>
                <a:lnTo>
                  <a:pt x="925" y="0"/>
                </a:lnTo>
                <a:lnTo>
                  <a:pt x="1000" y="825"/>
                </a:lnTo>
                <a:lnTo>
                  <a:pt x="61" y="825"/>
                </a:lnTo>
                <a:lnTo>
                  <a:pt x="0" y="151"/>
                </a:lnTo>
                <a:close/>
              </a:path>
            </a:pathLst>
          </a:custGeom>
          <a:solidFill>
            <a:srgbClr val="B0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6" name="object 146"/>
          <p:cNvSpPr/>
          <p:nvPr/>
        </p:nvSpPr>
        <p:spPr>
          <a:xfrm>
            <a:off x="5690675" y="2435077"/>
            <a:ext cx="6429" cy="60434"/>
          </a:xfrm>
          <a:custGeom>
            <a:avLst/>
            <a:gdLst/>
            <a:ahLst/>
            <a:cxnLst/>
            <a:rect l="l" t="t" r="r" b="b"/>
            <a:pathLst>
              <a:path w="6350" h="59689">
                <a:moveTo>
                  <a:pt x="3697" y="40767"/>
                </a:moveTo>
                <a:lnTo>
                  <a:pt x="3831" y="40691"/>
                </a:lnTo>
                <a:lnTo>
                  <a:pt x="4369" y="39954"/>
                </a:lnTo>
                <a:lnTo>
                  <a:pt x="4535" y="39649"/>
                </a:lnTo>
                <a:lnTo>
                  <a:pt x="6338" y="59450"/>
                </a:lnTo>
                <a:lnTo>
                  <a:pt x="5384" y="59297"/>
                </a:lnTo>
                <a:lnTo>
                  <a:pt x="3697" y="40767"/>
                </a:lnTo>
                <a:close/>
              </a:path>
              <a:path w="6350" h="59689">
                <a:moveTo>
                  <a:pt x="47" y="673"/>
                </a:moveTo>
                <a:lnTo>
                  <a:pt x="986" y="673"/>
                </a:lnTo>
                <a:lnTo>
                  <a:pt x="3350" y="26638"/>
                </a:lnTo>
                <a:lnTo>
                  <a:pt x="2414" y="26670"/>
                </a:lnTo>
                <a:lnTo>
                  <a:pt x="47" y="673"/>
                </a:lnTo>
                <a:close/>
              </a:path>
              <a:path w="6350" h="59689">
                <a:moveTo>
                  <a:pt x="0" y="151"/>
                </a:moveTo>
                <a:lnTo>
                  <a:pt x="925" y="0"/>
                </a:lnTo>
                <a:lnTo>
                  <a:pt x="986" y="673"/>
                </a:lnTo>
                <a:lnTo>
                  <a:pt x="47" y="673"/>
                </a:lnTo>
                <a:lnTo>
                  <a:pt x="0" y="151"/>
                </a:lnTo>
                <a:close/>
              </a:path>
            </a:pathLst>
          </a:custGeom>
          <a:solidFill>
            <a:srgbClr val="B0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7" name="object 147"/>
          <p:cNvSpPr/>
          <p:nvPr/>
        </p:nvSpPr>
        <p:spPr>
          <a:xfrm>
            <a:off x="5689737" y="2435230"/>
            <a:ext cx="6429" cy="60434"/>
          </a:xfrm>
          <a:custGeom>
            <a:avLst/>
            <a:gdLst/>
            <a:ahLst/>
            <a:cxnLst/>
            <a:rect l="l" t="t" r="r" b="b"/>
            <a:pathLst>
              <a:path w="6350" h="59689">
                <a:moveTo>
                  <a:pt x="3723" y="41047"/>
                </a:moveTo>
                <a:lnTo>
                  <a:pt x="3907" y="41022"/>
                </a:lnTo>
                <a:lnTo>
                  <a:pt x="4623" y="40616"/>
                </a:lnTo>
                <a:lnTo>
                  <a:pt x="6310" y="59145"/>
                </a:lnTo>
                <a:lnTo>
                  <a:pt x="5357" y="58991"/>
                </a:lnTo>
                <a:lnTo>
                  <a:pt x="3723" y="41047"/>
                </a:lnTo>
                <a:close/>
              </a:path>
              <a:path w="6350" h="59689">
                <a:moveTo>
                  <a:pt x="33" y="522"/>
                </a:moveTo>
                <a:lnTo>
                  <a:pt x="973" y="522"/>
                </a:lnTo>
                <a:lnTo>
                  <a:pt x="3339" y="26518"/>
                </a:lnTo>
                <a:lnTo>
                  <a:pt x="2413" y="26661"/>
                </a:lnTo>
                <a:lnTo>
                  <a:pt x="33" y="522"/>
                </a:lnTo>
                <a:close/>
              </a:path>
              <a:path w="6350" h="59689">
                <a:moveTo>
                  <a:pt x="0" y="151"/>
                </a:moveTo>
                <a:lnTo>
                  <a:pt x="925" y="0"/>
                </a:lnTo>
                <a:lnTo>
                  <a:pt x="973" y="522"/>
                </a:lnTo>
                <a:lnTo>
                  <a:pt x="33" y="522"/>
                </a:lnTo>
                <a:lnTo>
                  <a:pt x="0" y="151"/>
                </a:lnTo>
                <a:close/>
              </a:path>
            </a:pathLst>
          </a:custGeom>
          <a:solidFill>
            <a:srgbClr val="AF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8" name="object 148"/>
          <p:cNvSpPr/>
          <p:nvPr/>
        </p:nvSpPr>
        <p:spPr>
          <a:xfrm>
            <a:off x="5688800" y="2435388"/>
            <a:ext cx="6429" cy="59791"/>
          </a:xfrm>
          <a:custGeom>
            <a:avLst/>
            <a:gdLst/>
            <a:ahLst/>
            <a:cxnLst/>
            <a:rect l="l" t="t" r="r" b="b"/>
            <a:pathLst>
              <a:path w="6350" h="59055">
                <a:moveTo>
                  <a:pt x="3721" y="41024"/>
                </a:moveTo>
                <a:lnTo>
                  <a:pt x="4648" y="40896"/>
                </a:lnTo>
                <a:lnTo>
                  <a:pt x="6282" y="58840"/>
                </a:lnTo>
                <a:lnTo>
                  <a:pt x="5607" y="58731"/>
                </a:lnTo>
                <a:lnTo>
                  <a:pt x="5607" y="51729"/>
                </a:lnTo>
                <a:lnTo>
                  <a:pt x="4820" y="50535"/>
                </a:lnTo>
                <a:lnTo>
                  <a:pt x="4452" y="48998"/>
                </a:lnTo>
                <a:lnTo>
                  <a:pt x="3721" y="41024"/>
                </a:lnTo>
                <a:close/>
              </a:path>
              <a:path w="6350" h="59055">
                <a:moveTo>
                  <a:pt x="4708" y="51869"/>
                </a:moveTo>
                <a:lnTo>
                  <a:pt x="5607" y="51729"/>
                </a:lnTo>
                <a:lnTo>
                  <a:pt x="5607" y="58731"/>
                </a:lnTo>
                <a:lnTo>
                  <a:pt x="5329" y="58686"/>
                </a:lnTo>
                <a:lnTo>
                  <a:pt x="4708" y="51869"/>
                </a:lnTo>
                <a:close/>
              </a:path>
              <a:path w="6350" h="59055">
                <a:moveTo>
                  <a:pt x="19" y="370"/>
                </a:moveTo>
                <a:lnTo>
                  <a:pt x="959" y="370"/>
                </a:lnTo>
                <a:lnTo>
                  <a:pt x="3339" y="26510"/>
                </a:lnTo>
                <a:lnTo>
                  <a:pt x="2412" y="26653"/>
                </a:lnTo>
                <a:lnTo>
                  <a:pt x="19" y="370"/>
                </a:lnTo>
                <a:close/>
              </a:path>
              <a:path w="6350" h="59055">
                <a:moveTo>
                  <a:pt x="0" y="151"/>
                </a:moveTo>
                <a:lnTo>
                  <a:pt x="925" y="0"/>
                </a:lnTo>
                <a:lnTo>
                  <a:pt x="959" y="370"/>
                </a:lnTo>
                <a:lnTo>
                  <a:pt x="19" y="370"/>
                </a:lnTo>
                <a:lnTo>
                  <a:pt x="0" y="151"/>
                </a:lnTo>
                <a:close/>
              </a:path>
            </a:pathLst>
          </a:custGeom>
          <a:solidFill>
            <a:srgbClr val="AE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9" name="object 149"/>
          <p:cNvSpPr/>
          <p:nvPr/>
        </p:nvSpPr>
        <p:spPr>
          <a:xfrm>
            <a:off x="5685047" y="2435542"/>
            <a:ext cx="9644" cy="59791"/>
          </a:xfrm>
          <a:custGeom>
            <a:avLst/>
            <a:gdLst/>
            <a:ahLst/>
            <a:cxnLst/>
            <a:rect l="l" t="t" r="r" b="b"/>
            <a:pathLst>
              <a:path w="9525" h="59055">
                <a:moveTo>
                  <a:pt x="4706" y="52295"/>
                </a:moveTo>
                <a:lnTo>
                  <a:pt x="8410" y="51717"/>
                </a:lnTo>
                <a:lnTo>
                  <a:pt x="9031" y="58535"/>
                </a:lnTo>
                <a:lnTo>
                  <a:pt x="5218" y="57922"/>
                </a:lnTo>
                <a:lnTo>
                  <a:pt x="4706" y="52295"/>
                </a:lnTo>
                <a:close/>
              </a:path>
              <a:path w="9525" h="59055">
                <a:moveTo>
                  <a:pt x="6973" y="40935"/>
                </a:moveTo>
                <a:lnTo>
                  <a:pt x="7423" y="40872"/>
                </a:lnTo>
                <a:lnTo>
                  <a:pt x="8141" y="48760"/>
                </a:lnTo>
                <a:lnTo>
                  <a:pt x="6973" y="40935"/>
                </a:lnTo>
                <a:close/>
              </a:path>
              <a:path w="9525" h="59055">
                <a:moveTo>
                  <a:pt x="3201" y="26952"/>
                </a:moveTo>
                <a:lnTo>
                  <a:pt x="3201" y="218"/>
                </a:lnTo>
                <a:lnTo>
                  <a:pt x="3721" y="218"/>
                </a:lnTo>
                <a:lnTo>
                  <a:pt x="6114" y="26501"/>
                </a:lnTo>
                <a:lnTo>
                  <a:pt x="3201" y="26952"/>
                </a:lnTo>
                <a:close/>
              </a:path>
              <a:path w="9525" h="59055">
                <a:moveTo>
                  <a:pt x="0" y="606"/>
                </a:moveTo>
                <a:lnTo>
                  <a:pt x="3701" y="0"/>
                </a:lnTo>
                <a:lnTo>
                  <a:pt x="3721" y="218"/>
                </a:lnTo>
                <a:lnTo>
                  <a:pt x="3201" y="218"/>
                </a:lnTo>
                <a:lnTo>
                  <a:pt x="1905" y="434"/>
                </a:lnTo>
                <a:lnTo>
                  <a:pt x="1905" y="2111"/>
                </a:lnTo>
                <a:lnTo>
                  <a:pt x="137" y="2111"/>
                </a:lnTo>
                <a:lnTo>
                  <a:pt x="0" y="606"/>
                </a:lnTo>
                <a:close/>
              </a:path>
              <a:path w="9525" h="59055">
                <a:moveTo>
                  <a:pt x="137" y="2111"/>
                </a:moveTo>
                <a:lnTo>
                  <a:pt x="1905" y="2111"/>
                </a:lnTo>
                <a:lnTo>
                  <a:pt x="1905" y="21538"/>
                </a:lnTo>
                <a:lnTo>
                  <a:pt x="137" y="2111"/>
                </a:lnTo>
                <a:close/>
              </a:path>
            </a:pathLst>
          </a:custGeom>
          <a:solidFill>
            <a:srgbClr val="AD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0" name="object 150"/>
          <p:cNvSpPr/>
          <p:nvPr/>
        </p:nvSpPr>
        <p:spPr>
          <a:xfrm>
            <a:off x="5684112" y="2436150"/>
            <a:ext cx="6429" cy="58506"/>
          </a:xfrm>
          <a:custGeom>
            <a:avLst/>
            <a:gdLst/>
            <a:ahLst/>
            <a:cxnLst/>
            <a:rect l="l" t="t" r="r" b="b"/>
            <a:pathLst>
              <a:path w="6350" h="57785">
                <a:moveTo>
                  <a:pt x="4705" y="51833"/>
                </a:moveTo>
                <a:lnTo>
                  <a:pt x="5631" y="51689"/>
                </a:lnTo>
                <a:lnTo>
                  <a:pt x="6143" y="57314"/>
                </a:lnTo>
                <a:lnTo>
                  <a:pt x="5190" y="57161"/>
                </a:lnTo>
                <a:lnTo>
                  <a:pt x="4705" y="51833"/>
                </a:lnTo>
                <a:close/>
              </a:path>
              <a:path w="6350" h="57785">
                <a:moveTo>
                  <a:pt x="123" y="1504"/>
                </a:moveTo>
                <a:lnTo>
                  <a:pt x="1062" y="1504"/>
                </a:lnTo>
                <a:lnTo>
                  <a:pt x="2833" y="20960"/>
                </a:lnTo>
                <a:lnTo>
                  <a:pt x="2833" y="26549"/>
                </a:lnTo>
                <a:lnTo>
                  <a:pt x="2409" y="26614"/>
                </a:lnTo>
                <a:lnTo>
                  <a:pt x="123" y="1504"/>
                </a:lnTo>
                <a:close/>
              </a:path>
              <a:path w="6350" h="57785">
                <a:moveTo>
                  <a:pt x="0" y="151"/>
                </a:moveTo>
                <a:lnTo>
                  <a:pt x="925" y="0"/>
                </a:lnTo>
                <a:lnTo>
                  <a:pt x="1062" y="1504"/>
                </a:lnTo>
                <a:lnTo>
                  <a:pt x="123" y="1504"/>
                </a:lnTo>
                <a:lnTo>
                  <a:pt x="0" y="151"/>
                </a:lnTo>
                <a:close/>
              </a:path>
            </a:pathLst>
          </a:custGeom>
          <a:solidFill>
            <a:srgbClr val="AC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1" name="object 151"/>
          <p:cNvSpPr/>
          <p:nvPr/>
        </p:nvSpPr>
        <p:spPr>
          <a:xfrm>
            <a:off x="5682238" y="2436309"/>
            <a:ext cx="7715" cy="57863"/>
          </a:xfrm>
          <a:custGeom>
            <a:avLst/>
            <a:gdLst/>
            <a:ahLst/>
            <a:cxnLst/>
            <a:rect l="l" t="t" r="r" b="b"/>
            <a:pathLst>
              <a:path w="7620" h="57150">
                <a:moveTo>
                  <a:pt x="5980" y="56839"/>
                </a:moveTo>
                <a:lnTo>
                  <a:pt x="5980" y="51772"/>
                </a:lnTo>
                <a:lnTo>
                  <a:pt x="6556" y="51682"/>
                </a:lnTo>
                <a:lnTo>
                  <a:pt x="7041" y="57010"/>
                </a:lnTo>
                <a:lnTo>
                  <a:pt x="5980" y="56839"/>
                </a:lnTo>
                <a:close/>
              </a:path>
              <a:path w="7620" h="57150">
                <a:moveTo>
                  <a:pt x="95" y="1353"/>
                </a:moveTo>
                <a:lnTo>
                  <a:pt x="1974" y="1353"/>
                </a:lnTo>
                <a:lnTo>
                  <a:pt x="4260" y="26463"/>
                </a:lnTo>
                <a:lnTo>
                  <a:pt x="2407" y="26749"/>
                </a:lnTo>
                <a:lnTo>
                  <a:pt x="95" y="1353"/>
                </a:lnTo>
                <a:close/>
              </a:path>
              <a:path w="7620" h="57150">
                <a:moveTo>
                  <a:pt x="0" y="303"/>
                </a:moveTo>
                <a:lnTo>
                  <a:pt x="1851" y="0"/>
                </a:lnTo>
                <a:lnTo>
                  <a:pt x="1974" y="1353"/>
                </a:lnTo>
                <a:lnTo>
                  <a:pt x="95" y="1353"/>
                </a:lnTo>
                <a:lnTo>
                  <a:pt x="0" y="303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2" name="object 152"/>
          <p:cNvSpPr/>
          <p:nvPr/>
        </p:nvSpPr>
        <p:spPr>
          <a:xfrm>
            <a:off x="5681295" y="2436611"/>
            <a:ext cx="5786" cy="57220"/>
          </a:xfrm>
          <a:custGeom>
            <a:avLst/>
            <a:gdLst/>
            <a:ahLst/>
            <a:cxnLst/>
            <a:rect l="l" t="t" r="r" b="b"/>
            <a:pathLst>
              <a:path w="5714" h="56514">
                <a:moveTo>
                  <a:pt x="4044" y="44575"/>
                </a:moveTo>
                <a:lnTo>
                  <a:pt x="5077" y="51748"/>
                </a:lnTo>
                <a:lnTo>
                  <a:pt x="5611" y="51748"/>
                </a:lnTo>
                <a:lnTo>
                  <a:pt x="5611" y="56333"/>
                </a:lnTo>
                <a:lnTo>
                  <a:pt x="5107" y="56251"/>
                </a:lnTo>
                <a:lnTo>
                  <a:pt x="4044" y="44575"/>
                </a:lnTo>
                <a:close/>
              </a:path>
              <a:path w="5714" h="56514">
                <a:moveTo>
                  <a:pt x="81" y="1049"/>
                </a:moveTo>
                <a:lnTo>
                  <a:pt x="1021" y="1049"/>
                </a:lnTo>
                <a:lnTo>
                  <a:pt x="3333" y="26446"/>
                </a:lnTo>
                <a:lnTo>
                  <a:pt x="2407" y="26589"/>
                </a:lnTo>
                <a:lnTo>
                  <a:pt x="81" y="1049"/>
                </a:lnTo>
                <a:close/>
              </a:path>
              <a:path w="5714" h="56514">
                <a:moveTo>
                  <a:pt x="0" y="151"/>
                </a:moveTo>
                <a:lnTo>
                  <a:pt x="925" y="0"/>
                </a:lnTo>
                <a:lnTo>
                  <a:pt x="1021" y="1049"/>
                </a:lnTo>
                <a:lnTo>
                  <a:pt x="81" y="1049"/>
                </a:lnTo>
                <a:lnTo>
                  <a:pt x="0" y="151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3" name="object 153"/>
          <p:cNvSpPr/>
          <p:nvPr/>
        </p:nvSpPr>
        <p:spPr>
          <a:xfrm>
            <a:off x="5679420" y="2436765"/>
            <a:ext cx="7072" cy="57220"/>
          </a:xfrm>
          <a:custGeom>
            <a:avLst/>
            <a:gdLst/>
            <a:ahLst/>
            <a:cxnLst/>
            <a:rect l="l" t="t" r="r" b="b"/>
            <a:pathLst>
              <a:path w="6985" h="56514">
                <a:moveTo>
                  <a:pt x="3714" y="41103"/>
                </a:moveTo>
                <a:lnTo>
                  <a:pt x="5380" y="40839"/>
                </a:lnTo>
                <a:lnTo>
                  <a:pt x="5894" y="44411"/>
                </a:lnTo>
                <a:lnTo>
                  <a:pt x="6958" y="56100"/>
                </a:lnTo>
                <a:lnTo>
                  <a:pt x="5052" y="55793"/>
                </a:lnTo>
                <a:lnTo>
                  <a:pt x="3714" y="41103"/>
                </a:lnTo>
                <a:close/>
              </a:path>
              <a:path w="6985" h="56514">
                <a:moveTo>
                  <a:pt x="54" y="898"/>
                </a:moveTo>
                <a:lnTo>
                  <a:pt x="1932" y="898"/>
                </a:lnTo>
                <a:lnTo>
                  <a:pt x="4258" y="26437"/>
                </a:lnTo>
                <a:lnTo>
                  <a:pt x="2405" y="26724"/>
                </a:lnTo>
                <a:lnTo>
                  <a:pt x="54" y="898"/>
                </a:lnTo>
                <a:close/>
              </a:path>
              <a:path w="6985" h="56514">
                <a:moveTo>
                  <a:pt x="0" y="303"/>
                </a:moveTo>
                <a:lnTo>
                  <a:pt x="1851" y="0"/>
                </a:lnTo>
                <a:lnTo>
                  <a:pt x="1932" y="898"/>
                </a:lnTo>
                <a:lnTo>
                  <a:pt x="54" y="898"/>
                </a:lnTo>
                <a:lnTo>
                  <a:pt x="0" y="303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4" name="object 154"/>
          <p:cNvSpPr/>
          <p:nvPr/>
        </p:nvSpPr>
        <p:spPr>
          <a:xfrm>
            <a:off x="5677545" y="2437077"/>
            <a:ext cx="7072" cy="56577"/>
          </a:xfrm>
          <a:custGeom>
            <a:avLst/>
            <a:gdLst/>
            <a:ahLst/>
            <a:cxnLst/>
            <a:rect l="l" t="t" r="r" b="b"/>
            <a:pathLst>
              <a:path w="6985" h="55880">
                <a:moveTo>
                  <a:pt x="4248" y="46968"/>
                </a:moveTo>
                <a:lnTo>
                  <a:pt x="5391" y="40828"/>
                </a:lnTo>
                <a:lnTo>
                  <a:pt x="5565" y="40800"/>
                </a:lnTo>
                <a:lnTo>
                  <a:pt x="6903" y="55489"/>
                </a:lnTo>
                <a:lnTo>
                  <a:pt x="4996" y="55182"/>
                </a:lnTo>
                <a:lnTo>
                  <a:pt x="4248" y="46968"/>
                </a:lnTo>
                <a:close/>
              </a:path>
              <a:path w="6985" h="55880">
                <a:moveTo>
                  <a:pt x="26" y="594"/>
                </a:moveTo>
                <a:lnTo>
                  <a:pt x="1905" y="594"/>
                </a:lnTo>
                <a:lnTo>
                  <a:pt x="4256" y="26420"/>
                </a:lnTo>
                <a:lnTo>
                  <a:pt x="2403" y="26707"/>
                </a:lnTo>
                <a:lnTo>
                  <a:pt x="26" y="594"/>
                </a:lnTo>
                <a:close/>
              </a:path>
              <a:path w="6985" h="55880">
                <a:moveTo>
                  <a:pt x="0" y="303"/>
                </a:moveTo>
                <a:lnTo>
                  <a:pt x="1851" y="0"/>
                </a:lnTo>
                <a:lnTo>
                  <a:pt x="1905" y="594"/>
                </a:lnTo>
                <a:lnTo>
                  <a:pt x="26" y="594"/>
                </a:lnTo>
                <a:lnTo>
                  <a:pt x="0" y="303"/>
                </a:lnTo>
                <a:close/>
              </a:path>
            </a:pathLst>
          </a:custGeom>
          <a:solidFill>
            <a:srgbClr val="A9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5" name="object 155"/>
          <p:cNvSpPr/>
          <p:nvPr/>
        </p:nvSpPr>
        <p:spPr>
          <a:xfrm>
            <a:off x="5675671" y="2437383"/>
            <a:ext cx="7072" cy="55933"/>
          </a:xfrm>
          <a:custGeom>
            <a:avLst/>
            <a:gdLst/>
            <a:ahLst/>
            <a:cxnLst/>
            <a:rect l="l" t="t" r="r" b="b"/>
            <a:pathLst>
              <a:path w="6985" h="55244">
                <a:moveTo>
                  <a:pt x="4699" y="51921"/>
                </a:moveTo>
                <a:lnTo>
                  <a:pt x="5782" y="51752"/>
                </a:lnTo>
                <a:lnTo>
                  <a:pt x="5782" y="48374"/>
                </a:lnTo>
                <a:lnTo>
                  <a:pt x="6099" y="46666"/>
                </a:lnTo>
                <a:lnTo>
                  <a:pt x="6847" y="54879"/>
                </a:lnTo>
                <a:lnTo>
                  <a:pt x="5782" y="54707"/>
                </a:lnTo>
                <a:lnTo>
                  <a:pt x="5782" y="51752"/>
                </a:lnTo>
                <a:lnTo>
                  <a:pt x="5678" y="50914"/>
                </a:lnTo>
                <a:lnTo>
                  <a:pt x="5678" y="54690"/>
                </a:lnTo>
                <a:lnTo>
                  <a:pt x="4940" y="54572"/>
                </a:lnTo>
                <a:lnTo>
                  <a:pt x="4699" y="51921"/>
                </a:lnTo>
                <a:close/>
              </a:path>
              <a:path w="6985" h="55244">
                <a:moveTo>
                  <a:pt x="994" y="11222"/>
                </a:moveTo>
                <a:lnTo>
                  <a:pt x="994" y="291"/>
                </a:lnTo>
                <a:lnTo>
                  <a:pt x="1877" y="291"/>
                </a:lnTo>
                <a:lnTo>
                  <a:pt x="4255" y="26404"/>
                </a:lnTo>
                <a:lnTo>
                  <a:pt x="2402" y="26690"/>
                </a:lnTo>
                <a:lnTo>
                  <a:pt x="994" y="11222"/>
                </a:lnTo>
                <a:close/>
              </a:path>
              <a:path w="6985" h="55244">
                <a:moveTo>
                  <a:pt x="0" y="303"/>
                </a:moveTo>
                <a:lnTo>
                  <a:pt x="1851" y="0"/>
                </a:lnTo>
                <a:lnTo>
                  <a:pt x="1877" y="291"/>
                </a:lnTo>
                <a:lnTo>
                  <a:pt x="994" y="291"/>
                </a:lnTo>
                <a:lnTo>
                  <a:pt x="13" y="456"/>
                </a:lnTo>
                <a:lnTo>
                  <a:pt x="0" y="303"/>
                </a:lnTo>
                <a:close/>
              </a:path>
            </a:pathLst>
          </a:custGeom>
          <a:solidFill>
            <a:srgbClr val="A8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6" name="object 156"/>
          <p:cNvSpPr/>
          <p:nvPr/>
        </p:nvSpPr>
        <p:spPr>
          <a:xfrm>
            <a:off x="5673796" y="2437691"/>
            <a:ext cx="7072" cy="55291"/>
          </a:xfrm>
          <a:custGeom>
            <a:avLst/>
            <a:gdLst/>
            <a:ahLst/>
            <a:cxnLst/>
            <a:rect l="l" t="t" r="r" b="b"/>
            <a:pathLst>
              <a:path w="6985" h="54610">
                <a:moveTo>
                  <a:pt x="4698" y="51908"/>
                </a:moveTo>
                <a:lnTo>
                  <a:pt x="6550" y="51618"/>
                </a:lnTo>
                <a:lnTo>
                  <a:pt x="6792" y="54268"/>
                </a:lnTo>
                <a:lnTo>
                  <a:pt x="4885" y="53961"/>
                </a:lnTo>
                <a:lnTo>
                  <a:pt x="4698" y="51908"/>
                </a:lnTo>
                <a:close/>
              </a:path>
              <a:path w="6985" h="54610">
                <a:moveTo>
                  <a:pt x="2846" y="31563"/>
                </a:moveTo>
                <a:lnTo>
                  <a:pt x="2846" y="10928"/>
                </a:lnTo>
                <a:lnTo>
                  <a:pt x="4253" y="26387"/>
                </a:lnTo>
                <a:lnTo>
                  <a:pt x="3976" y="26429"/>
                </a:lnTo>
                <a:lnTo>
                  <a:pt x="3976" y="29721"/>
                </a:lnTo>
                <a:lnTo>
                  <a:pt x="3876" y="30354"/>
                </a:lnTo>
                <a:lnTo>
                  <a:pt x="3114" y="34507"/>
                </a:lnTo>
                <a:lnTo>
                  <a:pt x="2846" y="31563"/>
                </a:lnTo>
                <a:close/>
              </a:path>
              <a:path w="6985" h="54610">
                <a:moveTo>
                  <a:pt x="3976" y="29721"/>
                </a:moveTo>
                <a:lnTo>
                  <a:pt x="3976" y="26429"/>
                </a:lnTo>
                <a:lnTo>
                  <a:pt x="4048" y="26963"/>
                </a:lnTo>
                <a:lnTo>
                  <a:pt x="4105" y="28309"/>
                </a:lnTo>
                <a:lnTo>
                  <a:pt x="3992" y="29617"/>
                </a:lnTo>
                <a:close/>
              </a:path>
              <a:path w="6985" h="54610">
                <a:moveTo>
                  <a:pt x="0" y="303"/>
                </a:moveTo>
                <a:lnTo>
                  <a:pt x="1851" y="0"/>
                </a:lnTo>
                <a:lnTo>
                  <a:pt x="1865" y="153"/>
                </a:lnTo>
                <a:lnTo>
                  <a:pt x="1563" y="204"/>
                </a:lnTo>
                <a:lnTo>
                  <a:pt x="1563" y="1868"/>
                </a:lnTo>
                <a:lnTo>
                  <a:pt x="142" y="1868"/>
                </a:lnTo>
                <a:lnTo>
                  <a:pt x="0" y="303"/>
                </a:lnTo>
                <a:close/>
              </a:path>
              <a:path w="6985" h="54610">
                <a:moveTo>
                  <a:pt x="142" y="1868"/>
                </a:moveTo>
                <a:lnTo>
                  <a:pt x="1563" y="1868"/>
                </a:lnTo>
                <a:lnTo>
                  <a:pt x="1563" y="17475"/>
                </a:lnTo>
                <a:lnTo>
                  <a:pt x="142" y="1868"/>
                </a:lnTo>
                <a:close/>
              </a:path>
            </a:pathLst>
          </a:custGeom>
          <a:solidFill>
            <a:srgbClr val="A7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7" name="object 157"/>
          <p:cNvSpPr/>
          <p:nvPr/>
        </p:nvSpPr>
        <p:spPr>
          <a:xfrm>
            <a:off x="5670050" y="2437993"/>
            <a:ext cx="9001" cy="54648"/>
          </a:xfrm>
          <a:custGeom>
            <a:avLst/>
            <a:gdLst/>
            <a:ahLst/>
            <a:cxnLst/>
            <a:rect l="l" t="t" r="r" b="b"/>
            <a:pathLst>
              <a:path w="8889" h="53975">
                <a:moveTo>
                  <a:pt x="6549" y="53330"/>
                </a:moveTo>
                <a:lnTo>
                  <a:pt x="6549" y="51894"/>
                </a:lnTo>
                <a:lnTo>
                  <a:pt x="8400" y="51605"/>
                </a:lnTo>
                <a:lnTo>
                  <a:pt x="8587" y="53658"/>
                </a:lnTo>
                <a:lnTo>
                  <a:pt x="6549" y="53330"/>
                </a:lnTo>
                <a:close/>
              </a:path>
              <a:path w="8889" h="53975">
                <a:moveTo>
                  <a:pt x="87" y="1564"/>
                </a:moveTo>
                <a:lnTo>
                  <a:pt x="3844" y="1564"/>
                </a:lnTo>
                <a:lnTo>
                  <a:pt x="5266" y="17187"/>
                </a:lnTo>
                <a:lnTo>
                  <a:pt x="5266" y="27256"/>
                </a:lnTo>
                <a:lnTo>
                  <a:pt x="2426" y="27256"/>
                </a:lnTo>
                <a:lnTo>
                  <a:pt x="87" y="1564"/>
                </a:lnTo>
                <a:close/>
              </a:path>
              <a:path w="8889" h="53975">
                <a:moveTo>
                  <a:pt x="2426" y="27256"/>
                </a:moveTo>
                <a:lnTo>
                  <a:pt x="5266" y="27256"/>
                </a:lnTo>
                <a:lnTo>
                  <a:pt x="5215" y="42916"/>
                </a:lnTo>
                <a:lnTo>
                  <a:pt x="4302" y="47857"/>
                </a:lnTo>
                <a:lnTo>
                  <a:pt x="4238" y="47152"/>
                </a:lnTo>
                <a:lnTo>
                  <a:pt x="4238" y="33416"/>
                </a:lnTo>
                <a:lnTo>
                  <a:pt x="4118" y="29504"/>
                </a:lnTo>
                <a:lnTo>
                  <a:pt x="3882" y="28882"/>
                </a:lnTo>
                <a:lnTo>
                  <a:pt x="2968" y="28006"/>
                </a:lnTo>
                <a:lnTo>
                  <a:pt x="2472" y="27755"/>
                </a:lnTo>
                <a:lnTo>
                  <a:pt x="2426" y="27256"/>
                </a:lnTo>
                <a:close/>
              </a:path>
              <a:path w="8889" h="53975">
                <a:moveTo>
                  <a:pt x="3400" y="37949"/>
                </a:moveTo>
                <a:lnTo>
                  <a:pt x="4238" y="33416"/>
                </a:lnTo>
                <a:lnTo>
                  <a:pt x="4238" y="47152"/>
                </a:lnTo>
                <a:lnTo>
                  <a:pt x="3400" y="37949"/>
                </a:lnTo>
                <a:close/>
              </a:path>
              <a:path w="8889" h="53975">
                <a:moveTo>
                  <a:pt x="0" y="606"/>
                </a:moveTo>
                <a:lnTo>
                  <a:pt x="3701" y="0"/>
                </a:lnTo>
                <a:lnTo>
                  <a:pt x="3844" y="1564"/>
                </a:lnTo>
                <a:lnTo>
                  <a:pt x="87" y="1564"/>
                </a:lnTo>
                <a:lnTo>
                  <a:pt x="0" y="606"/>
                </a:lnTo>
                <a:close/>
              </a:path>
              <a:path w="8889" h="53975">
                <a:moveTo>
                  <a:pt x="4695" y="52175"/>
                </a:moveTo>
                <a:lnTo>
                  <a:pt x="5266" y="52085"/>
                </a:lnTo>
                <a:lnTo>
                  <a:pt x="5266" y="52453"/>
                </a:lnTo>
                <a:lnTo>
                  <a:pt x="4720" y="52453"/>
                </a:lnTo>
                <a:lnTo>
                  <a:pt x="4695" y="52175"/>
                </a:lnTo>
                <a:close/>
              </a:path>
              <a:path w="8889" h="53975">
                <a:moveTo>
                  <a:pt x="4720" y="52453"/>
                </a:moveTo>
                <a:lnTo>
                  <a:pt x="5266" y="52453"/>
                </a:lnTo>
                <a:lnTo>
                  <a:pt x="5266" y="53114"/>
                </a:lnTo>
                <a:lnTo>
                  <a:pt x="4773" y="53035"/>
                </a:lnTo>
                <a:lnTo>
                  <a:pt x="4720" y="52453"/>
                </a:lnTo>
                <a:close/>
              </a:path>
              <a:path w="8889" h="53975">
                <a:moveTo>
                  <a:pt x="6549" y="35664"/>
                </a:moveTo>
                <a:lnTo>
                  <a:pt x="6549" y="31275"/>
                </a:lnTo>
                <a:lnTo>
                  <a:pt x="6816" y="34209"/>
                </a:lnTo>
                <a:lnTo>
                  <a:pt x="6549" y="35664"/>
                </a:lnTo>
                <a:close/>
              </a:path>
            </a:pathLst>
          </a:custGeom>
          <a:solidFill>
            <a:srgbClr val="A7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8" name="object 158"/>
          <p:cNvSpPr/>
          <p:nvPr/>
        </p:nvSpPr>
        <p:spPr>
          <a:xfrm>
            <a:off x="5669107" y="2438607"/>
            <a:ext cx="5786" cy="53362"/>
          </a:xfrm>
          <a:custGeom>
            <a:avLst/>
            <a:gdLst/>
            <a:ahLst/>
            <a:cxnLst/>
            <a:rect l="l" t="t" r="r" b="b"/>
            <a:pathLst>
              <a:path w="5714" h="52705">
                <a:moveTo>
                  <a:pt x="4706" y="51847"/>
                </a:moveTo>
                <a:lnTo>
                  <a:pt x="5645" y="51847"/>
                </a:lnTo>
                <a:lnTo>
                  <a:pt x="5698" y="52428"/>
                </a:lnTo>
                <a:lnTo>
                  <a:pt x="4745" y="52275"/>
                </a:lnTo>
                <a:lnTo>
                  <a:pt x="4706" y="51847"/>
                </a:lnTo>
                <a:close/>
              </a:path>
              <a:path w="5714" h="52705">
                <a:moveTo>
                  <a:pt x="4694" y="51714"/>
                </a:moveTo>
                <a:lnTo>
                  <a:pt x="5620" y="51568"/>
                </a:lnTo>
                <a:lnTo>
                  <a:pt x="5645" y="51847"/>
                </a:lnTo>
                <a:lnTo>
                  <a:pt x="4706" y="51847"/>
                </a:lnTo>
                <a:lnTo>
                  <a:pt x="4694" y="51714"/>
                </a:lnTo>
                <a:close/>
              </a:path>
              <a:path w="5714" h="52705">
                <a:moveTo>
                  <a:pt x="3696" y="40753"/>
                </a:moveTo>
                <a:lnTo>
                  <a:pt x="4326" y="37349"/>
                </a:lnTo>
                <a:lnTo>
                  <a:pt x="5620" y="51568"/>
                </a:lnTo>
                <a:lnTo>
                  <a:pt x="4694" y="51714"/>
                </a:lnTo>
                <a:lnTo>
                  <a:pt x="3696" y="40753"/>
                </a:lnTo>
                <a:close/>
              </a:path>
              <a:path w="5714" h="52705">
                <a:moveTo>
                  <a:pt x="2417" y="26708"/>
                </a:moveTo>
                <a:lnTo>
                  <a:pt x="3351" y="26650"/>
                </a:lnTo>
                <a:lnTo>
                  <a:pt x="3397" y="27148"/>
                </a:lnTo>
                <a:lnTo>
                  <a:pt x="2536" y="26714"/>
                </a:lnTo>
                <a:close/>
              </a:path>
              <a:path w="5714" h="52705">
                <a:moveTo>
                  <a:pt x="73" y="958"/>
                </a:moveTo>
                <a:lnTo>
                  <a:pt x="1012" y="958"/>
                </a:lnTo>
                <a:lnTo>
                  <a:pt x="3351" y="26650"/>
                </a:lnTo>
                <a:lnTo>
                  <a:pt x="2412" y="26650"/>
                </a:lnTo>
                <a:lnTo>
                  <a:pt x="73" y="958"/>
                </a:lnTo>
                <a:close/>
              </a:path>
              <a:path w="5714" h="52705">
                <a:moveTo>
                  <a:pt x="0" y="151"/>
                </a:moveTo>
                <a:lnTo>
                  <a:pt x="925" y="0"/>
                </a:lnTo>
                <a:lnTo>
                  <a:pt x="1012" y="958"/>
                </a:lnTo>
                <a:lnTo>
                  <a:pt x="73" y="958"/>
                </a:lnTo>
                <a:lnTo>
                  <a:pt x="0" y="151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9" name="object 159"/>
          <p:cNvSpPr/>
          <p:nvPr/>
        </p:nvSpPr>
        <p:spPr>
          <a:xfrm>
            <a:off x="5667232" y="2438762"/>
            <a:ext cx="7072" cy="53362"/>
          </a:xfrm>
          <a:custGeom>
            <a:avLst/>
            <a:gdLst/>
            <a:ahLst/>
            <a:cxnLst/>
            <a:rect l="l" t="t" r="r" b="b"/>
            <a:pathLst>
              <a:path w="6985" h="52705">
                <a:moveTo>
                  <a:pt x="5696" y="51979"/>
                </a:moveTo>
                <a:lnTo>
                  <a:pt x="5696" y="51695"/>
                </a:lnTo>
                <a:lnTo>
                  <a:pt x="6557" y="51695"/>
                </a:lnTo>
                <a:lnTo>
                  <a:pt x="6596" y="52123"/>
                </a:lnTo>
                <a:lnTo>
                  <a:pt x="5696" y="51979"/>
                </a:lnTo>
                <a:close/>
              </a:path>
              <a:path w="6985" h="52705">
                <a:moveTo>
                  <a:pt x="5696" y="51695"/>
                </a:moveTo>
                <a:lnTo>
                  <a:pt x="6545" y="51562"/>
                </a:lnTo>
                <a:lnTo>
                  <a:pt x="6557" y="51695"/>
                </a:lnTo>
                <a:lnTo>
                  <a:pt x="5696" y="51695"/>
                </a:lnTo>
                <a:close/>
              </a:path>
              <a:path w="6985" h="52705">
                <a:moveTo>
                  <a:pt x="4289" y="47415"/>
                </a:moveTo>
                <a:lnTo>
                  <a:pt x="5548" y="40606"/>
                </a:lnTo>
                <a:lnTo>
                  <a:pt x="6545" y="51562"/>
                </a:lnTo>
                <a:lnTo>
                  <a:pt x="5696" y="51695"/>
                </a:lnTo>
                <a:lnTo>
                  <a:pt x="5696" y="51979"/>
                </a:lnTo>
                <a:lnTo>
                  <a:pt x="4690" y="51818"/>
                </a:lnTo>
                <a:lnTo>
                  <a:pt x="4289" y="47415"/>
                </a:lnTo>
                <a:close/>
              </a:path>
              <a:path w="6985" h="52705">
                <a:moveTo>
                  <a:pt x="45" y="806"/>
                </a:moveTo>
                <a:lnTo>
                  <a:pt x="1924" y="806"/>
                </a:lnTo>
                <a:lnTo>
                  <a:pt x="4263" y="26498"/>
                </a:lnTo>
                <a:lnTo>
                  <a:pt x="3131" y="26498"/>
                </a:lnTo>
                <a:lnTo>
                  <a:pt x="2395" y="26614"/>
                </a:lnTo>
                <a:lnTo>
                  <a:pt x="45" y="806"/>
                </a:lnTo>
                <a:close/>
              </a:path>
              <a:path w="6985" h="52705">
                <a:moveTo>
                  <a:pt x="0" y="303"/>
                </a:moveTo>
                <a:lnTo>
                  <a:pt x="1851" y="0"/>
                </a:lnTo>
                <a:lnTo>
                  <a:pt x="1924" y="806"/>
                </a:lnTo>
                <a:lnTo>
                  <a:pt x="45" y="806"/>
                </a:lnTo>
                <a:lnTo>
                  <a:pt x="0" y="303"/>
                </a:lnTo>
                <a:close/>
              </a:path>
            </a:pathLst>
          </a:custGeom>
          <a:solidFill>
            <a:srgbClr val="A4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0" name="object 160"/>
          <p:cNvSpPr/>
          <p:nvPr/>
        </p:nvSpPr>
        <p:spPr>
          <a:xfrm>
            <a:off x="5666294" y="2439068"/>
            <a:ext cx="5786" cy="52718"/>
          </a:xfrm>
          <a:custGeom>
            <a:avLst/>
            <a:gdLst/>
            <a:ahLst/>
            <a:cxnLst/>
            <a:rect l="l" t="t" r="r" b="b"/>
            <a:pathLst>
              <a:path w="5714" h="52069">
                <a:moveTo>
                  <a:pt x="4457" y="49116"/>
                </a:moveTo>
                <a:lnTo>
                  <a:pt x="4743" y="48623"/>
                </a:lnTo>
                <a:lnTo>
                  <a:pt x="5011" y="47899"/>
                </a:lnTo>
                <a:lnTo>
                  <a:pt x="5215" y="47115"/>
                </a:lnTo>
                <a:lnTo>
                  <a:pt x="5615" y="51514"/>
                </a:lnTo>
                <a:lnTo>
                  <a:pt x="4662" y="51362"/>
                </a:lnTo>
                <a:lnTo>
                  <a:pt x="4457" y="49116"/>
                </a:lnTo>
                <a:close/>
              </a:path>
              <a:path w="5714" h="52069">
                <a:moveTo>
                  <a:pt x="32" y="503"/>
                </a:moveTo>
                <a:lnTo>
                  <a:pt x="971" y="503"/>
                </a:lnTo>
                <a:lnTo>
                  <a:pt x="3321" y="26310"/>
                </a:lnTo>
                <a:lnTo>
                  <a:pt x="2394" y="26456"/>
                </a:lnTo>
                <a:lnTo>
                  <a:pt x="32" y="503"/>
                </a:lnTo>
                <a:close/>
              </a:path>
              <a:path w="5714" h="52069">
                <a:moveTo>
                  <a:pt x="0" y="151"/>
                </a:moveTo>
                <a:lnTo>
                  <a:pt x="925" y="0"/>
                </a:lnTo>
                <a:lnTo>
                  <a:pt x="971" y="503"/>
                </a:lnTo>
                <a:lnTo>
                  <a:pt x="32" y="503"/>
                </a:lnTo>
                <a:lnTo>
                  <a:pt x="0" y="151"/>
                </a:lnTo>
                <a:close/>
              </a:path>
            </a:pathLst>
          </a:custGeom>
          <a:solidFill>
            <a:srgbClr val="A4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1" name="object 161"/>
          <p:cNvSpPr/>
          <p:nvPr/>
        </p:nvSpPr>
        <p:spPr>
          <a:xfrm>
            <a:off x="5664419" y="2439221"/>
            <a:ext cx="7072" cy="52076"/>
          </a:xfrm>
          <a:custGeom>
            <a:avLst/>
            <a:gdLst/>
            <a:ahLst/>
            <a:cxnLst/>
            <a:rect l="l" t="t" r="r" b="b"/>
            <a:pathLst>
              <a:path w="6985" h="51435">
                <a:moveTo>
                  <a:pt x="4880" y="50948"/>
                </a:moveTo>
                <a:lnTo>
                  <a:pt x="5134" y="50732"/>
                </a:lnTo>
                <a:lnTo>
                  <a:pt x="5579" y="50224"/>
                </a:lnTo>
                <a:lnTo>
                  <a:pt x="6309" y="48965"/>
                </a:lnTo>
                <a:lnTo>
                  <a:pt x="6513" y="51210"/>
                </a:lnTo>
                <a:lnTo>
                  <a:pt x="4880" y="50948"/>
                </a:lnTo>
                <a:close/>
              </a:path>
              <a:path w="6985" h="51435">
                <a:moveTo>
                  <a:pt x="638" y="7319"/>
                </a:moveTo>
                <a:lnTo>
                  <a:pt x="638" y="351"/>
                </a:lnTo>
                <a:lnTo>
                  <a:pt x="1883" y="351"/>
                </a:lnTo>
                <a:lnTo>
                  <a:pt x="4246" y="26304"/>
                </a:lnTo>
                <a:lnTo>
                  <a:pt x="2393" y="26594"/>
                </a:lnTo>
                <a:lnTo>
                  <a:pt x="638" y="7319"/>
                </a:lnTo>
                <a:close/>
              </a:path>
              <a:path w="6985" h="51435">
                <a:moveTo>
                  <a:pt x="0" y="303"/>
                </a:moveTo>
                <a:lnTo>
                  <a:pt x="1851" y="0"/>
                </a:lnTo>
                <a:lnTo>
                  <a:pt x="1883" y="351"/>
                </a:lnTo>
                <a:lnTo>
                  <a:pt x="638" y="351"/>
                </a:lnTo>
                <a:lnTo>
                  <a:pt x="13" y="450"/>
                </a:lnTo>
                <a:lnTo>
                  <a:pt x="0" y="303"/>
                </a:lnTo>
                <a:close/>
              </a:path>
            </a:pathLst>
          </a:custGeom>
          <a:solidFill>
            <a:srgbClr val="A3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2" name="object 162"/>
          <p:cNvSpPr/>
          <p:nvPr/>
        </p:nvSpPr>
        <p:spPr>
          <a:xfrm>
            <a:off x="5663481" y="2439532"/>
            <a:ext cx="3858" cy="27003"/>
          </a:xfrm>
          <a:custGeom>
            <a:avLst/>
            <a:gdLst/>
            <a:ahLst/>
            <a:cxnLst/>
            <a:rect l="l" t="t" r="r" b="b"/>
            <a:pathLst>
              <a:path w="3810" h="26669">
                <a:moveTo>
                  <a:pt x="0" y="151"/>
                </a:moveTo>
                <a:lnTo>
                  <a:pt x="925" y="0"/>
                </a:lnTo>
                <a:lnTo>
                  <a:pt x="939" y="147"/>
                </a:lnTo>
                <a:lnTo>
                  <a:pt x="282" y="251"/>
                </a:lnTo>
                <a:lnTo>
                  <a:pt x="282" y="1928"/>
                </a:lnTo>
                <a:lnTo>
                  <a:pt x="0" y="151"/>
                </a:lnTo>
                <a:close/>
              </a:path>
              <a:path w="3810" h="26669">
                <a:moveTo>
                  <a:pt x="161" y="1928"/>
                </a:moveTo>
                <a:lnTo>
                  <a:pt x="282" y="3248"/>
                </a:lnTo>
                <a:lnTo>
                  <a:pt x="161" y="1928"/>
                </a:lnTo>
                <a:close/>
              </a:path>
              <a:path w="3810" h="26669">
                <a:moveTo>
                  <a:pt x="1564" y="17337"/>
                </a:moveTo>
                <a:lnTo>
                  <a:pt x="1564" y="7020"/>
                </a:lnTo>
                <a:lnTo>
                  <a:pt x="3319" y="26291"/>
                </a:lnTo>
                <a:lnTo>
                  <a:pt x="2393" y="26436"/>
                </a:lnTo>
                <a:lnTo>
                  <a:pt x="1564" y="17337"/>
                </a:lnTo>
                <a:close/>
              </a:path>
            </a:pathLst>
          </a:custGeom>
          <a:solidFill>
            <a:srgbClr val="A2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3" name="object 163"/>
          <p:cNvSpPr/>
          <p:nvPr/>
        </p:nvSpPr>
        <p:spPr>
          <a:xfrm>
            <a:off x="5662543" y="2439686"/>
            <a:ext cx="3858" cy="27003"/>
          </a:xfrm>
          <a:custGeom>
            <a:avLst/>
            <a:gdLst/>
            <a:ahLst/>
            <a:cxnLst/>
            <a:rect l="l" t="t" r="r" b="b"/>
            <a:pathLst>
              <a:path w="3810" h="26669">
                <a:moveTo>
                  <a:pt x="147" y="1776"/>
                </a:moveTo>
                <a:lnTo>
                  <a:pt x="1087" y="1776"/>
                </a:lnTo>
                <a:lnTo>
                  <a:pt x="1208" y="3106"/>
                </a:lnTo>
                <a:lnTo>
                  <a:pt x="1208" y="13423"/>
                </a:lnTo>
                <a:lnTo>
                  <a:pt x="147" y="1776"/>
                </a:lnTo>
                <a:close/>
              </a:path>
              <a:path w="3810" h="26669">
                <a:moveTo>
                  <a:pt x="0" y="151"/>
                </a:moveTo>
                <a:lnTo>
                  <a:pt x="925" y="0"/>
                </a:lnTo>
                <a:lnTo>
                  <a:pt x="1087" y="1776"/>
                </a:lnTo>
                <a:lnTo>
                  <a:pt x="147" y="1776"/>
                </a:lnTo>
                <a:lnTo>
                  <a:pt x="0" y="151"/>
                </a:lnTo>
                <a:close/>
              </a:path>
              <a:path w="3810" h="26669">
                <a:moveTo>
                  <a:pt x="2491" y="26414"/>
                </a:moveTo>
                <a:lnTo>
                  <a:pt x="2491" y="17194"/>
                </a:lnTo>
                <a:lnTo>
                  <a:pt x="3318" y="26285"/>
                </a:lnTo>
                <a:lnTo>
                  <a:pt x="2491" y="26414"/>
                </a:lnTo>
                <a:close/>
              </a:path>
            </a:pathLst>
          </a:custGeom>
          <a:solidFill>
            <a:srgbClr val="A1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4" name="object 164"/>
          <p:cNvSpPr/>
          <p:nvPr/>
        </p:nvSpPr>
        <p:spPr>
          <a:xfrm>
            <a:off x="5660674" y="2439840"/>
            <a:ext cx="3215" cy="27003"/>
          </a:xfrm>
          <a:custGeom>
            <a:avLst/>
            <a:gdLst/>
            <a:ahLst/>
            <a:cxnLst/>
            <a:rect l="l" t="t" r="r" b="b"/>
            <a:pathLst>
              <a:path w="3175" h="26669">
                <a:moveTo>
                  <a:pt x="120" y="1625"/>
                </a:moveTo>
                <a:lnTo>
                  <a:pt x="1999" y="1625"/>
                </a:lnTo>
                <a:lnTo>
                  <a:pt x="3060" y="13278"/>
                </a:lnTo>
                <a:lnTo>
                  <a:pt x="3060" y="26453"/>
                </a:lnTo>
                <a:lnTo>
                  <a:pt x="2390" y="26557"/>
                </a:lnTo>
                <a:lnTo>
                  <a:pt x="120" y="1625"/>
                </a:lnTo>
                <a:close/>
              </a:path>
              <a:path w="3175" h="26669">
                <a:moveTo>
                  <a:pt x="0" y="303"/>
                </a:moveTo>
                <a:lnTo>
                  <a:pt x="1851" y="0"/>
                </a:lnTo>
                <a:lnTo>
                  <a:pt x="1999" y="1625"/>
                </a:lnTo>
                <a:lnTo>
                  <a:pt x="120" y="1625"/>
                </a:lnTo>
                <a:lnTo>
                  <a:pt x="0" y="303"/>
                </a:lnTo>
                <a:close/>
              </a:path>
            </a:pathLst>
          </a:custGeom>
          <a:solidFill>
            <a:srgbClr val="A0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5" name="object 165"/>
          <p:cNvSpPr/>
          <p:nvPr/>
        </p:nvSpPr>
        <p:spPr>
          <a:xfrm>
            <a:off x="5658794" y="2440147"/>
            <a:ext cx="4500" cy="27003"/>
          </a:xfrm>
          <a:custGeom>
            <a:avLst/>
            <a:gdLst/>
            <a:ahLst/>
            <a:cxnLst/>
            <a:rect l="l" t="t" r="r" b="b"/>
            <a:pathLst>
              <a:path w="4445" h="26669">
                <a:moveTo>
                  <a:pt x="92" y="1321"/>
                </a:moveTo>
                <a:lnTo>
                  <a:pt x="1971" y="1321"/>
                </a:lnTo>
                <a:lnTo>
                  <a:pt x="4241" y="26254"/>
                </a:lnTo>
                <a:lnTo>
                  <a:pt x="2389" y="26543"/>
                </a:lnTo>
                <a:lnTo>
                  <a:pt x="92" y="1321"/>
                </a:lnTo>
                <a:close/>
              </a:path>
              <a:path w="4445" h="26669">
                <a:moveTo>
                  <a:pt x="0" y="303"/>
                </a:moveTo>
                <a:lnTo>
                  <a:pt x="1851" y="0"/>
                </a:lnTo>
                <a:lnTo>
                  <a:pt x="1971" y="1321"/>
                </a:lnTo>
                <a:lnTo>
                  <a:pt x="92" y="1321"/>
                </a:lnTo>
                <a:lnTo>
                  <a:pt x="0" y="303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6" name="object 166"/>
          <p:cNvSpPr/>
          <p:nvPr/>
        </p:nvSpPr>
        <p:spPr>
          <a:xfrm>
            <a:off x="5656919" y="2440454"/>
            <a:ext cx="4500" cy="27003"/>
          </a:xfrm>
          <a:custGeom>
            <a:avLst/>
            <a:gdLst/>
            <a:ahLst/>
            <a:cxnLst/>
            <a:rect l="l" t="t" r="r" b="b"/>
            <a:pathLst>
              <a:path w="4445" h="26669">
                <a:moveTo>
                  <a:pt x="65" y="1018"/>
                </a:moveTo>
                <a:lnTo>
                  <a:pt x="1943" y="1018"/>
                </a:lnTo>
                <a:lnTo>
                  <a:pt x="4240" y="26240"/>
                </a:lnTo>
                <a:lnTo>
                  <a:pt x="2387" y="26528"/>
                </a:lnTo>
                <a:lnTo>
                  <a:pt x="65" y="1018"/>
                </a:lnTo>
                <a:close/>
              </a:path>
              <a:path w="4445" h="26669">
                <a:moveTo>
                  <a:pt x="0" y="303"/>
                </a:moveTo>
                <a:lnTo>
                  <a:pt x="1851" y="0"/>
                </a:lnTo>
                <a:lnTo>
                  <a:pt x="1943" y="1018"/>
                </a:lnTo>
                <a:lnTo>
                  <a:pt x="65" y="1018"/>
                </a:lnTo>
                <a:lnTo>
                  <a:pt x="0" y="303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7" name="object 167"/>
          <p:cNvSpPr/>
          <p:nvPr/>
        </p:nvSpPr>
        <p:spPr>
          <a:xfrm>
            <a:off x="5655981" y="2440761"/>
            <a:ext cx="3858" cy="27003"/>
          </a:xfrm>
          <a:custGeom>
            <a:avLst/>
            <a:gdLst/>
            <a:ahLst/>
            <a:cxnLst/>
            <a:rect l="l" t="t" r="r" b="b"/>
            <a:pathLst>
              <a:path w="3810" h="26669">
                <a:moveTo>
                  <a:pt x="51" y="715"/>
                </a:moveTo>
                <a:lnTo>
                  <a:pt x="990" y="715"/>
                </a:lnTo>
                <a:lnTo>
                  <a:pt x="3313" y="26225"/>
                </a:lnTo>
                <a:lnTo>
                  <a:pt x="2470" y="26356"/>
                </a:lnTo>
                <a:lnTo>
                  <a:pt x="51" y="715"/>
                </a:lnTo>
                <a:close/>
              </a:path>
              <a:path w="3810" h="26669">
                <a:moveTo>
                  <a:pt x="0" y="151"/>
                </a:moveTo>
                <a:lnTo>
                  <a:pt x="925" y="0"/>
                </a:lnTo>
                <a:lnTo>
                  <a:pt x="990" y="715"/>
                </a:lnTo>
                <a:lnTo>
                  <a:pt x="51" y="715"/>
                </a:lnTo>
                <a:lnTo>
                  <a:pt x="0" y="151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8" name="object 168"/>
          <p:cNvSpPr/>
          <p:nvPr/>
        </p:nvSpPr>
        <p:spPr>
          <a:xfrm>
            <a:off x="5655042" y="2440914"/>
            <a:ext cx="3858" cy="27003"/>
          </a:xfrm>
          <a:custGeom>
            <a:avLst/>
            <a:gdLst/>
            <a:ahLst/>
            <a:cxnLst/>
            <a:rect l="l" t="t" r="r" b="b"/>
            <a:pathLst>
              <a:path w="3810" h="26669">
                <a:moveTo>
                  <a:pt x="37" y="563"/>
                </a:moveTo>
                <a:lnTo>
                  <a:pt x="976" y="563"/>
                </a:lnTo>
                <a:lnTo>
                  <a:pt x="3314" y="26240"/>
                </a:lnTo>
                <a:lnTo>
                  <a:pt x="2410" y="26627"/>
                </a:lnTo>
                <a:lnTo>
                  <a:pt x="37" y="563"/>
                </a:lnTo>
                <a:close/>
              </a:path>
              <a:path w="3810" h="26669">
                <a:moveTo>
                  <a:pt x="0" y="151"/>
                </a:moveTo>
                <a:lnTo>
                  <a:pt x="925" y="0"/>
                </a:lnTo>
                <a:lnTo>
                  <a:pt x="976" y="563"/>
                </a:lnTo>
                <a:lnTo>
                  <a:pt x="37" y="563"/>
                </a:lnTo>
                <a:lnTo>
                  <a:pt x="0" y="151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9" name="object 169"/>
          <p:cNvSpPr/>
          <p:nvPr/>
        </p:nvSpPr>
        <p:spPr>
          <a:xfrm>
            <a:off x="5651299" y="2441062"/>
            <a:ext cx="6429" cy="32146"/>
          </a:xfrm>
          <a:custGeom>
            <a:avLst/>
            <a:gdLst/>
            <a:ahLst/>
            <a:cxnLst/>
            <a:rect l="l" t="t" r="r" b="b"/>
            <a:pathLst>
              <a:path w="6350" h="31750">
                <a:moveTo>
                  <a:pt x="2120" y="23898"/>
                </a:moveTo>
                <a:lnTo>
                  <a:pt x="2120" y="412"/>
                </a:lnTo>
                <a:lnTo>
                  <a:pt x="3739" y="412"/>
                </a:lnTo>
                <a:lnTo>
                  <a:pt x="6112" y="26476"/>
                </a:lnTo>
                <a:lnTo>
                  <a:pt x="5765" y="26624"/>
                </a:lnTo>
                <a:lnTo>
                  <a:pt x="4800" y="27513"/>
                </a:lnTo>
                <a:lnTo>
                  <a:pt x="3479" y="29342"/>
                </a:lnTo>
                <a:lnTo>
                  <a:pt x="3183" y="30003"/>
                </a:lnTo>
                <a:lnTo>
                  <a:pt x="2864" y="31069"/>
                </a:lnTo>
                <a:lnTo>
                  <a:pt x="2803" y="31398"/>
                </a:lnTo>
                <a:lnTo>
                  <a:pt x="2120" y="23898"/>
                </a:lnTo>
                <a:close/>
              </a:path>
              <a:path w="6350" h="31750">
                <a:moveTo>
                  <a:pt x="0" y="606"/>
                </a:moveTo>
                <a:lnTo>
                  <a:pt x="3701" y="0"/>
                </a:lnTo>
                <a:lnTo>
                  <a:pt x="3739" y="412"/>
                </a:lnTo>
                <a:lnTo>
                  <a:pt x="2120" y="412"/>
                </a:lnTo>
                <a:lnTo>
                  <a:pt x="838" y="627"/>
                </a:lnTo>
                <a:lnTo>
                  <a:pt x="838" y="2291"/>
                </a:lnTo>
                <a:lnTo>
                  <a:pt x="153" y="2291"/>
                </a:lnTo>
                <a:lnTo>
                  <a:pt x="0" y="606"/>
                </a:lnTo>
                <a:close/>
              </a:path>
              <a:path w="6350" h="31750">
                <a:moveTo>
                  <a:pt x="153" y="2291"/>
                </a:moveTo>
                <a:lnTo>
                  <a:pt x="838" y="2291"/>
                </a:lnTo>
                <a:lnTo>
                  <a:pt x="838" y="9810"/>
                </a:lnTo>
                <a:lnTo>
                  <a:pt x="153" y="2291"/>
                </a:lnTo>
                <a:close/>
              </a:path>
            </a:pathLst>
          </a:custGeom>
          <a:solidFill>
            <a:srgbClr val="9C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0" name="object 170"/>
          <p:cNvSpPr/>
          <p:nvPr/>
        </p:nvSpPr>
        <p:spPr>
          <a:xfrm>
            <a:off x="5649423" y="2441682"/>
            <a:ext cx="5143" cy="35361"/>
          </a:xfrm>
          <a:custGeom>
            <a:avLst/>
            <a:gdLst/>
            <a:ahLst/>
            <a:cxnLst/>
            <a:rect l="l" t="t" r="r" b="b"/>
            <a:pathLst>
              <a:path w="5079" h="34925">
                <a:moveTo>
                  <a:pt x="3973" y="34476"/>
                </a:moveTo>
                <a:lnTo>
                  <a:pt x="3973" y="23315"/>
                </a:lnTo>
                <a:lnTo>
                  <a:pt x="4655" y="30800"/>
                </a:lnTo>
                <a:lnTo>
                  <a:pt x="3973" y="34476"/>
                </a:lnTo>
                <a:close/>
              </a:path>
              <a:path w="5079" h="34925">
                <a:moveTo>
                  <a:pt x="125" y="1685"/>
                </a:moveTo>
                <a:lnTo>
                  <a:pt x="2004" y="1685"/>
                </a:lnTo>
                <a:lnTo>
                  <a:pt x="2691" y="9226"/>
                </a:lnTo>
                <a:lnTo>
                  <a:pt x="2691" y="26412"/>
                </a:lnTo>
                <a:lnTo>
                  <a:pt x="2381" y="26460"/>
                </a:lnTo>
                <a:lnTo>
                  <a:pt x="125" y="1685"/>
                </a:lnTo>
                <a:close/>
              </a:path>
              <a:path w="5079" h="34925">
                <a:moveTo>
                  <a:pt x="0" y="303"/>
                </a:moveTo>
                <a:lnTo>
                  <a:pt x="1851" y="0"/>
                </a:lnTo>
                <a:lnTo>
                  <a:pt x="2004" y="1685"/>
                </a:lnTo>
                <a:lnTo>
                  <a:pt x="125" y="1685"/>
                </a:lnTo>
                <a:lnTo>
                  <a:pt x="0" y="303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1" name="object 171"/>
          <p:cNvSpPr/>
          <p:nvPr/>
        </p:nvSpPr>
        <p:spPr>
          <a:xfrm>
            <a:off x="5648479" y="2441984"/>
            <a:ext cx="3858" cy="40504"/>
          </a:xfrm>
          <a:custGeom>
            <a:avLst/>
            <a:gdLst/>
            <a:ahLst/>
            <a:cxnLst/>
            <a:rect l="l" t="t" r="r" b="b"/>
            <a:pathLst>
              <a:path w="3810" h="40005">
                <a:moveTo>
                  <a:pt x="3439" y="31417"/>
                </a:moveTo>
                <a:lnTo>
                  <a:pt x="3597" y="29351"/>
                </a:lnTo>
                <a:lnTo>
                  <a:pt x="3617" y="29567"/>
                </a:lnTo>
                <a:lnTo>
                  <a:pt x="3617" y="31417"/>
                </a:lnTo>
                <a:lnTo>
                  <a:pt x="3439" y="31417"/>
                </a:lnTo>
                <a:close/>
              </a:path>
              <a:path w="3810" h="40005">
                <a:moveTo>
                  <a:pt x="2817" y="31096"/>
                </a:moveTo>
                <a:lnTo>
                  <a:pt x="3439" y="31417"/>
                </a:lnTo>
                <a:lnTo>
                  <a:pt x="3617" y="31417"/>
                </a:lnTo>
                <a:lnTo>
                  <a:pt x="3617" y="34732"/>
                </a:lnTo>
                <a:lnTo>
                  <a:pt x="3148" y="34732"/>
                </a:lnTo>
                <a:lnTo>
                  <a:pt x="2817" y="31096"/>
                </a:lnTo>
                <a:close/>
              </a:path>
              <a:path w="3810" h="40005">
                <a:moveTo>
                  <a:pt x="3148" y="34732"/>
                </a:moveTo>
                <a:lnTo>
                  <a:pt x="3617" y="34732"/>
                </a:lnTo>
                <a:lnTo>
                  <a:pt x="3576" y="39436"/>
                </a:lnTo>
                <a:lnTo>
                  <a:pt x="3148" y="34732"/>
                </a:lnTo>
                <a:close/>
              </a:path>
              <a:path w="3810" h="40005">
                <a:moveTo>
                  <a:pt x="112" y="1381"/>
                </a:moveTo>
                <a:lnTo>
                  <a:pt x="1051" y="1381"/>
                </a:lnTo>
                <a:lnTo>
                  <a:pt x="3307" y="26157"/>
                </a:lnTo>
                <a:lnTo>
                  <a:pt x="2380" y="26301"/>
                </a:lnTo>
                <a:lnTo>
                  <a:pt x="112" y="1381"/>
                </a:lnTo>
                <a:close/>
              </a:path>
              <a:path w="3810" h="40005">
                <a:moveTo>
                  <a:pt x="0" y="151"/>
                </a:moveTo>
                <a:lnTo>
                  <a:pt x="925" y="0"/>
                </a:lnTo>
                <a:lnTo>
                  <a:pt x="1051" y="1381"/>
                </a:lnTo>
                <a:lnTo>
                  <a:pt x="112" y="1381"/>
                </a:lnTo>
                <a:lnTo>
                  <a:pt x="0" y="151"/>
                </a:lnTo>
                <a:close/>
              </a:path>
            </a:pathLst>
          </a:custGeom>
          <a:solidFill>
            <a:srgbClr val="9A1B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2" name="object 172"/>
          <p:cNvSpPr/>
          <p:nvPr/>
        </p:nvSpPr>
        <p:spPr>
          <a:xfrm>
            <a:off x="5647548" y="2442138"/>
            <a:ext cx="5143" cy="45004"/>
          </a:xfrm>
          <a:custGeom>
            <a:avLst/>
            <a:gdLst/>
            <a:ahLst/>
            <a:cxnLst/>
            <a:rect l="l" t="t" r="r" b="b"/>
            <a:pathLst>
              <a:path w="5079" h="44450">
                <a:moveTo>
                  <a:pt x="3134" y="34580"/>
                </a:moveTo>
                <a:lnTo>
                  <a:pt x="4073" y="34580"/>
                </a:lnTo>
                <a:lnTo>
                  <a:pt x="4502" y="39286"/>
                </a:lnTo>
                <a:lnTo>
                  <a:pt x="4484" y="41336"/>
                </a:lnTo>
                <a:lnTo>
                  <a:pt x="3992" y="44000"/>
                </a:lnTo>
                <a:lnTo>
                  <a:pt x="3134" y="34580"/>
                </a:lnTo>
                <a:close/>
              </a:path>
              <a:path w="5079" h="44450">
                <a:moveTo>
                  <a:pt x="2775" y="30639"/>
                </a:moveTo>
                <a:lnTo>
                  <a:pt x="3134" y="30631"/>
                </a:lnTo>
                <a:lnTo>
                  <a:pt x="3742" y="30945"/>
                </a:lnTo>
                <a:lnTo>
                  <a:pt x="4073" y="34580"/>
                </a:lnTo>
                <a:lnTo>
                  <a:pt x="3133" y="34569"/>
                </a:lnTo>
                <a:lnTo>
                  <a:pt x="2775" y="30639"/>
                </a:lnTo>
                <a:close/>
              </a:path>
              <a:path w="5079" h="44450">
                <a:moveTo>
                  <a:pt x="98" y="1230"/>
                </a:moveTo>
                <a:lnTo>
                  <a:pt x="1037" y="1230"/>
                </a:lnTo>
                <a:lnTo>
                  <a:pt x="3306" y="26150"/>
                </a:lnTo>
                <a:lnTo>
                  <a:pt x="2380" y="26294"/>
                </a:lnTo>
                <a:lnTo>
                  <a:pt x="98" y="1230"/>
                </a:lnTo>
                <a:close/>
              </a:path>
              <a:path w="5079" h="44450">
                <a:moveTo>
                  <a:pt x="0" y="151"/>
                </a:moveTo>
                <a:lnTo>
                  <a:pt x="925" y="0"/>
                </a:lnTo>
                <a:lnTo>
                  <a:pt x="1037" y="1230"/>
                </a:lnTo>
                <a:lnTo>
                  <a:pt x="98" y="1230"/>
                </a:lnTo>
                <a:lnTo>
                  <a:pt x="0" y="151"/>
                </a:lnTo>
                <a:close/>
              </a:path>
            </a:pathLst>
          </a:custGeom>
          <a:solidFill>
            <a:srgbClr val="99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3" name="object 173"/>
          <p:cNvSpPr/>
          <p:nvPr/>
        </p:nvSpPr>
        <p:spPr>
          <a:xfrm>
            <a:off x="5644731" y="2442297"/>
            <a:ext cx="7072" cy="45647"/>
          </a:xfrm>
          <a:custGeom>
            <a:avLst/>
            <a:gdLst/>
            <a:ahLst/>
            <a:cxnLst/>
            <a:rect l="l" t="t" r="r" b="b"/>
            <a:pathLst>
              <a:path w="6985" h="45085">
                <a:moveTo>
                  <a:pt x="3896" y="34487"/>
                </a:moveTo>
                <a:lnTo>
                  <a:pt x="5911" y="34428"/>
                </a:lnTo>
                <a:lnTo>
                  <a:pt x="6769" y="43851"/>
                </a:lnTo>
                <a:lnTo>
                  <a:pt x="6545" y="45058"/>
                </a:lnTo>
                <a:lnTo>
                  <a:pt x="5644" y="44912"/>
                </a:lnTo>
                <a:lnTo>
                  <a:pt x="5644" y="36511"/>
                </a:lnTo>
                <a:lnTo>
                  <a:pt x="5339" y="35673"/>
                </a:lnTo>
                <a:lnTo>
                  <a:pt x="4336" y="34581"/>
                </a:lnTo>
                <a:lnTo>
                  <a:pt x="3896" y="34487"/>
                </a:lnTo>
                <a:close/>
              </a:path>
              <a:path w="6985" h="45085">
                <a:moveTo>
                  <a:pt x="2757" y="30744"/>
                </a:moveTo>
                <a:lnTo>
                  <a:pt x="3896" y="30569"/>
                </a:lnTo>
                <a:lnTo>
                  <a:pt x="5552" y="30487"/>
                </a:lnTo>
                <a:lnTo>
                  <a:pt x="5911" y="34428"/>
                </a:lnTo>
                <a:lnTo>
                  <a:pt x="3100" y="34509"/>
                </a:lnTo>
                <a:lnTo>
                  <a:pt x="2757" y="30744"/>
                </a:lnTo>
                <a:close/>
              </a:path>
              <a:path w="6985" h="45085">
                <a:moveTo>
                  <a:pt x="4437" y="44715"/>
                </a:moveTo>
                <a:lnTo>
                  <a:pt x="5460" y="39254"/>
                </a:lnTo>
                <a:lnTo>
                  <a:pt x="5581" y="38289"/>
                </a:lnTo>
                <a:lnTo>
                  <a:pt x="5644" y="36511"/>
                </a:lnTo>
                <a:lnTo>
                  <a:pt x="5644" y="44912"/>
                </a:lnTo>
                <a:lnTo>
                  <a:pt x="4437" y="44715"/>
                </a:lnTo>
                <a:close/>
              </a:path>
              <a:path w="6985" h="45085">
                <a:moveTo>
                  <a:pt x="3624" y="34494"/>
                </a:moveTo>
                <a:lnTo>
                  <a:pt x="3896" y="34487"/>
                </a:lnTo>
                <a:lnTo>
                  <a:pt x="3624" y="34494"/>
                </a:lnTo>
                <a:close/>
              </a:path>
              <a:path w="6985" h="45085">
                <a:moveTo>
                  <a:pt x="56" y="1078"/>
                </a:moveTo>
                <a:lnTo>
                  <a:pt x="2874" y="1078"/>
                </a:lnTo>
                <a:lnTo>
                  <a:pt x="5156" y="26142"/>
                </a:lnTo>
                <a:lnTo>
                  <a:pt x="2378" y="26575"/>
                </a:lnTo>
                <a:lnTo>
                  <a:pt x="56" y="1078"/>
                </a:lnTo>
                <a:close/>
              </a:path>
              <a:path w="6985" h="45085">
                <a:moveTo>
                  <a:pt x="0" y="454"/>
                </a:moveTo>
                <a:lnTo>
                  <a:pt x="2776" y="0"/>
                </a:lnTo>
                <a:lnTo>
                  <a:pt x="2874" y="1078"/>
                </a:lnTo>
                <a:lnTo>
                  <a:pt x="56" y="1078"/>
                </a:lnTo>
                <a:lnTo>
                  <a:pt x="0" y="454"/>
                </a:lnTo>
                <a:close/>
              </a:path>
            </a:pathLst>
          </a:custGeom>
          <a:solidFill>
            <a:srgbClr val="98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4" name="object 174"/>
          <p:cNvSpPr/>
          <p:nvPr/>
        </p:nvSpPr>
        <p:spPr>
          <a:xfrm>
            <a:off x="5642860" y="2442757"/>
            <a:ext cx="5143" cy="35361"/>
          </a:xfrm>
          <a:custGeom>
            <a:avLst/>
            <a:gdLst/>
            <a:ahLst/>
            <a:cxnLst/>
            <a:rect l="l" t="t" r="r" b="b"/>
            <a:pathLst>
              <a:path w="5079" h="34925">
                <a:moveTo>
                  <a:pt x="2756" y="30575"/>
                </a:moveTo>
                <a:lnTo>
                  <a:pt x="4608" y="30290"/>
                </a:lnTo>
                <a:lnTo>
                  <a:pt x="4951" y="34055"/>
                </a:lnTo>
                <a:lnTo>
                  <a:pt x="3099" y="34341"/>
                </a:lnTo>
                <a:lnTo>
                  <a:pt x="2756" y="30575"/>
                </a:lnTo>
                <a:close/>
              </a:path>
              <a:path w="5079" h="34925">
                <a:moveTo>
                  <a:pt x="29" y="623"/>
                </a:moveTo>
                <a:lnTo>
                  <a:pt x="1907" y="623"/>
                </a:lnTo>
                <a:lnTo>
                  <a:pt x="4229" y="26121"/>
                </a:lnTo>
                <a:lnTo>
                  <a:pt x="2376" y="26410"/>
                </a:lnTo>
                <a:lnTo>
                  <a:pt x="29" y="623"/>
                </a:lnTo>
                <a:close/>
              </a:path>
              <a:path w="5079" h="34925">
                <a:moveTo>
                  <a:pt x="0" y="303"/>
                </a:moveTo>
                <a:lnTo>
                  <a:pt x="1851" y="0"/>
                </a:lnTo>
                <a:lnTo>
                  <a:pt x="1907" y="623"/>
                </a:lnTo>
                <a:lnTo>
                  <a:pt x="29" y="623"/>
                </a:lnTo>
                <a:lnTo>
                  <a:pt x="0" y="303"/>
                </a:lnTo>
                <a:close/>
              </a:path>
            </a:pathLst>
          </a:custGeom>
          <a:solidFill>
            <a:srgbClr val="97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5" name="object 175"/>
          <p:cNvSpPr/>
          <p:nvPr/>
        </p:nvSpPr>
        <p:spPr>
          <a:xfrm>
            <a:off x="5640985" y="2443064"/>
            <a:ext cx="5143" cy="35361"/>
          </a:xfrm>
          <a:custGeom>
            <a:avLst/>
            <a:gdLst/>
            <a:ahLst/>
            <a:cxnLst/>
            <a:rect l="l" t="t" r="r" b="b"/>
            <a:pathLst>
              <a:path w="5079" h="34925">
                <a:moveTo>
                  <a:pt x="2754" y="30558"/>
                </a:moveTo>
                <a:lnTo>
                  <a:pt x="4607" y="30272"/>
                </a:lnTo>
                <a:lnTo>
                  <a:pt x="4950" y="34038"/>
                </a:lnTo>
                <a:lnTo>
                  <a:pt x="3097" y="34325"/>
                </a:lnTo>
                <a:lnTo>
                  <a:pt x="2754" y="30558"/>
                </a:lnTo>
                <a:close/>
              </a:path>
              <a:path w="5079" h="34925">
                <a:moveTo>
                  <a:pt x="840" y="9532"/>
                </a:moveTo>
                <a:lnTo>
                  <a:pt x="840" y="320"/>
                </a:lnTo>
                <a:lnTo>
                  <a:pt x="1880" y="320"/>
                </a:lnTo>
                <a:lnTo>
                  <a:pt x="4228" y="26106"/>
                </a:lnTo>
                <a:lnTo>
                  <a:pt x="2375" y="26395"/>
                </a:lnTo>
                <a:lnTo>
                  <a:pt x="840" y="9532"/>
                </a:lnTo>
                <a:close/>
              </a:path>
              <a:path w="5079" h="34925">
                <a:moveTo>
                  <a:pt x="0" y="303"/>
                </a:moveTo>
                <a:lnTo>
                  <a:pt x="1851" y="0"/>
                </a:lnTo>
                <a:lnTo>
                  <a:pt x="1880" y="320"/>
                </a:lnTo>
                <a:lnTo>
                  <a:pt x="840" y="320"/>
                </a:lnTo>
                <a:lnTo>
                  <a:pt x="14" y="459"/>
                </a:lnTo>
                <a:lnTo>
                  <a:pt x="0" y="303"/>
                </a:lnTo>
                <a:close/>
              </a:path>
            </a:pathLst>
          </a:custGeom>
          <a:solidFill>
            <a:srgbClr val="97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6" name="object 176"/>
          <p:cNvSpPr/>
          <p:nvPr/>
        </p:nvSpPr>
        <p:spPr>
          <a:xfrm>
            <a:off x="5639110" y="2443371"/>
            <a:ext cx="5143" cy="35361"/>
          </a:xfrm>
          <a:custGeom>
            <a:avLst/>
            <a:gdLst/>
            <a:ahLst/>
            <a:cxnLst/>
            <a:rect l="l" t="t" r="r" b="b"/>
            <a:pathLst>
              <a:path w="5079" h="34925">
                <a:moveTo>
                  <a:pt x="2758" y="30604"/>
                </a:moveTo>
                <a:lnTo>
                  <a:pt x="3200" y="30471"/>
                </a:lnTo>
                <a:lnTo>
                  <a:pt x="4605" y="30255"/>
                </a:lnTo>
                <a:lnTo>
                  <a:pt x="4948" y="34021"/>
                </a:lnTo>
                <a:lnTo>
                  <a:pt x="3096" y="34308"/>
                </a:lnTo>
                <a:lnTo>
                  <a:pt x="2758" y="30604"/>
                </a:lnTo>
                <a:close/>
              </a:path>
              <a:path w="5079" h="34925">
                <a:moveTo>
                  <a:pt x="0" y="303"/>
                </a:moveTo>
                <a:lnTo>
                  <a:pt x="1851" y="0"/>
                </a:lnTo>
                <a:lnTo>
                  <a:pt x="1865" y="156"/>
                </a:lnTo>
                <a:lnTo>
                  <a:pt x="1409" y="233"/>
                </a:lnTo>
                <a:lnTo>
                  <a:pt x="1409" y="1909"/>
                </a:lnTo>
                <a:lnTo>
                  <a:pt x="146" y="1909"/>
                </a:lnTo>
                <a:lnTo>
                  <a:pt x="0" y="303"/>
                </a:lnTo>
                <a:close/>
              </a:path>
              <a:path w="5079" h="34925">
                <a:moveTo>
                  <a:pt x="146" y="1909"/>
                </a:moveTo>
                <a:lnTo>
                  <a:pt x="1409" y="1909"/>
                </a:lnTo>
                <a:lnTo>
                  <a:pt x="1409" y="15786"/>
                </a:lnTo>
                <a:lnTo>
                  <a:pt x="146" y="1909"/>
                </a:lnTo>
                <a:close/>
              </a:path>
              <a:path w="5079" h="34925">
                <a:moveTo>
                  <a:pt x="2692" y="26331"/>
                </a:moveTo>
                <a:lnTo>
                  <a:pt x="2692" y="9239"/>
                </a:lnTo>
                <a:lnTo>
                  <a:pt x="4226" y="26092"/>
                </a:lnTo>
                <a:lnTo>
                  <a:pt x="2692" y="26331"/>
                </a:lnTo>
                <a:close/>
              </a:path>
            </a:pathLst>
          </a:custGeom>
          <a:solidFill>
            <a:srgbClr val="96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7" name="object 177"/>
          <p:cNvSpPr/>
          <p:nvPr/>
        </p:nvSpPr>
        <p:spPr>
          <a:xfrm>
            <a:off x="5638168" y="2443672"/>
            <a:ext cx="4500" cy="34718"/>
          </a:xfrm>
          <a:custGeom>
            <a:avLst/>
            <a:gdLst/>
            <a:ahLst/>
            <a:cxnLst/>
            <a:rect l="l" t="t" r="r" b="b"/>
            <a:pathLst>
              <a:path w="4445" h="34289">
                <a:moveTo>
                  <a:pt x="3618" y="34067"/>
                </a:moveTo>
                <a:lnTo>
                  <a:pt x="3684" y="30301"/>
                </a:lnTo>
                <a:lnTo>
                  <a:pt x="4021" y="34005"/>
                </a:lnTo>
                <a:lnTo>
                  <a:pt x="3618" y="34067"/>
                </a:lnTo>
                <a:close/>
              </a:path>
              <a:path w="4445" h="34289">
                <a:moveTo>
                  <a:pt x="132" y="1606"/>
                </a:moveTo>
                <a:lnTo>
                  <a:pt x="1071" y="1606"/>
                </a:lnTo>
                <a:lnTo>
                  <a:pt x="2335" y="15485"/>
                </a:lnTo>
                <a:lnTo>
                  <a:pt x="2335" y="25803"/>
                </a:lnTo>
                <a:lnTo>
                  <a:pt x="132" y="1606"/>
                </a:lnTo>
                <a:close/>
              </a:path>
              <a:path w="4445" h="34289">
                <a:moveTo>
                  <a:pt x="0" y="151"/>
                </a:moveTo>
                <a:lnTo>
                  <a:pt x="925" y="0"/>
                </a:lnTo>
                <a:lnTo>
                  <a:pt x="1071" y="1606"/>
                </a:lnTo>
                <a:lnTo>
                  <a:pt x="132" y="1606"/>
                </a:lnTo>
                <a:lnTo>
                  <a:pt x="0" y="151"/>
                </a:lnTo>
                <a:close/>
              </a:path>
            </a:pathLst>
          </a:custGeom>
          <a:solidFill>
            <a:srgbClr val="95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8" name="object 178"/>
          <p:cNvSpPr/>
          <p:nvPr/>
        </p:nvSpPr>
        <p:spPr>
          <a:xfrm>
            <a:off x="5637229" y="2443831"/>
            <a:ext cx="3858" cy="27003"/>
          </a:xfrm>
          <a:custGeom>
            <a:avLst/>
            <a:gdLst/>
            <a:ahLst/>
            <a:cxnLst/>
            <a:rect l="l" t="t" r="r" b="b"/>
            <a:pathLst>
              <a:path w="3810" h="26669">
                <a:moveTo>
                  <a:pt x="118" y="1454"/>
                </a:moveTo>
                <a:lnTo>
                  <a:pt x="1058" y="1454"/>
                </a:lnTo>
                <a:lnTo>
                  <a:pt x="3261" y="25659"/>
                </a:lnTo>
                <a:lnTo>
                  <a:pt x="3261" y="26080"/>
                </a:lnTo>
                <a:lnTo>
                  <a:pt x="2373" y="26218"/>
                </a:lnTo>
                <a:lnTo>
                  <a:pt x="118" y="1454"/>
                </a:lnTo>
                <a:close/>
              </a:path>
              <a:path w="3810" h="26669">
                <a:moveTo>
                  <a:pt x="0" y="151"/>
                </a:moveTo>
                <a:lnTo>
                  <a:pt x="925" y="0"/>
                </a:lnTo>
                <a:lnTo>
                  <a:pt x="1058" y="1454"/>
                </a:lnTo>
                <a:lnTo>
                  <a:pt x="118" y="1454"/>
                </a:lnTo>
                <a:lnTo>
                  <a:pt x="0" y="151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9" name="object 179"/>
          <p:cNvSpPr/>
          <p:nvPr/>
        </p:nvSpPr>
        <p:spPr>
          <a:xfrm>
            <a:off x="5635355" y="2443984"/>
            <a:ext cx="4500" cy="27003"/>
          </a:xfrm>
          <a:custGeom>
            <a:avLst/>
            <a:gdLst/>
            <a:ahLst/>
            <a:cxnLst/>
            <a:rect l="l" t="t" r="r" b="b"/>
            <a:pathLst>
              <a:path w="4445" h="26669">
                <a:moveTo>
                  <a:pt x="91" y="1303"/>
                </a:moveTo>
                <a:lnTo>
                  <a:pt x="1969" y="1303"/>
                </a:lnTo>
                <a:lnTo>
                  <a:pt x="4224" y="26066"/>
                </a:lnTo>
                <a:lnTo>
                  <a:pt x="2827" y="26284"/>
                </a:lnTo>
                <a:lnTo>
                  <a:pt x="2376" y="26405"/>
                </a:lnTo>
                <a:lnTo>
                  <a:pt x="91" y="1303"/>
                </a:lnTo>
                <a:close/>
              </a:path>
              <a:path w="4445" h="26669">
                <a:moveTo>
                  <a:pt x="0" y="303"/>
                </a:moveTo>
                <a:lnTo>
                  <a:pt x="1851" y="0"/>
                </a:lnTo>
                <a:lnTo>
                  <a:pt x="1969" y="1303"/>
                </a:lnTo>
                <a:lnTo>
                  <a:pt x="91" y="1303"/>
                </a:lnTo>
                <a:lnTo>
                  <a:pt x="0" y="303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0" name="object 180"/>
          <p:cNvSpPr/>
          <p:nvPr/>
        </p:nvSpPr>
        <p:spPr>
          <a:xfrm>
            <a:off x="5633480" y="2444287"/>
            <a:ext cx="4500" cy="27646"/>
          </a:xfrm>
          <a:custGeom>
            <a:avLst/>
            <a:gdLst/>
            <a:ahLst/>
            <a:cxnLst/>
            <a:rect l="l" t="t" r="r" b="b"/>
            <a:pathLst>
              <a:path w="4445" h="27305">
                <a:moveTo>
                  <a:pt x="63" y="999"/>
                </a:moveTo>
                <a:lnTo>
                  <a:pt x="1942" y="999"/>
                </a:lnTo>
                <a:lnTo>
                  <a:pt x="4227" y="26102"/>
                </a:lnTo>
                <a:lnTo>
                  <a:pt x="4019" y="26158"/>
                </a:lnTo>
                <a:lnTo>
                  <a:pt x="3473" y="26425"/>
                </a:lnTo>
                <a:lnTo>
                  <a:pt x="2987" y="26780"/>
                </a:lnTo>
                <a:lnTo>
                  <a:pt x="2410" y="26780"/>
                </a:lnTo>
                <a:lnTo>
                  <a:pt x="63" y="999"/>
                </a:lnTo>
                <a:close/>
              </a:path>
              <a:path w="4445" h="27305">
                <a:moveTo>
                  <a:pt x="2410" y="26780"/>
                </a:moveTo>
                <a:lnTo>
                  <a:pt x="2987" y="26780"/>
                </a:lnTo>
                <a:lnTo>
                  <a:pt x="2446" y="27177"/>
                </a:lnTo>
                <a:lnTo>
                  <a:pt x="2410" y="26780"/>
                </a:lnTo>
                <a:close/>
              </a:path>
              <a:path w="4445" h="27305">
                <a:moveTo>
                  <a:pt x="0" y="303"/>
                </a:moveTo>
                <a:lnTo>
                  <a:pt x="1851" y="0"/>
                </a:lnTo>
                <a:lnTo>
                  <a:pt x="1942" y="999"/>
                </a:lnTo>
                <a:lnTo>
                  <a:pt x="63" y="999"/>
                </a:lnTo>
                <a:lnTo>
                  <a:pt x="0" y="303"/>
                </a:lnTo>
                <a:close/>
              </a:path>
            </a:pathLst>
          </a:custGeom>
          <a:solidFill>
            <a:srgbClr val="93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1" name="object 181"/>
          <p:cNvSpPr/>
          <p:nvPr/>
        </p:nvSpPr>
        <p:spPr>
          <a:xfrm>
            <a:off x="5631605" y="2444600"/>
            <a:ext cx="4500" cy="29573"/>
          </a:xfrm>
          <a:custGeom>
            <a:avLst/>
            <a:gdLst/>
            <a:ahLst/>
            <a:cxnLst/>
            <a:rect l="l" t="t" r="r" b="b"/>
            <a:pathLst>
              <a:path w="4445" h="29210">
                <a:moveTo>
                  <a:pt x="2383" y="26477"/>
                </a:moveTo>
                <a:lnTo>
                  <a:pt x="4261" y="26477"/>
                </a:lnTo>
                <a:lnTo>
                  <a:pt x="4297" y="26874"/>
                </a:lnTo>
                <a:lnTo>
                  <a:pt x="3851" y="27201"/>
                </a:lnTo>
                <a:lnTo>
                  <a:pt x="2611" y="28982"/>
                </a:lnTo>
                <a:lnTo>
                  <a:pt x="2383" y="26477"/>
                </a:lnTo>
                <a:close/>
              </a:path>
              <a:path w="4445" h="29210">
                <a:moveTo>
                  <a:pt x="35" y="696"/>
                </a:moveTo>
                <a:lnTo>
                  <a:pt x="1914" y="696"/>
                </a:lnTo>
                <a:lnTo>
                  <a:pt x="4261" y="26477"/>
                </a:lnTo>
                <a:lnTo>
                  <a:pt x="2383" y="26477"/>
                </a:lnTo>
                <a:lnTo>
                  <a:pt x="35" y="696"/>
                </a:lnTo>
                <a:close/>
              </a:path>
              <a:path w="4445" h="29210">
                <a:moveTo>
                  <a:pt x="0" y="303"/>
                </a:moveTo>
                <a:lnTo>
                  <a:pt x="1851" y="0"/>
                </a:lnTo>
                <a:lnTo>
                  <a:pt x="1914" y="696"/>
                </a:lnTo>
                <a:lnTo>
                  <a:pt x="35" y="696"/>
                </a:lnTo>
                <a:lnTo>
                  <a:pt x="0" y="303"/>
                </a:lnTo>
                <a:close/>
              </a:path>
            </a:pathLst>
          </a:custGeom>
          <a:solidFill>
            <a:srgbClr val="92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2" name="object 182"/>
          <p:cNvSpPr/>
          <p:nvPr/>
        </p:nvSpPr>
        <p:spPr>
          <a:xfrm>
            <a:off x="5630666" y="2444906"/>
            <a:ext cx="3858" cy="31503"/>
          </a:xfrm>
          <a:custGeom>
            <a:avLst/>
            <a:gdLst/>
            <a:ahLst/>
            <a:cxnLst/>
            <a:rect l="l" t="t" r="r" b="b"/>
            <a:pathLst>
              <a:path w="3810" h="31114">
                <a:moveTo>
                  <a:pt x="2369" y="26174"/>
                </a:moveTo>
                <a:lnTo>
                  <a:pt x="3308" y="26174"/>
                </a:lnTo>
                <a:lnTo>
                  <a:pt x="3536" y="28681"/>
                </a:lnTo>
                <a:lnTo>
                  <a:pt x="3238" y="29323"/>
                </a:lnTo>
                <a:lnTo>
                  <a:pt x="2980" y="30187"/>
                </a:lnTo>
                <a:lnTo>
                  <a:pt x="2816" y="31083"/>
                </a:lnTo>
                <a:lnTo>
                  <a:pt x="2369" y="26174"/>
                </a:lnTo>
                <a:close/>
              </a:path>
              <a:path w="3810" h="31114">
                <a:moveTo>
                  <a:pt x="22" y="393"/>
                </a:moveTo>
                <a:lnTo>
                  <a:pt x="961" y="393"/>
                </a:lnTo>
                <a:lnTo>
                  <a:pt x="3308" y="26174"/>
                </a:lnTo>
                <a:lnTo>
                  <a:pt x="2369" y="26174"/>
                </a:lnTo>
                <a:lnTo>
                  <a:pt x="22" y="393"/>
                </a:lnTo>
                <a:close/>
              </a:path>
              <a:path w="3810" h="31114">
                <a:moveTo>
                  <a:pt x="0" y="151"/>
                </a:moveTo>
                <a:lnTo>
                  <a:pt x="925" y="0"/>
                </a:lnTo>
                <a:lnTo>
                  <a:pt x="961" y="393"/>
                </a:lnTo>
                <a:lnTo>
                  <a:pt x="22" y="393"/>
                </a:lnTo>
                <a:lnTo>
                  <a:pt x="0" y="151"/>
                </a:lnTo>
                <a:close/>
              </a:path>
            </a:pathLst>
          </a:custGeom>
          <a:solidFill>
            <a:srgbClr val="91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3" name="object 183"/>
          <p:cNvSpPr/>
          <p:nvPr/>
        </p:nvSpPr>
        <p:spPr>
          <a:xfrm>
            <a:off x="5629728" y="2445060"/>
            <a:ext cx="3858" cy="35361"/>
          </a:xfrm>
          <a:custGeom>
            <a:avLst/>
            <a:gdLst/>
            <a:ahLst/>
            <a:cxnLst/>
            <a:rect l="l" t="t" r="r" b="b"/>
            <a:pathLst>
              <a:path w="3810" h="34925">
                <a:moveTo>
                  <a:pt x="2510" y="27720"/>
                </a:moveTo>
                <a:lnTo>
                  <a:pt x="3176" y="26022"/>
                </a:lnTo>
                <a:lnTo>
                  <a:pt x="3741" y="30930"/>
                </a:lnTo>
                <a:lnTo>
                  <a:pt x="3113" y="34345"/>
                </a:lnTo>
                <a:lnTo>
                  <a:pt x="2510" y="27720"/>
                </a:lnTo>
                <a:close/>
              </a:path>
              <a:path w="3810" h="34925">
                <a:moveTo>
                  <a:pt x="484" y="5469"/>
                </a:moveTo>
                <a:lnTo>
                  <a:pt x="484" y="281"/>
                </a:lnTo>
                <a:lnTo>
                  <a:pt x="947" y="241"/>
                </a:lnTo>
                <a:lnTo>
                  <a:pt x="3294" y="26022"/>
                </a:lnTo>
                <a:lnTo>
                  <a:pt x="3113" y="26032"/>
                </a:lnTo>
                <a:lnTo>
                  <a:pt x="2366" y="26148"/>
                </a:lnTo>
                <a:lnTo>
                  <a:pt x="484" y="5469"/>
                </a:lnTo>
                <a:close/>
              </a:path>
              <a:path w="3810" h="34925">
                <a:moveTo>
                  <a:pt x="0" y="151"/>
                </a:moveTo>
                <a:lnTo>
                  <a:pt x="925" y="0"/>
                </a:lnTo>
                <a:lnTo>
                  <a:pt x="947" y="241"/>
                </a:lnTo>
                <a:lnTo>
                  <a:pt x="15" y="320"/>
                </a:lnTo>
                <a:lnTo>
                  <a:pt x="0" y="151"/>
                </a:lnTo>
                <a:close/>
              </a:path>
              <a:path w="3810" h="34925">
                <a:moveTo>
                  <a:pt x="484" y="281"/>
                </a:moveTo>
                <a:lnTo>
                  <a:pt x="947" y="241"/>
                </a:lnTo>
                <a:lnTo>
                  <a:pt x="484" y="281"/>
                </a:lnTo>
                <a:close/>
              </a:path>
            </a:pathLst>
          </a:custGeom>
          <a:solidFill>
            <a:srgbClr val="91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4" name="object 184"/>
          <p:cNvSpPr/>
          <p:nvPr/>
        </p:nvSpPr>
        <p:spPr>
          <a:xfrm>
            <a:off x="5627860" y="2445212"/>
            <a:ext cx="5143" cy="39861"/>
          </a:xfrm>
          <a:custGeom>
            <a:avLst/>
            <a:gdLst/>
            <a:ahLst/>
            <a:cxnLst/>
            <a:rect l="l" t="t" r="r" b="b"/>
            <a:pathLst>
              <a:path w="5079" h="39369">
                <a:moveTo>
                  <a:pt x="3044" y="33737"/>
                </a:moveTo>
                <a:lnTo>
                  <a:pt x="3807" y="29592"/>
                </a:lnTo>
                <a:lnTo>
                  <a:pt x="4050" y="28525"/>
                </a:lnTo>
                <a:lnTo>
                  <a:pt x="4245" y="27865"/>
                </a:lnTo>
                <a:lnTo>
                  <a:pt x="4361" y="27570"/>
                </a:lnTo>
                <a:lnTo>
                  <a:pt x="4964" y="34196"/>
                </a:lnTo>
                <a:lnTo>
                  <a:pt x="4341" y="37580"/>
                </a:lnTo>
                <a:lnTo>
                  <a:pt x="4101" y="39091"/>
                </a:lnTo>
                <a:lnTo>
                  <a:pt x="3523" y="39000"/>
                </a:lnTo>
                <a:lnTo>
                  <a:pt x="3044" y="33737"/>
                </a:lnTo>
                <a:close/>
              </a:path>
              <a:path w="5079" h="39369">
                <a:moveTo>
                  <a:pt x="0" y="303"/>
                </a:moveTo>
                <a:lnTo>
                  <a:pt x="1851" y="0"/>
                </a:lnTo>
                <a:lnTo>
                  <a:pt x="1866" y="169"/>
                </a:lnTo>
                <a:lnTo>
                  <a:pt x="1053" y="306"/>
                </a:lnTo>
                <a:lnTo>
                  <a:pt x="1053" y="1969"/>
                </a:lnTo>
                <a:lnTo>
                  <a:pt x="151" y="1969"/>
                </a:lnTo>
                <a:lnTo>
                  <a:pt x="0" y="303"/>
                </a:lnTo>
                <a:close/>
              </a:path>
              <a:path w="5079" h="39369">
                <a:moveTo>
                  <a:pt x="151" y="1969"/>
                </a:moveTo>
                <a:lnTo>
                  <a:pt x="1053" y="1969"/>
                </a:lnTo>
                <a:lnTo>
                  <a:pt x="1053" y="11872"/>
                </a:lnTo>
                <a:lnTo>
                  <a:pt x="151" y="1969"/>
                </a:lnTo>
                <a:close/>
              </a:path>
              <a:path w="5079" h="39369">
                <a:moveTo>
                  <a:pt x="2336" y="5325"/>
                </a:moveTo>
                <a:lnTo>
                  <a:pt x="4218" y="25997"/>
                </a:lnTo>
                <a:lnTo>
                  <a:pt x="2365" y="26285"/>
                </a:lnTo>
                <a:lnTo>
                  <a:pt x="2336" y="5325"/>
                </a:lnTo>
                <a:close/>
              </a:path>
            </a:pathLst>
          </a:custGeom>
          <a:solidFill>
            <a:srgbClr val="90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5" name="object 185"/>
          <p:cNvSpPr/>
          <p:nvPr/>
        </p:nvSpPr>
        <p:spPr>
          <a:xfrm>
            <a:off x="5625980" y="2445515"/>
            <a:ext cx="5786" cy="39218"/>
          </a:xfrm>
          <a:custGeom>
            <a:avLst/>
            <a:gdLst/>
            <a:ahLst/>
            <a:cxnLst/>
            <a:rect l="l" t="t" r="r" b="b"/>
            <a:pathLst>
              <a:path w="5714" h="38735">
                <a:moveTo>
                  <a:pt x="4187" y="38509"/>
                </a:moveTo>
                <a:lnTo>
                  <a:pt x="4187" y="37277"/>
                </a:lnTo>
                <a:lnTo>
                  <a:pt x="4895" y="33436"/>
                </a:lnTo>
                <a:lnTo>
                  <a:pt x="5374" y="38697"/>
                </a:lnTo>
                <a:lnTo>
                  <a:pt x="4187" y="38509"/>
                </a:lnTo>
                <a:close/>
              </a:path>
              <a:path w="5714" h="38735">
                <a:moveTo>
                  <a:pt x="124" y="1666"/>
                </a:moveTo>
                <a:lnTo>
                  <a:pt x="2002" y="1666"/>
                </a:lnTo>
                <a:lnTo>
                  <a:pt x="2905" y="11577"/>
                </a:lnTo>
                <a:lnTo>
                  <a:pt x="2905" y="26190"/>
                </a:lnTo>
                <a:lnTo>
                  <a:pt x="2587" y="26228"/>
                </a:lnTo>
                <a:lnTo>
                  <a:pt x="2587" y="27485"/>
                </a:lnTo>
                <a:lnTo>
                  <a:pt x="124" y="1666"/>
                </a:lnTo>
                <a:close/>
              </a:path>
              <a:path w="5714" h="38735">
                <a:moveTo>
                  <a:pt x="2587" y="27485"/>
                </a:moveTo>
                <a:lnTo>
                  <a:pt x="2587" y="26228"/>
                </a:lnTo>
                <a:lnTo>
                  <a:pt x="2755" y="27485"/>
                </a:lnTo>
                <a:lnTo>
                  <a:pt x="2587" y="27485"/>
                </a:lnTo>
                <a:close/>
              </a:path>
              <a:path w="5714" h="38735">
                <a:moveTo>
                  <a:pt x="2474" y="27485"/>
                </a:moveTo>
                <a:lnTo>
                  <a:pt x="2755" y="27485"/>
                </a:lnTo>
                <a:lnTo>
                  <a:pt x="2665" y="28717"/>
                </a:lnTo>
                <a:lnTo>
                  <a:pt x="2622" y="29106"/>
                </a:lnTo>
                <a:lnTo>
                  <a:pt x="2474" y="27485"/>
                </a:lnTo>
                <a:close/>
              </a:path>
              <a:path w="5714" h="38735">
                <a:moveTo>
                  <a:pt x="0" y="303"/>
                </a:moveTo>
                <a:lnTo>
                  <a:pt x="1851" y="0"/>
                </a:lnTo>
                <a:lnTo>
                  <a:pt x="2002" y="1666"/>
                </a:lnTo>
                <a:lnTo>
                  <a:pt x="124" y="1666"/>
                </a:lnTo>
                <a:lnTo>
                  <a:pt x="0" y="303"/>
                </a:lnTo>
                <a:close/>
              </a:path>
            </a:pathLst>
          </a:custGeom>
          <a:solidFill>
            <a:srgbClr val="8F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6" name="object 186"/>
          <p:cNvSpPr/>
          <p:nvPr/>
        </p:nvSpPr>
        <p:spPr>
          <a:xfrm>
            <a:off x="5624109" y="2445823"/>
            <a:ext cx="5143" cy="36646"/>
          </a:xfrm>
          <a:custGeom>
            <a:avLst/>
            <a:gdLst/>
            <a:ahLst/>
            <a:cxnLst/>
            <a:rect l="l" t="t" r="r" b="b"/>
            <a:pathLst>
              <a:path w="5079" h="36194">
                <a:moveTo>
                  <a:pt x="2447" y="27182"/>
                </a:moveTo>
                <a:lnTo>
                  <a:pt x="4325" y="27182"/>
                </a:lnTo>
                <a:lnTo>
                  <a:pt x="4474" y="28810"/>
                </a:lnTo>
                <a:lnTo>
                  <a:pt x="4390" y="29569"/>
                </a:lnTo>
                <a:lnTo>
                  <a:pt x="3234" y="35833"/>
                </a:lnTo>
                <a:lnTo>
                  <a:pt x="2447" y="27182"/>
                </a:lnTo>
                <a:close/>
              </a:path>
              <a:path w="5079" h="36194">
                <a:moveTo>
                  <a:pt x="96" y="1363"/>
                </a:moveTo>
                <a:lnTo>
                  <a:pt x="1975" y="1363"/>
                </a:lnTo>
                <a:lnTo>
                  <a:pt x="4325" y="27182"/>
                </a:lnTo>
                <a:lnTo>
                  <a:pt x="2447" y="27182"/>
                </a:lnTo>
                <a:lnTo>
                  <a:pt x="96" y="1363"/>
                </a:lnTo>
                <a:close/>
              </a:path>
              <a:path w="5079" h="36194">
                <a:moveTo>
                  <a:pt x="0" y="303"/>
                </a:moveTo>
                <a:lnTo>
                  <a:pt x="1851" y="0"/>
                </a:lnTo>
                <a:lnTo>
                  <a:pt x="1975" y="1363"/>
                </a:lnTo>
                <a:lnTo>
                  <a:pt x="96" y="1363"/>
                </a:lnTo>
                <a:lnTo>
                  <a:pt x="0" y="303"/>
                </a:lnTo>
                <a:close/>
              </a:path>
            </a:pathLst>
          </a:custGeom>
          <a:solidFill>
            <a:srgbClr val="8F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7" name="object 187"/>
          <p:cNvSpPr/>
          <p:nvPr/>
        </p:nvSpPr>
        <p:spPr>
          <a:xfrm>
            <a:off x="5622234" y="2446129"/>
            <a:ext cx="5143" cy="37932"/>
          </a:xfrm>
          <a:custGeom>
            <a:avLst/>
            <a:gdLst/>
            <a:ahLst/>
            <a:cxnLst/>
            <a:rect l="l" t="t" r="r" b="b"/>
            <a:pathLst>
              <a:path w="5079" h="37464">
                <a:moveTo>
                  <a:pt x="2419" y="26879"/>
                </a:moveTo>
                <a:lnTo>
                  <a:pt x="4298" y="26879"/>
                </a:lnTo>
                <a:lnTo>
                  <a:pt x="5086" y="35533"/>
                </a:lnTo>
                <a:lnTo>
                  <a:pt x="4742" y="37394"/>
                </a:lnTo>
                <a:lnTo>
                  <a:pt x="3357" y="37175"/>
                </a:lnTo>
                <a:lnTo>
                  <a:pt x="2419" y="26879"/>
                </a:lnTo>
                <a:close/>
              </a:path>
              <a:path w="5079" h="37464">
                <a:moveTo>
                  <a:pt x="68" y="1060"/>
                </a:moveTo>
                <a:lnTo>
                  <a:pt x="1947" y="1060"/>
                </a:lnTo>
                <a:lnTo>
                  <a:pt x="4298" y="26879"/>
                </a:lnTo>
                <a:lnTo>
                  <a:pt x="2419" y="26879"/>
                </a:lnTo>
                <a:lnTo>
                  <a:pt x="68" y="1060"/>
                </a:lnTo>
                <a:close/>
              </a:path>
              <a:path w="5079" h="37464">
                <a:moveTo>
                  <a:pt x="0" y="303"/>
                </a:moveTo>
                <a:lnTo>
                  <a:pt x="1851" y="0"/>
                </a:lnTo>
                <a:lnTo>
                  <a:pt x="1947" y="1060"/>
                </a:lnTo>
                <a:lnTo>
                  <a:pt x="68" y="1060"/>
                </a:lnTo>
                <a:lnTo>
                  <a:pt x="0" y="303"/>
                </a:lnTo>
                <a:close/>
              </a:path>
            </a:pathLst>
          </a:custGeom>
          <a:solidFill>
            <a:srgbClr val="8E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8" name="object 188"/>
          <p:cNvSpPr/>
          <p:nvPr/>
        </p:nvSpPr>
        <p:spPr>
          <a:xfrm>
            <a:off x="5620354" y="2446437"/>
            <a:ext cx="5786" cy="37932"/>
          </a:xfrm>
          <a:custGeom>
            <a:avLst/>
            <a:gdLst/>
            <a:ahLst/>
            <a:cxnLst/>
            <a:rect l="l" t="t" r="r" b="b"/>
            <a:pathLst>
              <a:path w="5714" h="37464">
                <a:moveTo>
                  <a:pt x="2392" y="26575"/>
                </a:moveTo>
                <a:lnTo>
                  <a:pt x="4270" y="26575"/>
                </a:lnTo>
                <a:lnTo>
                  <a:pt x="5208" y="36872"/>
                </a:lnTo>
                <a:lnTo>
                  <a:pt x="3302" y="36571"/>
                </a:lnTo>
                <a:lnTo>
                  <a:pt x="2392" y="26575"/>
                </a:lnTo>
                <a:close/>
              </a:path>
              <a:path w="5714" h="37464">
                <a:moveTo>
                  <a:pt x="41" y="756"/>
                </a:moveTo>
                <a:lnTo>
                  <a:pt x="1920" y="756"/>
                </a:lnTo>
                <a:lnTo>
                  <a:pt x="4270" y="26575"/>
                </a:lnTo>
                <a:lnTo>
                  <a:pt x="2392" y="26575"/>
                </a:lnTo>
                <a:lnTo>
                  <a:pt x="41" y="756"/>
                </a:lnTo>
                <a:close/>
              </a:path>
              <a:path w="5714" h="37464">
                <a:moveTo>
                  <a:pt x="0" y="303"/>
                </a:moveTo>
                <a:lnTo>
                  <a:pt x="1851" y="0"/>
                </a:lnTo>
                <a:lnTo>
                  <a:pt x="1920" y="756"/>
                </a:lnTo>
                <a:lnTo>
                  <a:pt x="41" y="756"/>
                </a:lnTo>
                <a:lnTo>
                  <a:pt x="0" y="303"/>
                </a:lnTo>
                <a:close/>
              </a:path>
            </a:pathLst>
          </a:custGeom>
          <a:solidFill>
            <a:srgbClr val="8D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9" name="object 189"/>
          <p:cNvSpPr/>
          <p:nvPr/>
        </p:nvSpPr>
        <p:spPr>
          <a:xfrm>
            <a:off x="5619416" y="2446749"/>
            <a:ext cx="4500" cy="37289"/>
          </a:xfrm>
          <a:custGeom>
            <a:avLst/>
            <a:gdLst/>
            <a:ahLst/>
            <a:cxnLst/>
            <a:rect l="l" t="t" r="r" b="b"/>
            <a:pathLst>
              <a:path w="4445" h="36830">
                <a:moveTo>
                  <a:pt x="2378" y="26272"/>
                </a:moveTo>
                <a:lnTo>
                  <a:pt x="3317" y="26272"/>
                </a:lnTo>
                <a:lnTo>
                  <a:pt x="4227" y="36267"/>
                </a:lnTo>
                <a:lnTo>
                  <a:pt x="3583" y="36166"/>
                </a:lnTo>
                <a:lnTo>
                  <a:pt x="3117" y="34395"/>
                </a:lnTo>
                <a:lnTo>
                  <a:pt x="2378" y="26272"/>
                </a:lnTo>
                <a:close/>
              </a:path>
              <a:path w="4445" h="36830">
                <a:moveTo>
                  <a:pt x="27" y="453"/>
                </a:moveTo>
                <a:lnTo>
                  <a:pt x="966" y="453"/>
                </a:lnTo>
                <a:lnTo>
                  <a:pt x="3317" y="26272"/>
                </a:lnTo>
                <a:lnTo>
                  <a:pt x="2378" y="26272"/>
                </a:lnTo>
                <a:lnTo>
                  <a:pt x="27" y="453"/>
                </a:lnTo>
                <a:close/>
              </a:path>
              <a:path w="4445" h="36830">
                <a:moveTo>
                  <a:pt x="0" y="151"/>
                </a:moveTo>
                <a:lnTo>
                  <a:pt x="925" y="0"/>
                </a:lnTo>
                <a:lnTo>
                  <a:pt x="966" y="453"/>
                </a:lnTo>
                <a:lnTo>
                  <a:pt x="27" y="453"/>
                </a:lnTo>
                <a:lnTo>
                  <a:pt x="0" y="151"/>
                </a:lnTo>
                <a:close/>
              </a:path>
            </a:pathLst>
          </a:custGeom>
          <a:solidFill>
            <a:srgbClr val="8C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0" name="object 190"/>
          <p:cNvSpPr/>
          <p:nvPr/>
        </p:nvSpPr>
        <p:spPr>
          <a:xfrm>
            <a:off x="5617545" y="2446896"/>
            <a:ext cx="5143" cy="34718"/>
          </a:xfrm>
          <a:custGeom>
            <a:avLst/>
            <a:gdLst/>
            <a:ahLst/>
            <a:cxnLst/>
            <a:rect l="l" t="t" r="r" b="b"/>
            <a:pathLst>
              <a:path w="5079" h="34289">
                <a:moveTo>
                  <a:pt x="2846" y="26176"/>
                </a:moveTo>
                <a:lnTo>
                  <a:pt x="4229" y="26121"/>
                </a:lnTo>
                <a:lnTo>
                  <a:pt x="4968" y="34240"/>
                </a:lnTo>
                <a:lnTo>
                  <a:pt x="2846" y="26176"/>
                </a:lnTo>
                <a:close/>
              </a:path>
              <a:path w="5079" h="34289">
                <a:moveTo>
                  <a:pt x="1053" y="11878"/>
                </a:moveTo>
                <a:lnTo>
                  <a:pt x="1053" y="301"/>
                </a:lnTo>
                <a:lnTo>
                  <a:pt x="1878" y="301"/>
                </a:lnTo>
                <a:lnTo>
                  <a:pt x="4229" y="26121"/>
                </a:lnTo>
                <a:lnTo>
                  <a:pt x="2357" y="26195"/>
                </a:lnTo>
                <a:lnTo>
                  <a:pt x="1053" y="11878"/>
                </a:lnTo>
                <a:close/>
              </a:path>
              <a:path w="5079" h="34289">
                <a:moveTo>
                  <a:pt x="2831" y="26176"/>
                </a:moveTo>
                <a:close/>
              </a:path>
              <a:path w="5079" h="34289">
                <a:moveTo>
                  <a:pt x="0" y="303"/>
                </a:moveTo>
                <a:lnTo>
                  <a:pt x="1851" y="0"/>
                </a:lnTo>
                <a:lnTo>
                  <a:pt x="1878" y="301"/>
                </a:lnTo>
                <a:lnTo>
                  <a:pt x="1053" y="301"/>
                </a:lnTo>
                <a:lnTo>
                  <a:pt x="14" y="464"/>
                </a:lnTo>
                <a:lnTo>
                  <a:pt x="0" y="303"/>
                </a:lnTo>
                <a:close/>
              </a:path>
            </a:pathLst>
          </a:custGeom>
          <a:solidFill>
            <a:srgbClr val="8B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1" name="object 191"/>
          <p:cNvSpPr/>
          <p:nvPr/>
        </p:nvSpPr>
        <p:spPr>
          <a:xfrm>
            <a:off x="5616603" y="2447208"/>
            <a:ext cx="3858" cy="26359"/>
          </a:xfrm>
          <a:custGeom>
            <a:avLst/>
            <a:gdLst/>
            <a:ahLst/>
            <a:cxnLst/>
            <a:rect l="l" t="t" r="r" b="b"/>
            <a:pathLst>
              <a:path w="3810" h="26035">
                <a:moveTo>
                  <a:pt x="0" y="151"/>
                </a:moveTo>
                <a:lnTo>
                  <a:pt x="925" y="0"/>
                </a:lnTo>
                <a:lnTo>
                  <a:pt x="940" y="161"/>
                </a:lnTo>
                <a:lnTo>
                  <a:pt x="685" y="201"/>
                </a:lnTo>
                <a:lnTo>
                  <a:pt x="685" y="1890"/>
                </a:lnTo>
                <a:lnTo>
                  <a:pt x="158" y="1890"/>
                </a:lnTo>
                <a:lnTo>
                  <a:pt x="0" y="151"/>
                </a:lnTo>
                <a:close/>
              </a:path>
              <a:path w="3810" h="26035">
                <a:moveTo>
                  <a:pt x="158" y="1890"/>
                </a:moveTo>
                <a:lnTo>
                  <a:pt x="685" y="1890"/>
                </a:lnTo>
                <a:lnTo>
                  <a:pt x="685" y="7680"/>
                </a:lnTo>
                <a:lnTo>
                  <a:pt x="158" y="1890"/>
                </a:lnTo>
                <a:close/>
              </a:path>
              <a:path w="3810" h="26035">
                <a:moveTo>
                  <a:pt x="1980" y="21908"/>
                </a:moveTo>
                <a:lnTo>
                  <a:pt x="1980" y="11590"/>
                </a:lnTo>
                <a:lnTo>
                  <a:pt x="3282" y="25892"/>
                </a:lnTo>
                <a:lnTo>
                  <a:pt x="2356" y="26038"/>
                </a:lnTo>
                <a:lnTo>
                  <a:pt x="1980" y="21908"/>
                </a:lnTo>
                <a:close/>
              </a:path>
            </a:pathLst>
          </a:custGeom>
          <a:solidFill>
            <a:srgbClr val="8A17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2" name="object 192"/>
          <p:cNvSpPr/>
          <p:nvPr/>
        </p:nvSpPr>
        <p:spPr>
          <a:xfrm>
            <a:off x="5614729" y="2447362"/>
            <a:ext cx="4500" cy="27003"/>
          </a:xfrm>
          <a:custGeom>
            <a:avLst/>
            <a:gdLst/>
            <a:ahLst/>
            <a:cxnLst/>
            <a:rect l="l" t="t" r="r" b="b"/>
            <a:pathLst>
              <a:path w="4445" h="26669">
                <a:moveTo>
                  <a:pt x="130" y="1739"/>
                </a:moveTo>
                <a:lnTo>
                  <a:pt x="2009" y="1739"/>
                </a:lnTo>
                <a:lnTo>
                  <a:pt x="2536" y="7525"/>
                </a:lnTo>
                <a:lnTo>
                  <a:pt x="2536" y="26148"/>
                </a:lnTo>
                <a:lnTo>
                  <a:pt x="2355" y="26177"/>
                </a:lnTo>
                <a:lnTo>
                  <a:pt x="130" y="1739"/>
                </a:lnTo>
                <a:close/>
              </a:path>
              <a:path w="4445" h="26669">
                <a:moveTo>
                  <a:pt x="0" y="303"/>
                </a:moveTo>
                <a:lnTo>
                  <a:pt x="1851" y="0"/>
                </a:lnTo>
                <a:lnTo>
                  <a:pt x="2009" y="1739"/>
                </a:lnTo>
                <a:lnTo>
                  <a:pt x="130" y="1739"/>
                </a:lnTo>
                <a:lnTo>
                  <a:pt x="0" y="303"/>
                </a:lnTo>
                <a:close/>
              </a:path>
              <a:path w="4445" h="26669">
                <a:moveTo>
                  <a:pt x="3831" y="25945"/>
                </a:moveTo>
                <a:lnTo>
                  <a:pt x="3831" y="21753"/>
                </a:lnTo>
                <a:lnTo>
                  <a:pt x="4207" y="25886"/>
                </a:lnTo>
                <a:lnTo>
                  <a:pt x="3831" y="25945"/>
                </a:lnTo>
                <a:close/>
              </a:path>
            </a:pathLst>
          </a:custGeom>
          <a:solidFill>
            <a:srgbClr val="8A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3" name="object 193"/>
          <p:cNvSpPr/>
          <p:nvPr/>
        </p:nvSpPr>
        <p:spPr>
          <a:xfrm>
            <a:off x="5612854" y="2447669"/>
            <a:ext cx="4500" cy="27003"/>
          </a:xfrm>
          <a:custGeom>
            <a:avLst/>
            <a:gdLst/>
            <a:ahLst/>
            <a:cxnLst/>
            <a:rect l="l" t="t" r="r" b="b"/>
            <a:pathLst>
              <a:path w="4445" h="26669">
                <a:moveTo>
                  <a:pt x="103" y="1436"/>
                </a:moveTo>
                <a:lnTo>
                  <a:pt x="1981" y="1436"/>
                </a:lnTo>
                <a:lnTo>
                  <a:pt x="4206" y="25874"/>
                </a:lnTo>
                <a:lnTo>
                  <a:pt x="2354" y="26164"/>
                </a:lnTo>
                <a:lnTo>
                  <a:pt x="103" y="1436"/>
                </a:lnTo>
                <a:close/>
              </a:path>
              <a:path w="4445" h="26669">
                <a:moveTo>
                  <a:pt x="0" y="303"/>
                </a:moveTo>
                <a:lnTo>
                  <a:pt x="1851" y="0"/>
                </a:lnTo>
                <a:lnTo>
                  <a:pt x="1981" y="1436"/>
                </a:lnTo>
                <a:lnTo>
                  <a:pt x="103" y="1436"/>
                </a:lnTo>
                <a:lnTo>
                  <a:pt x="0" y="303"/>
                </a:lnTo>
                <a:close/>
              </a:path>
            </a:pathLst>
          </a:custGeom>
          <a:solidFill>
            <a:srgbClr val="89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4" name="object 194"/>
          <p:cNvSpPr/>
          <p:nvPr/>
        </p:nvSpPr>
        <p:spPr>
          <a:xfrm>
            <a:off x="5611915" y="2447975"/>
            <a:ext cx="3858" cy="26359"/>
          </a:xfrm>
          <a:custGeom>
            <a:avLst/>
            <a:gdLst/>
            <a:ahLst/>
            <a:cxnLst/>
            <a:rect l="l" t="t" r="r" b="b"/>
            <a:pathLst>
              <a:path w="3810" h="26035">
                <a:moveTo>
                  <a:pt x="89" y="1132"/>
                </a:moveTo>
                <a:lnTo>
                  <a:pt x="1028" y="1132"/>
                </a:lnTo>
                <a:lnTo>
                  <a:pt x="3280" y="25861"/>
                </a:lnTo>
                <a:lnTo>
                  <a:pt x="2353" y="26006"/>
                </a:lnTo>
                <a:lnTo>
                  <a:pt x="89" y="1132"/>
                </a:lnTo>
                <a:close/>
              </a:path>
              <a:path w="3810" h="26035">
                <a:moveTo>
                  <a:pt x="0" y="151"/>
                </a:moveTo>
                <a:lnTo>
                  <a:pt x="925" y="0"/>
                </a:lnTo>
                <a:lnTo>
                  <a:pt x="1028" y="1132"/>
                </a:lnTo>
                <a:lnTo>
                  <a:pt x="89" y="1132"/>
                </a:lnTo>
                <a:lnTo>
                  <a:pt x="0" y="151"/>
                </a:lnTo>
                <a:close/>
              </a:path>
            </a:pathLst>
          </a:custGeom>
          <a:solidFill>
            <a:srgbClr val="88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5" name="object 195"/>
          <p:cNvSpPr/>
          <p:nvPr/>
        </p:nvSpPr>
        <p:spPr>
          <a:xfrm>
            <a:off x="5610978" y="2448130"/>
            <a:ext cx="4500" cy="34075"/>
          </a:xfrm>
          <a:custGeom>
            <a:avLst/>
            <a:gdLst/>
            <a:ahLst/>
            <a:cxnLst/>
            <a:rect l="l" t="t" r="r" b="b"/>
            <a:pathLst>
              <a:path w="4445" h="33655">
                <a:moveTo>
                  <a:pt x="3206" y="33391"/>
                </a:moveTo>
                <a:lnTo>
                  <a:pt x="3460" y="32045"/>
                </a:lnTo>
                <a:lnTo>
                  <a:pt x="3828" y="33493"/>
                </a:lnTo>
                <a:lnTo>
                  <a:pt x="3206" y="33391"/>
                </a:lnTo>
                <a:close/>
              </a:path>
              <a:path w="4445" h="33655">
                <a:moveTo>
                  <a:pt x="75" y="981"/>
                </a:moveTo>
                <a:lnTo>
                  <a:pt x="1014" y="981"/>
                </a:lnTo>
                <a:lnTo>
                  <a:pt x="3279" y="25854"/>
                </a:lnTo>
                <a:lnTo>
                  <a:pt x="2353" y="26000"/>
                </a:lnTo>
                <a:lnTo>
                  <a:pt x="75" y="981"/>
                </a:lnTo>
                <a:close/>
              </a:path>
              <a:path w="4445" h="33655">
                <a:moveTo>
                  <a:pt x="0" y="151"/>
                </a:moveTo>
                <a:lnTo>
                  <a:pt x="925" y="0"/>
                </a:lnTo>
                <a:lnTo>
                  <a:pt x="1014" y="981"/>
                </a:lnTo>
                <a:lnTo>
                  <a:pt x="75" y="981"/>
                </a:lnTo>
                <a:lnTo>
                  <a:pt x="0" y="151"/>
                </a:lnTo>
                <a:close/>
              </a:path>
            </a:pathLst>
          </a:custGeom>
          <a:solidFill>
            <a:srgbClr val="8716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6" name="object 196"/>
          <p:cNvSpPr/>
          <p:nvPr/>
        </p:nvSpPr>
        <p:spPr>
          <a:xfrm>
            <a:off x="5610041" y="2448283"/>
            <a:ext cx="3858" cy="26359"/>
          </a:xfrm>
          <a:custGeom>
            <a:avLst/>
            <a:gdLst/>
            <a:ahLst/>
            <a:cxnLst/>
            <a:rect l="l" t="t" r="r" b="b"/>
            <a:pathLst>
              <a:path w="3810" h="26035">
                <a:moveTo>
                  <a:pt x="61" y="829"/>
                </a:moveTo>
                <a:lnTo>
                  <a:pt x="1001" y="829"/>
                </a:lnTo>
                <a:lnTo>
                  <a:pt x="3278" y="25848"/>
                </a:lnTo>
                <a:lnTo>
                  <a:pt x="2352" y="25993"/>
                </a:lnTo>
                <a:lnTo>
                  <a:pt x="61" y="829"/>
                </a:lnTo>
                <a:close/>
              </a:path>
              <a:path w="3810" h="26035">
                <a:moveTo>
                  <a:pt x="0" y="151"/>
                </a:moveTo>
                <a:lnTo>
                  <a:pt x="925" y="0"/>
                </a:lnTo>
                <a:lnTo>
                  <a:pt x="1001" y="829"/>
                </a:lnTo>
                <a:lnTo>
                  <a:pt x="61" y="829"/>
                </a:lnTo>
                <a:lnTo>
                  <a:pt x="0" y="151"/>
                </a:lnTo>
                <a:close/>
              </a:path>
            </a:pathLst>
          </a:custGeom>
          <a:solidFill>
            <a:srgbClr val="87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7" name="object 197"/>
          <p:cNvSpPr/>
          <p:nvPr/>
        </p:nvSpPr>
        <p:spPr>
          <a:xfrm>
            <a:off x="5609102" y="2448437"/>
            <a:ext cx="3858" cy="30217"/>
          </a:xfrm>
          <a:custGeom>
            <a:avLst/>
            <a:gdLst/>
            <a:ahLst/>
            <a:cxnLst/>
            <a:rect l="l" t="t" r="r" b="b"/>
            <a:pathLst>
              <a:path w="3810" h="29844">
                <a:moveTo>
                  <a:pt x="47" y="678"/>
                </a:moveTo>
                <a:lnTo>
                  <a:pt x="987" y="678"/>
                </a:lnTo>
                <a:lnTo>
                  <a:pt x="3278" y="25842"/>
                </a:lnTo>
                <a:lnTo>
                  <a:pt x="2746" y="25925"/>
                </a:lnTo>
                <a:lnTo>
                  <a:pt x="2746" y="29278"/>
                </a:lnTo>
                <a:lnTo>
                  <a:pt x="2683" y="29622"/>
                </a:lnTo>
                <a:lnTo>
                  <a:pt x="47" y="678"/>
                </a:lnTo>
                <a:close/>
              </a:path>
              <a:path w="3810" h="29844">
                <a:moveTo>
                  <a:pt x="2746" y="29278"/>
                </a:moveTo>
                <a:lnTo>
                  <a:pt x="2746" y="25925"/>
                </a:lnTo>
                <a:lnTo>
                  <a:pt x="2858" y="27983"/>
                </a:lnTo>
                <a:lnTo>
                  <a:pt x="2746" y="29278"/>
                </a:lnTo>
                <a:close/>
              </a:path>
              <a:path w="3810" h="29844">
                <a:moveTo>
                  <a:pt x="0" y="151"/>
                </a:moveTo>
                <a:lnTo>
                  <a:pt x="925" y="0"/>
                </a:lnTo>
                <a:lnTo>
                  <a:pt x="987" y="678"/>
                </a:lnTo>
                <a:lnTo>
                  <a:pt x="47" y="678"/>
                </a:lnTo>
                <a:lnTo>
                  <a:pt x="0" y="151"/>
                </a:lnTo>
                <a:close/>
              </a:path>
            </a:pathLst>
          </a:custGeom>
          <a:solidFill>
            <a:srgbClr val="86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8" name="object 198"/>
          <p:cNvSpPr/>
          <p:nvPr/>
        </p:nvSpPr>
        <p:spPr>
          <a:xfrm>
            <a:off x="5605355" y="2448585"/>
            <a:ext cx="7072" cy="33432"/>
          </a:xfrm>
          <a:custGeom>
            <a:avLst/>
            <a:gdLst/>
            <a:ahLst/>
            <a:cxnLst/>
            <a:rect l="l" t="t" r="r" b="b"/>
            <a:pathLst>
              <a:path w="6985" h="33019">
                <a:moveTo>
                  <a:pt x="1622" y="18428"/>
                </a:moveTo>
                <a:lnTo>
                  <a:pt x="1622" y="526"/>
                </a:lnTo>
                <a:lnTo>
                  <a:pt x="3750" y="526"/>
                </a:lnTo>
                <a:lnTo>
                  <a:pt x="6385" y="29471"/>
                </a:lnTo>
                <a:lnTo>
                  <a:pt x="5839" y="32454"/>
                </a:lnTo>
                <a:lnTo>
                  <a:pt x="3387" y="32073"/>
                </a:lnTo>
                <a:lnTo>
                  <a:pt x="3277" y="29342"/>
                </a:lnTo>
                <a:lnTo>
                  <a:pt x="2956" y="28466"/>
                </a:lnTo>
                <a:lnTo>
                  <a:pt x="2497" y="28039"/>
                </a:lnTo>
                <a:lnTo>
                  <a:pt x="1622" y="18428"/>
                </a:lnTo>
                <a:close/>
              </a:path>
              <a:path w="6985" h="33019">
                <a:moveTo>
                  <a:pt x="0" y="606"/>
                </a:moveTo>
                <a:lnTo>
                  <a:pt x="3702" y="0"/>
                </a:lnTo>
                <a:lnTo>
                  <a:pt x="3750" y="526"/>
                </a:lnTo>
                <a:lnTo>
                  <a:pt x="1622" y="526"/>
                </a:lnTo>
                <a:lnTo>
                  <a:pt x="339" y="742"/>
                </a:lnTo>
                <a:lnTo>
                  <a:pt x="339" y="2406"/>
                </a:lnTo>
                <a:lnTo>
                  <a:pt x="163" y="2406"/>
                </a:lnTo>
                <a:lnTo>
                  <a:pt x="0" y="606"/>
                </a:lnTo>
                <a:close/>
              </a:path>
              <a:path w="6985" h="33019">
                <a:moveTo>
                  <a:pt x="163" y="2406"/>
                </a:moveTo>
                <a:lnTo>
                  <a:pt x="339" y="2406"/>
                </a:lnTo>
                <a:lnTo>
                  <a:pt x="339" y="4339"/>
                </a:lnTo>
                <a:lnTo>
                  <a:pt x="163" y="2406"/>
                </a:lnTo>
                <a:close/>
              </a:path>
            </a:pathLst>
          </a:custGeom>
          <a:solidFill>
            <a:srgbClr val="85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9" name="object 199"/>
          <p:cNvSpPr/>
          <p:nvPr/>
        </p:nvSpPr>
        <p:spPr>
          <a:xfrm>
            <a:off x="5604414" y="2449200"/>
            <a:ext cx="3858" cy="28288"/>
          </a:xfrm>
          <a:custGeom>
            <a:avLst/>
            <a:gdLst/>
            <a:ahLst/>
            <a:cxnLst/>
            <a:rect l="l" t="t" r="r" b="b"/>
            <a:pathLst>
              <a:path w="3810" h="27939">
                <a:moveTo>
                  <a:pt x="2550" y="26793"/>
                </a:moveTo>
                <a:lnTo>
                  <a:pt x="2550" y="17844"/>
                </a:lnTo>
                <a:lnTo>
                  <a:pt x="3422" y="27430"/>
                </a:lnTo>
                <a:lnTo>
                  <a:pt x="2943" y="26983"/>
                </a:lnTo>
                <a:lnTo>
                  <a:pt x="2550" y="26793"/>
                </a:lnTo>
                <a:close/>
              </a:path>
              <a:path w="3810" h="27939">
                <a:moveTo>
                  <a:pt x="150" y="1799"/>
                </a:moveTo>
                <a:lnTo>
                  <a:pt x="1089" y="1799"/>
                </a:lnTo>
                <a:lnTo>
                  <a:pt x="1267" y="3755"/>
                </a:lnTo>
                <a:lnTo>
                  <a:pt x="1267" y="14073"/>
                </a:lnTo>
                <a:lnTo>
                  <a:pt x="150" y="1799"/>
                </a:lnTo>
                <a:close/>
              </a:path>
              <a:path w="3810" h="27939">
                <a:moveTo>
                  <a:pt x="0" y="151"/>
                </a:moveTo>
                <a:lnTo>
                  <a:pt x="925" y="0"/>
                </a:lnTo>
                <a:lnTo>
                  <a:pt x="1089" y="1799"/>
                </a:lnTo>
                <a:lnTo>
                  <a:pt x="150" y="1799"/>
                </a:lnTo>
                <a:lnTo>
                  <a:pt x="0" y="151"/>
                </a:lnTo>
                <a:close/>
              </a:path>
            </a:pathLst>
          </a:custGeom>
          <a:solidFill>
            <a:srgbClr val="84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0" name="object 200"/>
          <p:cNvSpPr/>
          <p:nvPr/>
        </p:nvSpPr>
        <p:spPr>
          <a:xfrm>
            <a:off x="5603477" y="2449353"/>
            <a:ext cx="2572" cy="25074"/>
          </a:xfrm>
          <a:custGeom>
            <a:avLst/>
            <a:gdLst/>
            <a:ahLst/>
            <a:cxnLst/>
            <a:rect l="l" t="t" r="r" b="b"/>
            <a:pathLst>
              <a:path w="2539" h="24764">
                <a:moveTo>
                  <a:pt x="136" y="1647"/>
                </a:moveTo>
                <a:lnTo>
                  <a:pt x="1075" y="1647"/>
                </a:lnTo>
                <a:lnTo>
                  <a:pt x="2193" y="13930"/>
                </a:lnTo>
                <a:lnTo>
                  <a:pt x="2193" y="24247"/>
                </a:lnTo>
                <a:lnTo>
                  <a:pt x="136" y="1647"/>
                </a:lnTo>
                <a:close/>
              </a:path>
              <a:path w="2539" h="24764">
                <a:moveTo>
                  <a:pt x="0" y="151"/>
                </a:moveTo>
                <a:lnTo>
                  <a:pt x="925" y="0"/>
                </a:lnTo>
                <a:lnTo>
                  <a:pt x="1075" y="1647"/>
                </a:lnTo>
                <a:lnTo>
                  <a:pt x="136" y="1647"/>
                </a:lnTo>
                <a:lnTo>
                  <a:pt x="0" y="151"/>
                </a:lnTo>
                <a:close/>
              </a:path>
            </a:pathLst>
          </a:custGeom>
          <a:solidFill>
            <a:srgbClr val="8315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1" name="object 201"/>
          <p:cNvSpPr/>
          <p:nvPr/>
        </p:nvSpPr>
        <p:spPr>
          <a:xfrm>
            <a:off x="5602544" y="2449511"/>
            <a:ext cx="3215" cy="26359"/>
          </a:xfrm>
          <a:custGeom>
            <a:avLst/>
            <a:gdLst/>
            <a:ahLst/>
            <a:cxnLst/>
            <a:rect l="l" t="t" r="r" b="b"/>
            <a:pathLst>
              <a:path w="3175" h="26035">
                <a:moveTo>
                  <a:pt x="122" y="1496"/>
                </a:moveTo>
                <a:lnTo>
                  <a:pt x="1061" y="1496"/>
                </a:lnTo>
                <a:lnTo>
                  <a:pt x="3120" y="24108"/>
                </a:lnTo>
                <a:lnTo>
                  <a:pt x="3120" y="25931"/>
                </a:lnTo>
                <a:lnTo>
                  <a:pt x="2349" y="25962"/>
                </a:lnTo>
                <a:lnTo>
                  <a:pt x="122" y="1496"/>
                </a:lnTo>
                <a:close/>
              </a:path>
              <a:path w="3175" h="26035">
                <a:moveTo>
                  <a:pt x="2637" y="25950"/>
                </a:moveTo>
                <a:lnTo>
                  <a:pt x="3120" y="25931"/>
                </a:lnTo>
                <a:lnTo>
                  <a:pt x="2637" y="25950"/>
                </a:lnTo>
                <a:close/>
              </a:path>
              <a:path w="3175" h="26035">
                <a:moveTo>
                  <a:pt x="0" y="151"/>
                </a:moveTo>
                <a:lnTo>
                  <a:pt x="925" y="0"/>
                </a:lnTo>
                <a:lnTo>
                  <a:pt x="1061" y="1496"/>
                </a:lnTo>
                <a:lnTo>
                  <a:pt x="122" y="1496"/>
                </a:lnTo>
                <a:lnTo>
                  <a:pt x="0" y="151"/>
                </a:lnTo>
                <a:close/>
              </a:path>
            </a:pathLst>
          </a:custGeom>
          <a:solidFill>
            <a:srgbClr val="8315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2" name="object 202"/>
          <p:cNvSpPr/>
          <p:nvPr/>
        </p:nvSpPr>
        <p:spPr>
          <a:xfrm>
            <a:off x="5601602" y="2449664"/>
            <a:ext cx="3858" cy="26359"/>
          </a:xfrm>
          <a:custGeom>
            <a:avLst/>
            <a:gdLst/>
            <a:ahLst/>
            <a:cxnLst/>
            <a:rect l="l" t="t" r="r" b="b"/>
            <a:pathLst>
              <a:path w="3810" h="26035">
                <a:moveTo>
                  <a:pt x="108" y="1344"/>
                </a:moveTo>
                <a:lnTo>
                  <a:pt x="1047" y="1344"/>
                </a:lnTo>
                <a:lnTo>
                  <a:pt x="3275" y="25811"/>
                </a:lnTo>
                <a:lnTo>
                  <a:pt x="2345" y="25913"/>
                </a:lnTo>
                <a:lnTo>
                  <a:pt x="108" y="1344"/>
                </a:lnTo>
                <a:close/>
              </a:path>
              <a:path w="3810" h="26035">
                <a:moveTo>
                  <a:pt x="0" y="151"/>
                </a:moveTo>
                <a:lnTo>
                  <a:pt x="925" y="0"/>
                </a:lnTo>
                <a:lnTo>
                  <a:pt x="1047" y="1344"/>
                </a:lnTo>
                <a:lnTo>
                  <a:pt x="108" y="1344"/>
                </a:lnTo>
                <a:lnTo>
                  <a:pt x="0" y="151"/>
                </a:lnTo>
                <a:close/>
              </a:path>
            </a:pathLst>
          </a:custGeom>
          <a:solidFill>
            <a:srgbClr val="8215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3" name="object 203"/>
          <p:cNvSpPr/>
          <p:nvPr/>
        </p:nvSpPr>
        <p:spPr>
          <a:xfrm>
            <a:off x="5597859" y="2449818"/>
            <a:ext cx="6429" cy="27003"/>
          </a:xfrm>
          <a:custGeom>
            <a:avLst/>
            <a:gdLst/>
            <a:ahLst/>
            <a:cxnLst/>
            <a:rect l="l" t="t" r="r" b="b"/>
            <a:pathLst>
              <a:path w="6350" h="26669">
                <a:moveTo>
                  <a:pt x="53" y="1193"/>
                </a:moveTo>
                <a:lnTo>
                  <a:pt x="3810" y="1193"/>
                </a:lnTo>
                <a:lnTo>
                  <a:pt x="6047" y="25762"/>
                </a:lnTo>
                <a:lnTo>
                  <a:pt x="2342" y="26336"/>
                </a:lnTo>
                <a:lnTo>
                  <a:pt x="53" y="1193"/>
                </a:lnTo>
                <a:close/>
              </a:path>
              <a:path w="6350" h="26669">
                <a:moveTo>
                  <a:pt x="0" y="606"/>
                </a:moveTo>
                <a:lnTo>
                  <a:pt x="3701" y="0"/>
                </a:lnTo>
                <a:lnTo>
                  <a:pt x="3810" y="1193"/>
                </a:lnTo>
                <a:lnTo>
                  <a:pt x="53" y="1193"/>
                </a:lnTo>
                <a:lnTo>
                  <a:pt x="0" y="606"/>
                </a:lnTo>
                <a:close/>
              </a:path>
            </a:pathLst>
          </a:custGeom>
          <a:solidFill>
            <a:srgbClr val="8115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4" name="object 204"/>
          <p:cNvSpPr/>
          <p:nvPr/>
        </p:nvSpPr>
        <p:spPr>
          <a:xfrm>
            <a:off x="5595978" y="2450432"/>
            <a:ext cx="4500" cy="26359"/>
          </a:xfrm>
          <a:custGeom>
            <a:avLst/>
            <a:gdLst/>
            <a:ahLst/>
            <a:cxnLst/>
            <a:rect l="l" t="t" r="r" b="b"/>
            <a:pathLst>
              <a:path w="4445" h="26035">
                <a:moveTo>
                  <a:pt x="25" y="586"/>
                </a:moveTo>
                <a:lnTo>
                  <a:pt x="1904" y="586"/>
                </a:lnTo>
                <a:lnTo>
                  <a:pt x="4193" y="25730"/>
                </a:lnTo>
                <a:lnTo>
                  <a:pt x="2341" y="26021"/>
                </a:lnTo>
                <a:lnTo>
                  <a:pt x="25" y="586"/>
                </a:lnTo>
                <a:close/>
              </a:path>
              <a:path w="4445" h="26035">
                <a:moveTo>
                  <a:pt x="0" y="303"/>
                </a:moveTo>
                <a:lnTo>
                  <a:pt x="1851" y="0"/>
                </a:lnTo>
                <a:lnTo>
                  <a:pt x="1904" y="586"/>
                </a:lnTo>
                <a:lnTo>
                  <a:pt x="25" y="586"/>
                </a:lnTo>
                <a:lnTo>
                  <a:pt x="0" y="303"/>
                </a:lnTo>
                <a:close/>
              </a:path>
            </a:pathLst>
          </a:custGeom>
          <a:solidFill>
            <a:srgbClr val="8014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5" name="object 205"/>
          <p:cNvSpPr/>
          <p:nvPr/>
        </p:nvSpPr>
        <p:spPr>
          <a:xfrm>
            <a:off x="5594102" y="2450739"/>
            <a:ext cx="4500" cy="26359"/>
          </a:xfrm>
          <a:custGeom>
            <a:avLst/>
            <a:gdLst/>
            <a:ahLst/>
            <a:cxnLst/>
            <a:rect l="l" t="t" r="r" b="b"/>
            <a:pathLst>
              <a:path w="4445" h="26035">
                <a:moveTo>
                  <a:pt x="1268" y="14231"/>
                </a:moveTo>
                <a:lnTo>
                  <a:pt x="1268" y="283"/>
                </a:lnTo>
                <a:lnTo>
                  <a:pt x="1876" y="283"/>
                </a:lnTo>
                <a:lnTo>
                  <a:pt x="4192" y="25718"/>
                </a:lnTo>
                <a:lnTo>
                  <a:pt x="2340" y="26010"/>
                </a:lnTo>
                <a:lnTo>
                  <a:pt x="1268" y="14231"/>
                </a:lnTo>
                <a:close/>
              </a:path>
              <a:path w="4445" h="26035">
                <a:moveTo>
                  <a:pt x="0" y="303"/>
                </a:moveTo>
                <a:lnTo>
                  <a:pt x="1851" y="0"/>
                </a:lnTo>
                <a:lnTo>
                  <a:pt x="1876" y="283"/>
                </a:lnTo>
                <a:lnTo>
                  <a:pt x="1268" y="283"/>
                </a:lnTo>
                <a:lnTo>
                  <a:pt x="16" y="481"/>
                </a:lnTo>
                <a:lnTo>
                  <a:pt x="0" y="303"/>
                </a:lnTo>
                <a:close/>
              </a:path>
            </a:pathLst>
          </a:custGeom>
          <a:solidFill>
            <a:srgbClr val="7F141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6" name="object 206"/>
          <p:cNvSpPr/>
          <p:nvPr/>
        </p:nvSpPr>
        <p:spPr>
          <a:xfrm>
            <a:off x="5592227" y="2451046"/>
            <a:ext cx="4500" cy="26359"/>
          </a:xfrm>
          <a:custGeom>
            <a:avLst/>
            <a:gdLst/>
            <a:ahLst/>
            <a:cxnLst/>
            <a:rect l="l" t="t" r="r" b="b"/>
            <a:pathLst>
              <a:path w="4445" h="26035">
                <a:moveTo>
                  <a:pt x="0" y="303"/>
                </a:moveTo>
                <a:lnTo>
                  <a:pt x="1851" y="0"/>
                </a:lnTo>
                <a:lnTo>
                  <a:pt x="1837" y="1859"/>
                </a:lnTo>
                <a:lnTo>
                  <a:pt x="141" y="1859"/>
                </a:lnTo>
                <a:lnTo>
                  <a:pt x="0" y="303"/>
                </a:lnTo>
                <a:close/>
              </a:path>
              <a:path w="4445" h="26035">
                <a:moveTo>
                  <a:pt x="141" y="1859"/>
                </a:moveTo>
                <a:lnTo>
                  <a:pt x="1837" y="1859"/>
                </a:lnTo>
                <a:lnTo>
                  <a:pt x="1837" y="20484"/>
                </a:lnTo>
                <a:lnTo>
                  <a:pt x="141" y="1859"/>
                </a:lnTo>
                <a:close/>
              </a:path>
              <a:path w="4445" h="26035">
                <a:moveTo>
                  <a:pt x="3120" y="25875"/>
                </a:moveTo>
                <a:lnTo>
                  <a:pt x="3120" y="13937"/>
                </a:lnTo>
                <a:lnTo>
                  <a:pt x="4191" y="25706"/>
                </a:lnTo>
                <a:lnTo>
                  <a:pt x="3120" y="25875"/>
                </a:lnTo>
                <a:close/>
              </a:path>
            </a:pathLst>
          </a:custGeom>
          <a:solidFill>
            <a:srgbClr val="7E141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7" name="object 207"/>
          <p:cNvSpPr/>
          <p:nvPr/>
        </p:nvSpPr>
        <p:spPr>
          <a:xfrm>
            <a:off x="5590351" y="2451353"/>
            <a:ext cx="3858" cy="27003"/>
          </a:xfrm>
          <a:custGeom>
            <a:avLst/>
            <a:gdLst/>
            <a:ahLst/>
            <a:cxnLst/>
            <a:rect l="l" t="t" r="r" b="b"/>
            <a:pathLst>
              <a:path w="3810" h="26669">
                <a:moveTo>
                  <a:pt x="114" y="1556"/>
                </a:moveTo>
                <a:lnTo>
                  <a:pt x="1992" y="1556"/>
                </a:lnTo>
                <a:lnTo>
                  <a:pt x="3688" y="20184"/>
                </a:lnTo>
                <a:lnTo>
                  <a:pt x="3688" y="25762"/>
                </a:lnTo>
                <a:lnTo>
                  <a:pt x="2749" y="25953"/>
                </a:lnTo>
                <a:lnTo>
                  <a:pt x="2348" y="26093"/>
                </a:lnTo>
                <a:lnTo>
                  <a:pt x="114" y="1556"/>
                </a:lnTo>
                <a:close/>
              </a:path>
              <a:path w="3810" h="26669">
                <a:moveTo>
                  <a:pt x="0" y="303"/>
                </a:moveTo>
                <a:lnTo>
                  <a:pt x="1851" y="0"/>
                </a:lnTo>
                <a:lnTo>
                  <a:pt x="1992" y="1556"/>
                </a:lnTo>
                <a:lnTo>
                  <a:pt x="114" y="1556"/>
                </a:lnTo>
                <a:lnTo>
                  <a:pt x="0" y="303"/>
                </a:lnTo>
                <a:close/>
              </a:path>
            </a:pathLst>
          </a:custGeom>
          <a:solidFill>
            <a:srgbClr val="7E141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8" name="object 208"/>
          <p:cNvSpPr/>
          <p:nvPr/>
        </p:nvSpPr>
        <p:spPr>
          <a:xfrm>
            <a:off x="5588477" y="2451660"/>
            <a:ext cx="4500" cy="27003"/>
          </a:xfrm>
          <a:custGeom>
            <a:avLst/>
            <a:gdLst/>
            <a:ahLst/>
            <a:cxnLst/>
            <a:rect l="l" t="t" r="r" b="b"/>
            <a:pathLst>
              <a:path w="4445" h="26669">
                <a:moveTo>
                  <a:pt x="86" y="1253"/>
                </a:moveTo>
                <a:lnTo>
                  <a:pt x="1965" y="1253"/>
                </a:lnTo>
                <a:lnTo>
                  <a:pt x="4199" y="25790"/>
                </a:lnTo>
                <a:lnTo>
                  <a:pt x="3801" y="25929"/>
                </a:lnTo>
                <a:lnTo>
                  <a:pt x="3102" y="26310"/>
                </a:lnTo>
                <a:lnTo>
                  <a:pt x="2356" y="26190"/>
                </a:lnTo>
                <a:lnTo>
                  <a:pt x="86" y="1253"/>
                </a:lnTo>
                <a:close/>
              </a:path>
              <a:path w="4445" h="26669">
                <a:moveTo>
                  <a:pt x="0" y="303"/>
                </a:moveTo>
                <a:lnTo>
                  <a:pt x="1851" y="0"/>
                </a:lnTo>
                <a:lnTo>
                  <a:pt x="1965" y="1253"/>
                </a:lnTo>
                <a:lnTo>
                  <a:pt x="86" y="1253"/>
                </a:lnTo>
                <a:lnTo>
                  <a:pt x="0" y="303"/>
                </a:lnTo>
                <a:close/>
              </a:path>
            </a:pathLst>
          </a:custGeom>
          <a:solidFill>
            <a:srgbClr val="7D131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9" name="object 209"/>
          <p:cNvSpPr/>
          <p:nvPr/>
        </p:nvSpPr>
        <p:spPr>
          <a:xfrm>
            <a:off x="5587539" y="2451967"/>
            <a:ext cx="3858" cy="26359"/>
          </a:xfrm>
          <a:custGeom>
            <a:avLst/>
            <a:gdLst/>
            <a:ahLst/>
            <a:cxnLst/>
            <a:rect l="l" t="t" r="r" b="b"/>
            <a:pathLst>
              <a:path w="3810" h="26035">
                <a:moveTo>
                  <a:pt x="72" y="949"/>
                </a:moveTo>
                <a:lnTo>
                  <a:pt x="1012" y="949"/>
                </a:lnTo>
                <a:lnTo>
                  <a:pt x="3282" y="25887"/>
                </a:lnTo>
                <a:lnTo>
                  <a:pt x="2329" y="25734"/>
                </a:lnTo>
                <a:lnTo>
                  <a:pt x="72" y="949"/>
                </a:lnTo>
                <a:close/>
              </a:path>
              <a:path w="3810" h="26035">
                <a:moveTo>
                  <a:pt x="0" y="151"/>
                </a:moveTo>
                <a:lnTo>
                  <a:pt x="925" y="0"/>
                </a:lnTo>
                <a:lnTo>
                  <a:pt x="1012" y="949"/>
                </a:lnTo>
                <a:lnTo>
                  <a:pt x="72" y="949"/>
                </a:lnTo>
                <a:lnTo>
                  <a:pt x="0" y="151"/>
                </a:lnTo>
                <a:close/>
              </a:path>
            </a:pathLst>
          </a:custGeom>
          <a:solidFill>
            <a:srgbClr val="7C131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0" name="object 210"/>
          <p:cNvSpPr/>
          <p:nvPr/>
        </p:nvSpPr>
        <p:spPr>
          <a:xfrm>
            <a:off x="5586601" y="2452120"/>
            <a:ext cx="3858" cy="26359"/>
          </a:xfrm>
          <a:custGeom>
            <a:avLst/>
            <a:gdLst/>
            <a:ahLst/>
            <a:cxnLst/>
            <a:rect l="l" t="t" r="r" b="b"/>
            <a:pathLst>
              <a:path w="3810" h="26035">
                <a:moveTo>
                  <a:pt x="58" y="798"/>
                </a:moveTo>
                <a:lnTo>
                  <a:pt x="998" y="798"/>
                </a:lnTo>
                <a:lnTo>
                  <a:pt x="3254" y="25582"/>
                </a:lnTo>
                <a:lnTo>
                  <a:pt x="2301" y="25429"/>
                </a:lnTo>
                <a:lnTo>
                  <a:pt x="58" y="798"/>
                </a:lnTo>
                <a:close/>
              </a:path>
              <a:path w="3810" h="26035">
                <a:moveTo>
                  <a:pt x="0" y="151"/>
                </a:moveTo>
                <a:lnTo>
                  <a:pt x="925" y="0"/>
                </a:lnTo>
                <a:lnTo>
                  <a:pt x="998" y="798"/>
                </a:lnTo>
                <a:lnTo>
                  <a:pt x="58" y="798"/>
                </a:lnTo>
                <a:lnTo>
                  <a:pt x="0" y="151"/>
                </a:lnTo>
                <a:close/>
              </a:path>
            </a:pathLst>
          </a:custGeom>
          <a:solidFill>
            <a:srgbClr val="7B131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1" name="object 211"/>
          <p:cNvSpPr/>
          <p:nvPr/>
        </p:nvSpPr>
        <p:spPr>
          <a:xfrm>
            <a:off x="5583795" y="2452273"/>
            <a:ext cx="5143" cy="25717"/>
          </a:xfrm>
          <a:custGeom>
            <a:avLst/>
            <a:gdLst/>
            <a:ahLst/>
            <a:cxnLst/>
            <a:rect l="l" t="t" r="r" b="b"/>
            <a:pathLst>
              <a:path w="5079" h="25400">
                <a:moveTo>
                  <a:pt x="17" y="646"/>
                </a:moveTo>
                <a:lnTo>
                  <a:pt x="2835" y="646"/>
                </a:lnTo>
                <a:lnTo>
                  <a:pt x="5078" y="25278"/>
                </a:lnTo>
                <a:lnTo>
                  <a:pt x="2218" y="24819"/>
                </a:lnTo>
                <a:lnTo>
                  <a:pt x="17" y="646"/>
                </a:lnTo>
                <a:close/>
              </a:path>
              <a:path w="5079" h="25400">
                <a:moveTo>
                  <a:pt x="0" y="454"/>
                </a:moveTo>
                <a:lnTo>
                  <a:pt x="2776" y="0"/>
                </a:lnTo>
                <a:lnTo>
                  <a:pt x="2835" y="646"/>
                </a:lnTo>
                <a:lnTo>
                  <a:pt x="17" y="646"/>
                </a:lnTo>
                <a:lnTo>
                  <a:pt x="0" y="454"/>
                </a:lnTo>
                <a:close/>
              </a:path>
            </a:pathLst>
          </a:custGeom>
          <a:solidFill>
            <a:srgbClr val="7A131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2" name="object 212"/>
          <p:cNvSpPr/>
          <p:nvPr/>
        </p:nvSpPr>
        <p:spPr>
          <a:xfrm>
            <a:off x="5581914" y="2452730"/>
            <a:ext cx="4500" cy="25074"/>
          </a:xfrm>
          <a:custGeom>
            <a:avLst/>
            <a:gdLst/>
            <a:ahLst/>
            <a:cxnLst/>
            <a:rect l="l" t="t" r="r" b="b"/>
            <a:pathLst>
              <a:path w="4445" h="24764">
                <a:moveTo>
                  <a:pt x="1825" y="20352"/>
                </a:moveTo>
                <a:lnTo>
                  <a:pt x="1868" y="191"/>
                </a:lnTo>
                <a:lnTo>
                  <a:pt x="4069" y="24364"/>
                </a:lnTo>
                <a:lnTo>
                  <a:pt x="2162" y="24058"/>
                </a:lnTo>
                <a:lnTo>
                  <a:pt x="1825" y="20352"/>
                </a:lnTo>
                <a:close/>
              </a:path>
              <a:path w="4445" h="24764">
                <a:moveTo>
                  <a:pt x="0" y="303"/>
                </a:moveTo>
                <a:lnTo>
                  <a:pt x="1851" y="0"/>
                </a:lnTo>
                <a:lnTo>
                  <a:pt x="1825" y="191"/>
                </a:lnTo>
                <a:lnTo>
                  <a:pt x="542" y="407"/>
                </a:lnTo>
                <a:lnTo>
                  <a:pt x="542" y="2071"/>
                </a:lnTo>
                <a:lnTo>
                  <a:pt x="161" y="2071"/>
                </a:lnTo>
                <a:lnTo>
                  <a:pt x="0" y="303"/>
                </a:lnTo>
                <a:close/>
              </a:path>
              <a:path w="4445" h="24764">
                <a:moveTo>
                  <a:pt x="161" y="2071"/>
                </a:moveTo>
                <a:lnTo>
                  <a:pt x="542" y="2071"/>
                </a:lnTo>
                <a:lnTo>
                  <a:pt x="542" y="6263"/>
                </a:lnTo>
                <a:lnTo>
                  <a:pt x="161" y="2071"/>
                </a:lnTo>
                <a:close/>
              </a:path>
            </a:pathLst>
          </a:custGeom>
          <a:solidFill>
            <a:srgbClr val="7A131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3" name="object 213"/>
          <p:cNvSpPr/>
          <p:nvPr/>
        </p:nvSpPr>
        <p:spPr>
          <a:xfrm>
            <a:off x="5580040" y="2453042"/>
            <a:ext cx="4500" cy="24431"/>
          </a:xfrm>
          <a:custGeom>
            <a:avLst/>
            <a:gdLst/>
            <a:ahLst/>
            <a:cxnLst/>
            <a:rect l="l" t="t" r="r" b="b"/>
            <a:pathLst>
              <a:path w="4445" h="24130">
                <a:moveTo>
                  <a:pt x="3676" y="23701"/>
                </a:moveTo>
                <a:lnTo>
                  <a:pt x="3676" y="20051"/>
                </a:lnTo>
                <a:lnTo>
                  <a:pt x="4013" y="23755"/>
                </a:lnTo>
                <a:lnTo>
                  <a:pt x="3676" y="23701"/>
                </a:lnTo>
                <a:close/>
              </a:path>
              <a:path w="4445" h="24130">
                <a:moveTo>
                  <a:pt x="133" y="1768"/>
                </a:moveTo>
                <a:lnTo>
                  <a:pt x="2012" y="1768"/>
                </a:lnTo>
                <a:lnTo>
                  <a:pt x="2394" y="5963"/>
                </a:lnTo>
                <a:lnTo>
                  <a:pt x="2394" y="23485"/>
                </a:lnTo>
                <a:lnTo>
                  <a:pt x="2106" y="23439"/>
                </a:lnTo>
                <a:lnTo>
                  <a:pt x="133" y="1768"/>
                </a:lnTo>
                <a:close/>
              </a:path>
              <a:path w="4445" h="24130">
                <a:moveTo>
                  <a:pt x="0" y="303"/>
                </a:moveTo>
                <a:lnTo>
                  <a:pt x="1851" y="0"/>
                </a:lnTo>
                <a:lnTo>
                  <a:pt x="2012" y="1768"/>
                </a:lnTo>
                <a:lnTo>
                  <a:pt x="133" y="1768"/>
                </a:lnTo>
                <a:lnTo>
                  <a:pt x="0" y="303"/>
                </a:lnTo>
                <a:close/>
              </a:path>
            </a:pathLst>
          </a:custGeom>
          <a:solidFill>
            <a:srgbClr val="79121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4" name="object 214"/>
          <p:cNvSpPr/>
          <p:nvPr/>
        </p:nvSpPr>
        <p:spPr>
          <a:xfrm>
            <a:off x="5578164" y="2453344"/>
            <a:ext cx="4500" cy="23788"/>
          </a:xfrm>
          <a:custGeom>
            <a:avLst/>
            <a:gdLst/>
            <a:ahLst/>
            <a:cxnLst/>
            <a:rect l="l" t="t" r="r" b="b"/>
            <a:pathLst>
              <a:path w="4445" h="23494">
                <a:moveTo>
                  <a:pt x="105" y="1464"/>
                </a:moveTo>
                <a:lnTo>
                  <a:pt x="1984" y="1464"/>
                </a:lnTo>
                <a:lnTo>
                  <a:pt x="3957" y="23135"/>
                </a:lnTo>
                <a:lnTo>
                  <a:pt x="2051" y="22831"/>
                </a:lnTo>
                <a:lnTo>
                  <a:pt x="105" y="1464"/>
                </a:lnTo>
                <a:close/>
              </a:path>
              <a:path w="4445" h="23494">
                <a:moveTo>
                  <a:pt x="0" y="303"/>
                </a:moveTo>
                <a:lnTo>
                  <a:pt x="1851" y="0"/>
                </a:lnTo>
                <a:lnTo>
                  <a:pt x="1984" y="1464"/>
                </a:lnTo>
                <a:lnTo>
                  <a:pt x="105" y="1464"/>
                </a:lnTo>
                <a:lnTo>
                  <a:pt x="0" y="303"/>
                </a:lnTo>
                <a:close/>
              </a:path>
            </a:pathLst>
          </a:custGeom>
          <a:solidFill>
            <a:srgbClr val="79121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5" name="object 215"/>
          <p:cNvSpPr/>
          <p:nvPr/>
        </p:nvSpPr>
        <p:spPr>
          <a:xfrm>
            <a:off x="5576289" y="2453656"/>
            <a:ext cx="4500" cy="23145"/>
          </a:xfrm>
          <a:custGeom>
            <a:avLst/>
            <a:gdLst/>
            <a:ahLst/>
            <a:cxnLst/>
            <a:rect l="l" t="t" r="r" b="b"/>
            <a:pathLst>
              <a:path w="4445" h="22860">
                <a:moveTo>
                  <a:pt x="78" y="1161"/>
                </a:moveTo>
                <a:lnTo>
                  <a:pt x="1956" y="1161"/>
                </a:lnTo>
                <a:lnTo>
                  <a:pt x="3902" y="22528"/>
                </a:lnTo>
                <a:lnTo>
                  <a:pt x="1995" y="22223"/>
                </a:lnTo>
                <a:lnTo>
                  <a:pt x="78" y="1161"/>
                </a:lnTo>
                <a:close/>
              </a:path>
              <a:path w="4445" h="22860">
                <a:moveTo>
                  <a:pt x="0" y="303"/>
                </a:moveTo>
                <a:lnTo>
                  <a:pt x="1851" y="0"/>
                </a:lnTo>
                <a:lnTo>
                  <a:pt x="1956" y="1161"/>
                </a:lnTo>
                <a:lnTo>
                  <a:pt x="78" y="1161"/>
                </a:lnTo>
                <a:lnTo>
                  <a:pt x="0" y="303"/>
                </a:lnTo>
                <a:close/>
              </a:path>
            </a:pathLst>
          </a:custGeom>
          <a:solidFill>
            <a:srgbClr val="78121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6" name="object 216"/>
          <p:cNvSpPr/>
          <p:nvPr/>
        </p:nvSpPr>
        <p:spPr>
          <a:xfrm>
            <a:off x="5574414" y="2453959"/>
            <a:ext cx="4500" cy="22502"/>
          </a:xfrm>
          <a:custGeom>
            <a:avLst/>
            <a:gdLst/>
            <a:ahLst/>
            <a:cxnLst/>
            <a:rect l="l" t="t" r="r" b="b"/>
            <a:pathLst>
              <a:path w="4445" h="22225">
                <a:moveTo>
                  <a:pt x="50" y="858"/>
                </a:moveTo>
                <a:lnTo>
                  <a:pt x="1929" y="858"/>
                </a:lnTo>
                <a:lnTo>
                  <a:pt x="3846" y="21920"/>
                </a:lnTo>
                <a:lnTo>
                  <a:pt x="1940" y="21616"/>
                </a:lnTo>
                <a:lnTo>
                  <a:pt x="50" y="858"/>
                </a:lnTo>
                <a:close/>
              </a:path>
              <a:path w="4445" h="22225">
                <a:moveTo>
                  <a:pt x="0" y="303"/>
                </a:moveTo>
                <a:lnTo>
                  <a:pt x="1851" y="0"/>
                </a:lnTo>
                <a:lnTo>
                  <a:pt x="1929" y="858"/>
                </a:lnTo>
                <a:lnTo>
                  <a:pt x="50" y="858"/>
                </a:lnTo>
                <a:lnTo>
                  <a:pt x="0" y="303"/>
                </a:lnTo>
                <a:close/>
              </a:path>
            </a:pathLst>
          </a:custGeom>
          <a:solidFill>
            <a:srgbClr val="77111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7" name="object 217"/>
          <p:cNvSpPr/>
          <p:nvPr/>
        </p:nvSpPr>
        <p:spPr>
          <a:xfrm>
            <a:off x="5572538" y="2454270"/>
            <a:ext cx="3858" cy="21859"/>
          </a:xfrm>
          <a:custGeom>
            <a:avLst/>
            <a:gdLst/>
            <a:ahLst/>
            <a:cxnLst/>
            <a:rect l="l" t="t" r="r" b="b"/>
            <a:pathLst>
              <a:path w="3810" h="21589">
                <a:moveTo>
                  <a:pt x="22" y="555"/>
                </a:moveTo>
                <a:lnTo>
                  <a:pt x="1901" y="555"/>
                </a:lnTo>
                <a:lnTo>
                  <a:pt x="3791" y="21312"/>
                </a:lnTo>
                <a:lnTo>
                  <a:pt x="1885" y="21008"/>
                </a:lnTo>
                <a:lnTo>
                  <a:pt x="22" y="555"/>
                </a:lnTo>
                <a:close/>
              </a:path>
              <a:path w="3810" h="21589">
                <a:moveTo>
                  <a:pt x="0" y="303"/>
                </a:moveTo>
                <a:lnTo>
                  <a:pt x="1851" y="0"/>
                </a:lnTo>
                <a:lnTo>
                  <a:pt x="1901" y="555"/>
                </a:lnTo>
                <a:lnTo>
                  <a:pt x="22" y="555"/>
                </a:lnTo>
                <a:lnTo>
                  <a:pt x="0" y="303"/>
                </a:lnTo>
                <a:close/>
              </a:path>
            </a:pathLst>
          </a:custGeom>
          <a:solidFill>
            <a:srgbClr val="76111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8" name="object 218"/>
          <p:cNvSpPr/>
          <p:nvPr/>
        </p:nvSpPr>
        <p:spPr>
          <a:xfrm>
            <a:off x="5570663" y="2454573"/>
            <a:ext cx="3858" cy="21216"/>
          </a:xfrm>
          <a:custGeom>
            <a:avLst/>
            <a:gdLst/>
            <a:ahLst/>
            <a:cxnLst/>
            <a:rect l="l" t="t" r="r" b="b"/>
            <a:pathLst>
              <a:path w="3810" h="20955">
                <a:moveTo>
                  <a:pt x="1469" y="16444"/>
                </a:moveTo>
                <a:lnTo>
                  <a:pt x="1469" y="252"/>
                </a:lnTo>
                <a:lnTo>
                  <a:pt x="1874" y="252"/>
                </a:lnTo>
                <a:lnTo>
                  <a:pt x="3736" y="20705"/>
                </a:lnTo>
                <a:lnTo>
                  <a:pt x="1829" y="20400"/>
                </a:lnTo>
                <a:lnTo>
                  <a:pt x="1469" y="16444"/>
                </a:lnTo>
                <a:close/>
              </a:path>
              <a:path w="3810" h="20955">
                <a:moveTo>
                  <a:pt x="0" y="303"/>
                </a:moveTo>
                <a:lnTo>
                  <a:pt x="1851" y="0"/>
                </a:lnTo>
                <a:lnTo>
                  <a:pt x="1874" y="252"/>
                </a:lnTo>
                <a:lnTo>
                  <a:pt x="1469" y="252"/>
                </a:lnTo>
                <a:lnTo>
                  <a:pt x="199" y="455"/>
                </a:lnTo>
                <a:lnTo>
                  <a:pt x="167" y="2144"/>
                </a:lnTo>
                <a:lnTo>
                  <a:pt x="0" y="303"/>
                </a:lnTo>
                <a:close/>
              </a:path>
            </a:pathLst>
          </a:custGeom>
          <a:solidFill>
            <a:srgbClr val="75111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9" name="object 219"/>
          <p:cNvSpPr/>
          <p:nvPr/>
        </p:nvSpPr>
        <p:spPr>
          <a:xfrm>
            <a:off x="5569730" y="2454884"/>
            <a:ext cx="3215" cy="20573"/>
          </a:xfrm>
          <a:custGeom>
            <a:avLst/>
            <a:gdLst/>
            <a:ahLst/>
            <a:cxnLst/>
            <a:rect l="l" t="t" r="r" b="b"/>
            <a:pathLst>
              <a:path w="3175" h="20319">
                <a:moveTo>
                  <a:pt x="2396" y="20040"/>
                </a:moveTo>
                <a:lnTo>
                  <a:pt x="2396" y="16156"/>
                </a:lnTo>
                <a:lnTo>
                  <a:pt x="2755" y="20097"/>
                </a:lnTo>
                <a:lnTo>
                  <a:pt x="2396" y="20040"/>
                </a:lnTo>
                <a:close/>
              </a:path>
              <a:path w="3175" h="20319">
                <a:moveTo>
                  <a:pt x="153" y="1840"/>
                </a:moveTo>
                <a:lnTo>
                  <a:pt x="1093" y="1840"/>
                </a:lnTo>
                <a:lnTo>
                  <a:pt x="1126" y="12524"/>
                </a:lnTo>
                <a:lnTo>
                  <a:pt x="153" y="1840"/>
                </a:lnTo>
                <a:close/>
              </a:path>
              <a:path w="3175" h="20319">
                <a:moveTo>
                  <a:pt x="0" y="151"/>
                </a:moveTo>
                <a:lnTo>
                  <a:pt x="925" y="0"/>
                </a:lnTo>
                <a:lnTo>
                  <a:pt x="1093" y="1840"/>
                </a:lnTo>
                <a:lnTo>
                  <a:pt x="153" y="1840"/>
                </a:lnTo>
                <a:lnTo>
                  <a:pt x="0" y="151"/>
                </a:lnTo>
                <a:close/>
              </a:path>
            </a:pathLst>
          </a:custGeom>
          <a:solidFill>
            <a:srgbClr val="75111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0" name="object 220"/>
          <p:cNvSpPr/>
          <p:nvPr/>
        </p:nvSpPr>
        <p:spPr>
          <a:xfrm>
            <a:off x="5568787" y="2455033"/>
            <a:ext cx="2572" cy="19930"/>
          </a:xfrm>
          <a:custGeom>
            <a:avLst/>
            <a:gdLst/>
            <a:ahLst/>
            <a:cxnLst/>
            <a:rect l="l" t="t" r="r" b="b"/>
            <a:pathLst>
              <a:path w="2539" h="19685">
                <a:moveTo>
                  <a:pt x="140" y="1689"/>
                </a:moveTo>
                <a:lnTo>
                  <a:pt x="1079" y="1689"/>
                </a:lnTo>
                <a:lnTo>
                  <a:pt x="2052" y="12375"/>
                </a:lnTo>
                <a:lnTo>
                  <a:pt x="2052" y="19672"/>
                </a:lnTo>
                <a:lnTo>
                  <a:pt x="1773" y="19628"/>
                </a:lnTo>
                <a:lnTo>
                  <a:pt x="140" y="1689"/>
                </a:lnTo>
                <a:close/>
              </a:path>
              <a:path w="2539" h="19685">
                <a:moveTo>
                  <a:pt x="0" y="151"/>
                </a:moveTo>
                <a:lnTo>
                  <a:pt x="925" y="0"/>
                </a:lnTo>
                <a:lnTo>
                  <a:pt x="1079" y="1689"/>
                </a:lnTo>
                <a:lnTo>
                  <a:pt x="140" y="1689"/>
                </a:lnTo>
                <a:lnTo>
                  <a:pt x="0" y="151"/>
                </a:lnTo>
                <a:close/>
              </a:path>
            </a:pathLst>
          </a:custGeom>
          <a:solidFill>
            <a:srgbClr val="74101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1" name="object 221"/>
          <p:cNvSpPr/>
          <p:nvPr/>
        </p:nvSpPr>
        <p:spPr>
          <a:xfrm>
            <a:off x="5566912" y="2455187"/>
            <a:ext cx="3858" cy="19930"/>
          </a:xfrm>
          <a:custGeom>
            <a:avLst/>
            <a:gdLst/>
            <a:ahLst/>
            <a:cxnLst/>
            <a:rect l="l" t="t" r="r" b="b"/>
            <a:pathLst>
              <a:path w="3810" h="19685">
                <a:moveTo>
                  <a:pt x="112" y="1537"/>
                </a:moveTo>
                <a:lnTo>
                  <a:pt x="1991" y="1537"/>
                </a:lnTo>
                <a:lnTo>
                  <a:pt x="3624" y="19476"/>
                </a:lnTo>
                <a:lnTo>
                  <a:pt x="1717" y="19172"/>
                </a:lnTo>
                <a:lnTo>
                  <a:pt x="112" y="1537"/>
                </a:lnTo>
                <a:close/>
              </a:path>
              <a:path w="3810" h="19685">
                <a:moveTo>
                  <a:pt x="0" y="303"/>
                </a:moveTo>
                <a:lnTo>
                  <a:pt x="1851" y="0"/>
                </a:lnTo>
                <a:lnTo>
                  <a:pt x="1991" y="1537"/>
                </a:lnTo>
                <a:lnTo>
                  <a:pt x="112" y="1537"/>
                </a:lnTo>
                <a:lnTo>
                  <a:pt x="0" y="303"/>
                </a:lnTo>
                <a:close/>
              </a:path>
            </a:pathLst>
          </a:custGeom>
          <a:solidFill>
            <a:srgbClr val="74101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2" name="object 222"/>
          <p:cNvSpPr/>
          <p:nvPr/>
        </p:nvSpPr>
        <p:spPr>
          <a:xfrm>
            <a:off x="5565037" y="2455493"/>
            <a:ext cx="3858" cy="19288"/>
          </a:xfrm>
          <a:custGeom>
            <a:avLst/>
            <a:gdLst/>
            <a:ahLst/>
            <a:cxnLst/>
            <a:rect l="l" t="t" r="r" b="b"/>
            <a:pathLst>
              <a:path w="3810" h="19050">
                <a:moveTo>
                  <a:pt x="84" y="1234"/>
                </a:moveTo>
                <a:lnTo>
                  <a:pt x="1963" y="1234"/>
                </a:lnTo>
                <a:lnTo>
                  <a:pt x="3569" y="18868"/>
                </a:lnTo>
                <a:lnTo>
                  <a:pt x="1662" y="18564"/>
                </a:lnTo>
                <a:lnTo>
                  <a:pt x="84" y="1234"/>
                </a:lnTo>
                <a:close/>
              </a:path>
              <a:path w="3810" h="19050">
                <a:moveTo>
                  <a:pt x="0" y="303"/>
                </a:moveTo>
                <a:lnTo>
                  <a:pt x="1851" y="0"/>
                </a:lnTo>
                <a:lnTo>
                  <a:pt x="1963" y="1234"/>
                </a:lnTo>
                <a:lnTo>
                  <a:pt x="84" y="1234"/>
                </a:lnTo>
                <a:lnTo>
                  <a:pt x="0" y="303"/>
                </a:lnTo>
                <a:close/>
              </a:path>
            </a:pathLst>
          </a:custGeom>
          <a:solidFill>
            <a:srgbClr val="73101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3" name="object 223"/>
          <p:cNvSpPr/>
          <p:nvPr/>
        </p:nvSpPr>
        <p:spPr>
          <a:xfrm>
            <a:off x="5563162" y="2455805"/>
            <a:ext cx="3858" cy="18645"/>
          </a:xfrm>
          <a:custGeom>
            <a:avLst/>
            <a:gdLst/>
            <a:ahLst/>
            <a:cxnLst/>
            <a:rect l="l" t="t" r="r" b="b"/>
            <a:pathLst>
              <a:path w="3810" h="18414">
                <a:moveTo>
                  <a:pt x="57" y="931"/>
                </a:moveTo>
                <a:lnTo>
                  <a:pt x="1935" y="931"/>
                </a:lnTo>
                <a:lnTo>
                  <a:pt x="3513" y="18261"/>
                </a:lnTo>
                <a:lnTo>
                  <a:pt x="1607" y="17956"/>
                </a:lnTo>
                <a:lnTo>
                  <a:pt x="57" y="931"/>
                </a:lnTo>
                <a:close/>
              </a:path>
              <a:path w="3810" h="18414">
                <a:moveTo>
                  <a:pt x="0" y="303"/>
                </a:moveTo>
                <a:lnTo>
                  <a:pt x="1851" y="0"/>
                </a:lnTo>
                <a:lnTo>
                  <a:pt x="1935" y="931"/>
                </a:lnTo>
                <a:lnTo>
                  <a:pt x="57" y="931"/>
                </a:lnTo>
                <a:lnTo>
                  <a:pt x="0" y="303"/>
                </a:lnTo>
                <a:close/>
              </a:path>
            </a:pathLst>
          </a:custGeom>
          <a:solidFill>
            <a:srgbClr val="72101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4" name="object 224"/>
          <p:cNvSpPr/>
          <p:nvPr/>
        </p:nvSpPr>
        <p:spPr>
          <a:xfrm>
            <a:off x="5561287" y="2456108"/>
            <a:ext cx="3858" cy="18002"/>
          </a:xfrm>
          <a:custGeom>
            <a:avLst/>
            <a:gdLst/>
            <a:ahLst/>
            <a:cxnLst/>
            <a:rect l="l" t="t" r="r" b="b"/>
            <a:pathLst>
              <a:path w="3810" h="17780">
                <a:moveTo>
                  <a:pt x="29" y="628"/>
                </a:moveTo>
                <a:lnTo>
                  <a:pt x="1908" y="628"/>
                </a:lnTo>
                <a:lnTo>
                  <a:pt x="3458" y="17653"/>
                </a:lnTo>
                <a:lnTo>
                  <a:pt x="1551" y="17349"/>
                </a:lnTo>
                <a:lnTo>
                  <a:pt x="29" y="628"/>
                </a:lnTo>
                <a:close/>
              </a:path>
              <a:path w="3810" h="17780">
                <a:moveTo>
                  <a:pt x="0" y="303"/>
                </a:moveTo>
                <a:lnTo>
                  <a:pt x="1851" y="0"/>
                </a:lnTo>
                <a:lnTo>
                  <a:pt x="1908" y="628"/>
                </a:lnTo>
                <a:lnTo>
                  <a:pt x="29" y="628"/>
                </a:lnTo>
                <a:lnTo>
                  <a:pt x="0" y="303"/>
                </a:lnTo>
                <a:close/>
              </a:path>
            </a:pathLst>
          </a:custGeom>
          <a:solidFill>
            <a:srgbClr val="710F1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5" name="object 225"/>
          <p:cNvSpPr/>
          <p:nvPr/>
        </p:nvSpPr>
        <p:spPr>
          <a:xfrm>
            <a:off x="5559412" y="2456419"/>
            <a:ext cx="3858" cy="17359"/>
          </a:xfrm>
          <a:custGeom>
            <a:avLst/>
            <a:gdLst/>
            <a:ahLst/>
            <a:cxnLst/>
            <a:rect l="l" t="t" r="r" b="b"/>
            <a:pathLst>
              <a:path w="3810" h="17144">
                <a:moveTo>
                  <a:pt x="1125" y="12670"/>
                </a:moveTo>
                <a:lnTo>
                  <a:pt x="1125" y="324"/>
                </a:lnTo>
                <a:lnTo>
                  <a:pt x="1880" y="324"/>
                </a:lnTo>
                <a:lnTo>
                  <a:pt x="3403" y="17045"/>
                </a:lnTo>
                <a:lnTo>
                  <a:pt x="1496" y="16741"/>
                </a:lnTo>
                <a:lnTo>
                  <a:pt x="1125" y="12670"/>
                </a:lnTo>
                <a:close/>
              </a:path>
              <a:path w="3810" h="17144">
                <a:moveTo>
                  <a:pt x="0" y="303"/>
                </a:moveTo>
                <a:lnTo>
                  <a:pt x="1851" y="0"/>
                </a:lnTo>
                <a:lnTo>
                  <a:pt x="1880" y="324"/>
                </a:lnTo>
                <a:lnTo>
                  <a:pt x="1125" y="324"/>
                </a:lnTo>
                <a:lnTo>
                  <a:pt x="17" y="498"/>
                </a:lnTo>
                <a:lnTo>
                  <a:pt x="0" y="303"/>
                </a:lnTo>
                <a:close/>
              </a:path>
            </a:pathLst>
          </a:custGeom>
          <a:solidFill>
            <a:srgbClr val="710F1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6" name="object 226"/>
          <p:cNvSpPr/>
          <p:nvPr/>
        </p:nvSpPr>
        <p:spPr>
          <a:xfrm>
            <a:off x="5557537" y="2456721"/>
            <a:ext cx="3858" cy="16716"/>
          </a:xfrm>
          <a:custGeom>
            <a:avLst/>
            <a:gdLst/>
            <a:ahLst/>
            <a:cxnLst/>
            <a:rect l="l" t="t" r="r" b="b"/>
            <a:pathLst>
              <a:path w="3810" h="16510">
                <a:moveTo>
                  <a:pt x="2978" y="16379"/>
                </a:moveTo>
                <a:lnTo>
                  <a:pt x="2978" y="12381"/>
                </a:lnTo>
                <a:lnTo>
                  <a:pt x="3347" y="16438"/>
                </a:lnTo>
                <a:lnTo>
                  <a:pt x="2978" y="16379"/>
                </a:lnTo>
                <a:close/>
              </a:path>
              <a:path w="3810" h="16510">
                <a:moveTo>
                  <a:pt x="0" y="303"/>
                </a:moveTo>
                <a:lnTo>
                  <a:pt x="1851" y="0"/>
                </a:lnTo>
                <a:lnTo>
                  <a:pt x="1868" y="195"/>
                </a:lnTo>
                <a:lnTo>
                  <a:pt x="1683" y="224"/>
                </a:lnTo>
                <a:lnTo>
                  <a:pt x="1683" y="1888"/>
                </a:lnTo>
                <a:lnTo>
                  <a:pt x="144" y="1888"/>
                </a:lnTo>
                <a:lnTo>
                  <a:pt x="0" y="303"/>
                </a:lnTo>
                <a:close/>
              </a:path>
              <a:path w="3810" h="16510">
                <a:moveTo>
                  <a:pt x="144" y="1888"/>
                </a:moveTo>
                <a:lnTo>
                  <a:pt x="1683" y="1888"/>
                </a:lnTo>
                <a:lnTo>
                  <a:pt x="1683" y="16163"/>
                </a:lnTo>
                <a:lnTo>
                  <a:pt x="1440" y="16124"/>
                </a:lnTo>
                <a:lnTo>
                  <a:pt x="144" y="1888"/>
                </a:lnTo>
                <a:close/>
              </a:path>
            </a:pathLst>
          </a:custGeom>
          <a:solidFill>
            <a:srgbClr val="700F1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7" name="object 227"/>
          <p:cNvSpPr/>
          <p:nvPr/>
        </p:nvSpPr>
        <p:spPr>
          <a:xfrm>
            <a:off x="5555662" y="2457034"/>
            <a:ext cx="3858" cy="16073"/>
          </a:xfrm>
          <a:custGeom>
            <a:avLst/>
            <a:gdLst/>
            <a:ahLst/>
            <a:cxnLst/>
            <a:rect l="l" t="t" r="r" b="b"/>
            <a:pathLst>
              <a:path w="3810" h="15875">
                <a:moveTo>
                  <a:pt x="116" y="1585"/>
                </a:moveTo>
                <a:lnTo>
                  <a:pt x="1995" y="1585"/>
                </a:lnTo>
                <a:lnTo>
                  <a:pt x="3291" y="15821"/>
                </a:lnTo>
                <a:lnTo>
                  <a:pt x="1384" y="15514"/>
                </a:lnTo>
                <a:lnTo>
                  <a:pt x="116" y="1585"/>
                </a:lnTo>
                <a:close/>
              </a:path>
              <a:path w="3810" h="15875">
                <a:moveTo>
                  <a:pt x="0" y="303"/>
                </a:moveTo>
                <a:lnTo>
                  <a:pt x="1851" y="0"/>
                </a:lnTo>
                <a:lnTo>
                  <a:pt x="1995" y="1585"/>
                </a:lnTo>
                <a:lnTo>
                  <a:pt x="116" y="1585"/>
                </a:lnTo>
                <a:lnTo>
                  <a:pt x="0" y="303"/>
                </a:lnTo>
                <a:close/>
              </a:path>
            </a:pathLst>
          </a:custGeom>
          <a:solidFill>
            <a:srgbClr val="700E1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8" name="object 228"/>
          <p:cNvSpPr/>
          <p:nvPr/>
        </p:nvSpPr>
        <p:spPr>
          <a:xfrm>
            <a:off x="5553787" y="2457335"/>
            <a:ext cx="3858" cy="15430"/>
          </a:xfrm>
          <a:custGeom>
            <a:avLst/>
            <a:gdLst/>
            <a:ahLst/>
            <a:cxnLst/>
            <a:rect l="l" t="t" r="r" b="b"/>
            <a:pathLst>
              <a:path w="3810" h="15239">
                <a:moveTo>
                  <a:pt x="89" y="1282"/>
                </a:moveTo>
                <a:lnTo>
                  <a:pt x="1967" y="1282"/>
                </a:lnTo>
                <a:lnTo>
                  <a:pt x="3235" y="15210"/>
                </a:lnTo>
                <a:lnTo>
                  <a:pt x="1329" y="14904"/>
                </a:lnTo>
                <a:lnTo>
                  <a:pt x="89" y="1282"/>
                </a:lnTo>
                <a:close/>
              </a:path>
              <a:path w="3810" h="15239">
                <a:moveTo>
                  <a:pt x="0" y="303"/>
                </a:moveTo>
                <a:lnTo>
                  <a:pt x="1851" y="0"/>
                </a:lnTo>
                <a:lnTo>
                  <a:pt x="1967" y="1282"/>
                </a:lnTo>
                <a:lnTo>
                  <a:pt x="89" y="1282"/>
                </a:lnTo>
                <a:lnTo>
                  <a:pt x="0" y="303"/>
                </a:lnTo>
                <a:close/>
              </a:path>
            </a:pathLst>
          </a:custGeom>
          <a:solidFill>
            <a:srgbClr val="6F0E1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9" name="object 229"/>
          <p:cNvSpPr/>
          <p:nvPr/>
        </p:nvSpPr>
        <p:spPr>
          <a:xfrm>
            <a:off x="5551917" y="2457643"/>
            <a:ext cx="3215" cy="14786"/>
          </a:xfrm>
          <a:custGeom>
            <a:avLst/>
            <a:gdLst/>
            <a:ahLst/>
            <a:cxnLst/>
            <a:rect l="l" t="t" r="r" b="b"/>
            <a:pathLst>
              <a:path w="3175" h="14605">
                <a:moveTo>
                  <a:pt x="61" y="978"/>
                </a:moveTo>
                <a:lnTo>
                  <a:pt x="1940" y="978"/>
                </a:lnTo>
                <a:lnTo>
                  <a:pt x="3180" y="14600"/>
                </a:lnTo>
                <a:lnTo>
                  <a:pt x="1273" y="14294"/>
                </a:lnTo>
                <a:lnTo>
                  <a:pt x="61" y="978"/>
                </a:lnTo>
                <a:close/>
              </a:path>
              <a:path w="3175" h="14605">
                <a:moveTo>
                  <a:pt x="0" y="303"/>
                </a:moveTo>
                <a:lnTo>
                  <a:pt x="1851" y="0"/>
                </a:lnTo>
                <a:lnTo>
                  <a:pt x="1940" y="978"/>
                </a:lnTo>
                <a:lnTo>
                  <a:pt x="61" y="978"/>
                </a:lnTo>
                <a:lnTo>
                  <a:pt x="0" y="303"/>
                </a:lnTo>
                <a:close/>
              </a:path>
            </a:pathLst>
          </a:custGeom>
          <a:solidFill>
            <a:srgbClr val="6E0E1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0" name="object 230"/>
          <p:cNvSpPr/>
          <p:nvPr/>
        </p:nvSpPr>
        <p:spPr>
          <a:xfrm>
            <a:off x="5550042" y="2457950"/>
            <a:ext cx="3215" cy="14786"/>
          </a:xfrm>
          <a:custGeom>
            <a:avLst/>
            <a:gdLst/>
            <a:ahLst/>
            <a:cxnLst/>
            <a:rect l="l" t="t" r="r" b="b"/>
            <a:pathLst>
              <a:path w="3175" h="14605">
                <a:moveTo>
                  <a:pt x="33" y="675"/>
                </a:moveTo>
                <a:lnTo>
                  <a:pt x="1912" y="675"/>
                </a:lnTo>
                <a:lnTo>
                  <a:pt x="3124" y="13990"/>
                </a:lnTo>
                <a:lnTo>
                  <a:pt x="1218" y="13684"/>
                </a:lnTo>
                <a:lnTo>
                  <a:pt x="33" y="675"/>
                </a:lnTo>
                <a:close/>
              </a:path>
              <a:path w="3175" h="14605">
                <a:moveTo>
                  <a:pt x="0" y="303"/>
                </a:moveTo>
                <a:lnTo>
                  <a:pt x="1851" y="0"/>
                </a:lnTo>
                <a:lnTo>
                  <a:pt x="1912" y="675"/>
                </a:lnTo>
                <a:lnTo>
                  <a:pt x="33" y="675"/>
                </a:lnTo>
                <a:lnTo>
                  <a:pt x="0" y="303"/>
                </a:lnTo>
                <a:close/>
              </a:path>
            </a:pathLst>
          </a:custGeom>
          <a:solidFill>
            <a:srgbClr val="6D0D1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1" name="object 231"/>
          <p:cNvSpPr/>
          <p:nvPr/>
        </p:nvSpPr>
        <p:spPr>
          <a:xfrm>
            <a:off x="5548167" y="2458255"/>
            <a:ext cx="3215" cy="14144"/>
          </a:xfrm>
          <a:custGeom>
            <a:avLst/>
            <a:gdLst/>
            <a:ahLst/>
            <a:cxnLst/>
            <a:rect l="l" t="t" r="r" b="b"/>
            <a:pathLst>
              <a:path w="3175" h="13969">
                <a:moveTo>
                  <a:pt x="757" y="372"/>
                </a:moveTo>
                <a:lnTo>
                  <a:pt x="1885" y="372"/>
                </a:lnTo>
                <a:lnTo>
                  <a:pt x="3069" y="13380"/>
                </a:lnTo>
                <a:lnTo>
                  <a:pt x="1162" y="13074"/>
                </a:lnTo>
                <a:lnTo>
                  <a:pt x="812" y="9225"/>
                </a:lnTo>
                <a:lnTo>
                  <a:pt x="757" y="372"/>
                </a:lnTo>
                <a:close/>
              </a:path>
              <a:path w="3175" h="13969">
                <a:moveTo>
                  <a:pt x="0" y="303"/>
                </a:moveTo>
                <a:lnTo>
                  <a:pt x="1851" y="0"/>
                </a:lnTo>
                <a:lnTo>
                  <a:pt x="1885" y="372"/>
                </a:lnTo>
                <a:lnTo>
                  <a:pt x="757" y="372"/>
                </a:lnTo>
                <a:lnTo>
                  <a:pt x="17" y="496"/>
                </a:lnTo>
                <a:lnTo>
                  <a:pt x="0" y="303"/>
                </a:lnTo>
                <a:close/>
              </a:path>
            </a:pathLst>
          </a:custGeom>
          <a:solidFill>
            <a:srgbClr val="6D0D0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2" name="object 232"/>
          <p:cNvSpPr/>
          <p:nvPr/>
        </p:nvSpPr>
        <p:spPr>
          <a:xfrm>
            <a:off x="5544418" y="2458570"/>
            <a:ext cx="5143" cy="13501"/>
          </a:xfrm>
          <a:custGeom>
            <a:avLst/>
            <a:gdLst/>
            <a:ahLst/>
            <a:cxnLst/>
            <a:rect l="l" t="t" r="r" b="b"/>
            <a:pathLst>
              <a:path w="5079" h="13335">
                <a:moveTo>
                  <a:pt x="4515" y="8941"/>
                </a:moveTo>
                <a:lnTo>
                  <a:pt x="4864" y="12770"/>
                </a:lnTo>
                <a:lnTo>
                  <a:pt x="4539" y="12718"/>
                </a:lnTo>
                <a:lnTo>
                  <a:pt x="4515" y="8941"/>
                </a:lnTo>
                <a:close/>
              </a:path>
              <a:path w="5079" h="13335">
                <a:moveTo>
                  <a:pt x="0" y="606"/>
                </a:moveTo>
                <a:lnTo>
                  <a:pt x="3701" y="0"/>
                </a:lnTo>
                <a:lnTo>
                  <a:pt x="3719" y="193"/>
                </a:lnTo>
                <a:lnTo>
                  <a:pt x="3177" y="284"/>
                </a:lnTo>
                <a:lnTo>
                  <a:pt x="3177" y="1961"/>
                </a:lnTo>
                <a:lnTo>
                  <a:pt x="123" y="1961"/>
                </a:lnTo>
                <a:lnTo>
                  <a:pt x="0" y="606"/>
                </a:lnTo>
                <a:close/>
              </a:path>
              <a:path w="5079" h="13335">
                <a:moveTo>
                  <a:pt x="123" y="1961"/>
                </a:moveTo>
                <a:lnTo>
                  <a:pt x="3177" y="1961"/>
                </a:lnTo>
                <a:lnTo>
                  <a:pt x="3177" y="12502"/>
                </a:lnTo>
                <a:lnTo>
                  <a:pt x="1051" y="12157"/>
                </a:lnTo>
                <a:lnTo>
                  <a:pt x="123" y="1961"/>
                </a:lnTo>
                <a:close/>
              </a:path>
            </a:pathLst>
          </a:custGeom>
          <a:solidFill>
            <a:srgbClr val="6C0C0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3" name="object 233"/>
          <p:cNvSpPr/>
          <p:nvPr/>
        </p:nvSpPr>
        <p:spPr>
          <a:xfrm>
            <a:off x="5543473" y="2459183"/>
            <a:ext cx="2572" cy="1221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109" y="1354"/>
                </a:moveTo>
                <a:lnTo>
                  <a:pt x="1048" y="1354"/>
                </a:lnTo>
                <a:lnTo>
                  <a:pt x="1977" y="11551"/>
                </a:lnTo>
                <a:lnTo>
                  <a:pt x="1023" y="11396"/>
                </a:lnTo>
                <a:lnTo>
                  <a:pt x="109" y="1354"/>
                </a:lnTo>
                <a:close/>
              </a:path>
              <a:path w="2539" h="12064">
                <a:moveTo>
                  <a:pt x="0" y="151"/>
                </a:moveTo>
                <a:lnTo>
                  <a:pt x="925" y="0"/>
                </a:lnTo>
                <a:lnTo>
                  <a:pt x="1048" y="1354"/>
                </a:lnTo>
                <a:lnTo>
                  <a:pt x="109" y="1354"/>
                </a:lnTo>
                <a:lnTo>
                  <a:pt x="0" y="151"/>
                </a:lnTo>
                <a:close/>
              </a:path>
            </a:pathLst>
          </a:custGeom>
          <a:solidFill>
            <a:srgbClr val="6B0C0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4" name="object 234"/>
          <p:cNvSpPr/>
          <p:nvPr/>
        </p:nvSpPr>
        <p:spPr>
          <a:xfrm>
            <a:off x="5542536" y="2459336"/>
            <a:ext cx="2572" cy="11573"/>
          </a:xfrm>
          <a:custGeom>
            <a:avLst/>
            <a:gdLst/>
            <a:ahLst/>
            <a:cxnLst/>
            <a:rect l="l" t="t" r="r" b="b"/>
            <a:pathLst>
              <a:path w="2539" h="11430">
                <a:moveTo>
                  <a:pt x="95" y="1203"/>
                </a:moveTo>
                <a:lnTo>
                  <a:pt x="1035" y="1203"/>
                </a:lnTo>
                <a:lnTo>
                  <a:pt x="1949" y="11244"/>
                </a:lnTo>
                <a:lnTo>
                  <a:pt x="995" y="11090"/>
                </a:lnTo>
                <a:lnTo>
                  <a:pt x="95" y="1203"/>
                </a:lnTo>
                <a:close/>
              </a:path>
              <a:path w="2539" h="11430">
                <a:moveTo>
                  <a:pt x="0" y="151"/>
                </a:moveTo>
                <a:lnTo>
                  <a:pt x="925" y="0"/>
                </a:lnTo>
                <a:lnTo>
                  <a:pt x="1035" y="1203"/>
                </a:lnTo>
                <a:lnTo>
                  <a:pt x="95" y="1203"/>
                </a:lnTo>
                <a:lnTo>
                  <a:pt x="0" y="151"/>
                </a:lnTo>
                <a:close/>
              </a:path>
            </a:pathLst>
          </a:custGeom>
          <a:solidFill>
            <a:srgbClr val="6A0C0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5" name="object 235"/>
          <p:cNvSpPr/>
          <p:nvPr/>
        </p:nvSpPr>
        <p:spPr>
          <a:xfrm>
            <a:off x="5541598" y="2459489"/>
            <a:ext cx="2572" cy="11573"/>
          </a:xfrm>
          <a:custGeom>
            <a:avLst/>
            <a:gdLst/>
            <a:ahLst/>
            <a:cxnLst/>
            <a:rect l="l" t="t" r="r" b="b"/>
            <a:pathLst>
              <a:path w="2539" h="11430">
                <a:moveTo>
                  <a:pt x="81" y="1051"/>
                </a:moveTo>
                <a:lnTo>
                  <a:pt x="1021" y="1051"/>
                </a:lnTo>
                <a:lnTo>
                  <a:pt x="1921" y="10938"/>
                </a:lnTo>
                <a:lnTo>
                  <a:pt x="968" y="10783"/>
                </a:lnTo>
                <a:lnTo>
                  <a:pt x="81" y="1051"/>
                </a:lnTo>
                <a:close/>
              </a:path>
              <a:path w="2539" h="11430">
                <a:moveTo>
                  <a:pt x="0" y="151"/>
                </a:moveTo>
                <a:lnTo>
                  <a:pt x="925" y="0"/>
                </a:lnTo>
                <a:lnTo>
                  <a:pt x="1021" y="1051"/>
                </a:lnTo>
                <a:lnTo>
                  <a:pt x="81" y="1051"/>
                </a:lnTo>
                <a:lnTo>
                  <a:pt x="0" y="151"/>
                </a:lnTo>
                <a:close/>
              </a:path>
            </a:pathLst>
          </a:custGeom>
          <a:solidFill>
            <a:srgbClr val="6A0B0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6" name="object 236"/>
          <p:cNvSpPr/>
          <p:nvPr/>
        </p:nvSpPr>
        <p:spPr>
          <a:xfrm>
            <a:off x="5540666" y="2459639"/>
            <a:ext cx="1929" cy="10930"/>
          </a:xfrm>
          <a:custGeom>
            <a:avLst/>
            <a:gdLst/>
            <a:ahLst/>
            <a:cxnLst/>
            <a:rect l="l" t="t" r="r" b="b"/>
            <a:pathLst>
              <a:path w="1904" h="10794">
                <a:moveTo>
                  <a:pt x="68" y="900"/>
                </a:moveTo>
                <a:lnTo>
                  <a:pt x="1007" y="900"/>
                </a:lnTo>
                <a:lnTo>
                  <a:pt x="1893" y="10632"/>
                </a:lnTo>
                <a:lnTo>
                  <a:pt x="940" y="10477"/>
                </a:lnTo>
                <a:lnTo>
                  <a:pt x="68" y="900"/>
                </a:lnTo>
                <a:close/>
              </a:path>
              <a:path w="1904" h="10794">
                <a:moveTo>
                  <a:pt x="0" y="151"/>
                </a:moveTo>
                <a:lnTo>
                  <a:pt x="925" y="0"/>
                </a:lnTo>
                <a:lnTo>
                  <a:pt x="1007" y="900"/>
                </a:lnTo>
                <a:lnTo>
                  <a:pt x="68" y="900"/>
                </a:lnTo>
                <a:lnTo>
                  <a:pt x="0" y="151"/>
                </a:lnTo>
                <a:close/>
              </a:path>
            </a:pathLst>
          </a:custGeom>
          <a:solidFill>
            <a:srgbClr val="690B0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7" name="object 237"/>
          <p:cNvSpPr/>
          <p:nvPr/>
        </p:nvSpPr>
        <p:spPr>
          <a:xfrm>
            <a:off x="5536917" y="2459791"/>
            <a:ext cx="5143" cy="10930"/>
          </a:xfrm>
          <a:custGeom>
            <a:avLst/>
            <a:gdLst/>
            <a:ahLst/>
            <a:cxnLst/>
            <a:rect l="l" t="t" r="r" b="b"/>
            <a:pathLst>
              <a:path w="5079" h="10794">
                <a:moveTo>
                  <a:pt x="400" y="5005"/>
                </a:moveTo>
                <a:lnTo>
                  <a:pt x="400" y="806"/>
                </a:lnTo>
                <a:lnTo>
                  <a:pt x="3770" y="748"/>
                </a:lnTo>
                <a:lnTo>
                  <a:pt x="4642" y="10325"/>
                </a:lnTo>
                <a:lnTo>
                  <a:pt x="828" y="9707"/>
                </a:lnTo>
                <a:lnTo>
                  <a:pt x="400" y="5005"/>
                </a:lnTo>
                <a:close/>
              </a:path>
              <a:path w="5079" h="10794">
                <a:moveTo>
                  <a:pt x="0" y="606"/>
                </a:moveTo>
                <a:lnTo>
                  <a:pt x="3701" y="0"/>
                </a:lnTo>
                <a:lnTo>
                  <a:pt x="3770" y="748"/>
                </a:lnTo>
                <a:lnTo>
                  <a:pt x="18" y="812"/>
                </a:lnTo>
                <a:lnTo>
                  <a:pt x="0" y="606"/>
                </a:lnTo>
                <a:close/>
              </a:path>
              <a:path w="5079" h="10794">
                <a:moveTo>
                  <a:pt x="400" y="806"/>
                </a:moveTo>
                <a:lnTo>
                  <a:pt x="3770" y="748"/>
                </a:lnTo>
                <a:lnTo>
                  <a:pt x="400" y="806"/>
                </a:lnTo>
                <a:close/>
              </a:path>
            </a:pathLst>
          </a:custGeom>
          <a:solidFill>
            <a:srgbClr val="690B0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8" name="object 238"/>
          <p:cNvSpPr/>
          <p:nvPr/>
        </p:nvSpPr>
        <p:spPr>
          <a:xfrm>
            <a:off x="5535041" y="2460406"/>
            <a:ext cx="3215" cy="9644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2253" y="9031"/>
                </a:moveTo>
                <a:lnTo>
                  <a:pt x="2253" y="4421"/>
                </a:lnTo>
                <a:lnTo>
                  <a:pt x="2679" y="9100"/>
                </a:lnTo>
                <a:lnTo>
                  <a:pt x="2253" y="9031"/>
                </a:lnTo>
                <a:close/>
              </a:path>
              <a:path w="3175" h="9525">
                <a:moveTo>
                  <a:pt x="0" y="303"/>
                </a:moveTo>
                <a:lnTo>
                  <a:pt x="1851" y="0"/>
                </a:lnTo>
                <a:lnTo>
                  <a:pt x="1869" y="206"/>
                </a:lnTo>
                <a:lnTo>
                  <a:pt x="970" y="357"/>
                </a:lnTo>
                <a:lnTo>
                  <a:pt x="970" y="2021"/>
                </a:lnTo>
                <a:lnTo>
                  <a:pt x="156" y="2021"/>
                </a:lnTo>
                <a:lnTo>
                  <a:pt x="0" y="303"/>
                </a:lnTo>
                <a:close/>
              </a:path>
              <a:path w="3175" h="9525">
                <a:moveTo>
                  <a:pt x="156" y="2021"/>
                </a:moveTo>
                <a:lnTo>
                  <a:pt x="970" y="2021"/>
                </a:lnTo>
                <a:lnTo>
                  <a:pt x="970" y="8828"/>
                </a:lnTo>
                <a:lnTo>
                  <a:pt x="773" y="8796"/>
                </a:lnTo>
                <a:lnTo>
                  <a:pt x="156" y="2021"/>
                </a:lnTo>
                <a:close/>
              </a:path>
            </a:pathLst>
          </a:custGeom>
          <a:solidFill>
            <a:srgbClr val="680B0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9" name="object 239"/>
          <p:cNvSpPr/>
          <p:nvPr/>
        </p:nvSpPr>
        <p:spPr>
          <a:xfrm>
            <a:off x="5533166" y="2460717"/>
            <a:ext cx="3215" cy="9001"/>
          </a:xfrm>
          <a:custGeom>
            <a:avLst/>
            <a:gdLst/>
            <a:ahLst/>
            <a:cxnLst/>
            <a:rect l="l" t="t" r="r" b="b"/>
            <a:pathLst>
              <a:path w="3175" h="8889">
                <a:moveTo>
                  <a:pt x="128" y="1718"/>
                </a:moveTo>
                <a:lnTo>
                  <a:pt x="2007" y="1718"/>
                </a:lnTo>
                <a:lnTo>
                  <a:pt x="2624" y="8493"/>
                </a:lnTo>
                <a:lnTo>
                  <a:pt x="717" y="8184"/>
                </a:lnTo>
                <a:lnTo>
                  <a:pt x="128" y="1718"/>
                </a:lnTo>
                <a:close/>
              </a:path>
              <a:path w="3175" h="8889">
                <a:moveTo>
                  <a:pt x="0" y="303"/>
                </a:moveTo>
                <a:lnTo>
                  <a:pt x="1851" y="0"/>
                </a:lnTo>
                <a:lnTo>
                  <a:pt x="2007" y="1718"/>
                </a:lnTo>
                <a:lnTo>
                  <a:pt x="128" y="1718"/>
                </a:lnTo>
                <a:lnTo>
                  <a:pt x="0" y="303"/>
                </a:lnTo>
                <a:close/>
              </a:path>
            </a:pathLst>
          </a:custGeom>
          <a:solidFill>
            <a:srgbClr val="680A0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0" name="object 240"/>
          <p:cNvSpPr/>
          <p:nvPr/>
        </p:nvSpPr>
        <p:spPr>
          <a:xfrm>
            <a:off x="5529412" y="2461020"/>
            <a:ext cx="4500" cy="8358"/>
          </a:xfrm>
          <a:custGeom>
            <a:avLst/>
            <a:gdLst/>
            <a:ahLst/>
            <a:cxnLst/>
            <a:rect l="l" t="t" r="r" b="b"/>
            <a:pathLst>
              <a:path w="4445" h="8255">
                <a:moveTo>
                  <a:pt x="73" y="1414"/>
                </a:moveTo>
                <a:lnTo>
                  <a:pt x="3830" y="1414"/>
                </a:lnTo>
                <a:lnTo>
                  <a:pt x="4419" y="7880"/>
                </a:lnTo>
                <a:lnTo>
                  <a:pt x="606" y="7262"/>
                </a:lnTo>
                <a:lnTo>
                  <a:pt x="73" y="1414"/>
                </a:lnTo>
                <a:close/>
              </a:path>
              <a:path w="4445" h="8255">
                <a:moveTo>
                  <a:pt x="0" y="606"/>
                </a:moveTo>
                <a:lnTo>
                  <a:pt x="3701" y="0"/>
                </a:lnTo>
                <a:lnTo>
                  <a:pt x="3830" y="1414"/>
                </a:lnTo>
                <a:lnTo>
                  <a:pt x="73" y="1414"/>
                </a:lnTo>
                <a:lnTo>
                  <a:pt x="0" y="606"/>
                </a:lnTo>
                <a:close/>
              </a:path>
            </a:pathLst>
          </a:custGeom>
          <a:solidFill>
            <a:srgbClr val="670A0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1" name="object 241"/>
          <p:cNvSpPr/>
          <p:nvPr/>
        </p:nvSpPr>
        <p:spPr>
          <a:xfrm>
            <a:off x="5508939" y="2461634"/>
            <a:ext cx="21216" cy="7072"/>
          </a:xfrm>
          <a:custGeom>
            <a:avLst/>
            <a:gdLst/>
            <a:ahLst/>
            <a:cxnLst/>
            <a:rect l="l" t="t" r="r" b="b"/>
            <a:pathLst>
              <a:path w="20954" h="6985">
                <a:moveTo>
                  <a:pt x="16560" y="5964"/>
                </a:moveTo>
                <a:lnTo>
                  <a:pt x="16560" y="808"/>
                </a:lnTo>
                <a:lnTo>
                  <a:pt x="20292" y="808"/>
                </a:lnTo>
                <a:lnTo>
                  <a:pt x="20824" y="6655"/>
                </a:lnTo>
                <a:lnTo>
                  <a:pt x="16560" y="5964"/>
                </a:lnTo>
                <a:close/>
              </a:path>
              <a:path w="20954" h="6985">
                <a:moveTo>
                  <a:pt x="0" y="3310"/>
                </a:moveTo>
                <a:lnTo>
                  <a:pt x="20218" y="0"/>
                </a:lnTo>
                <a:lnTo>
                  <a:pt x="20292" y="808"/>
                </a:lnTo>
                <a:lnTo>
                  <a:pt x="16560" y="808"/>
                </a:lnTo>
                <a:lnTo>
                  <a:pt x="15278" y="1024"/>
                </a:lnTo>
                <a:lnTo>
                  <a:pt x="15278" y="5761"/>
                </a:lnTo>
                <a:lnTo>
                  <a:pt x="0" y="3310"/>
                </a:lnTo>
                <a:close/>
              </a:path>
            </a:pathLst>
          </a:custGeom>
          <a:solidFill>
            <a:srgbClr val="660A0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2" name="object 242"/>
          <p:cNvSpPr/>
          <p:nvPr/>
        </p:nvSpPr>
        <p:spPr>
          <a:xfrm>
            <a:off x="5524408" y="246506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82" y="0"/>
                </a:lnTo>
              </a:path>
            </a:pathLst>
          </a:custGeom>
          <a:ln w="5156">
            <a:solidFill>
              <a:srgbClr val="5A04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3" name="object 243"/>
          <p:cNvSpPr/>
          <p:nvPr/>
        </p:nvSpPr>
        <p:spPr>
          <a:xfrm>
            <a:off x="5536937" y="2462705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381" y="0"/>
                </a:lnTo>
              </a:path>
            </a:pathLst>
          </a:custGeom>
          <a:ln w="4259">
            <a:solidFill>
              <a:srgbClr val="5D05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4" name="object 244"/>
          <p:cNvSpPr/>
          <p:nvPr/>
        </p:nvSpPr>
        <p:spPr>
          <a:xfrm>
            <a:off x="5536018" y="2460619"/>
            <a:ext cx="1286" cy="9001"/>
          </a:xfrm>
          <a:custGeom>
            <a:avLst/>
            <a:gdLst/>
            <a:ahLst/>
            <a:cxnLst/>
            <a:rect l="l" t="t" r="r" b="b"/>
            <a:pathLst>
              <a:path w="1270" h="8889">
                <a:moveTo>
                  <a:pt x="0" y="8622"/>
                </a:moveTo>
                <a:lnTo>
                  <a:pt x="0" y="151"/>
                </a:lnTo>
                <a:lnTo>
                  <a:pt x="900" y="0"/>
                </a:lnTo>
                <a:lnTo>
                  <a:pt x="1282" y="4201"/>
                </a:lnTo>
                <a:lnTo>
                  <a:pt x="1282" y="8825"/>
                </a:lnTo>
                <a:lnTo>
                  <a:pt x="0" y="8622"/>
                </a:lnTo>
                <a:close/>
              </a:path>
            </a:pathLst>
          </a:custGeom>
          <a:solidFill>
            <a:srgbClr val="5D050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5" name="object 245"/>
          <p:cNvSpPr/>
          <p:nvPr/>
        </p:nvSpPr>
        <p:spPr>
          <a:xfrm>
            <a:off x="5548180" y="246281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38" y="0"/>
                </a:lnTo>
              </a:path>
            </a:pathLst>
          </a:custGeom>
          <a:ln w="8252">
            <a:solidFill>
              <a:srgbClr val="6107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6" name="object 246"/>
          <p:cNvSpPr/>
          <p:nvPr/>
        </p:nvSpPr>
        <p:spPr>
          <a:xfrm>
            <a:off x="5547630" y="2458760"/>
            <a:ext cx="1286" cy="12858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12308"/>
                </a:moveTo>
                <a:lnTo>
                  <a:pt x="0" y="91"/>
                </a:lnTo>
                <a:lnTo>
                  <a:pt x="542" y="0"/>
                </a:lnTo>
                <a:lnTo>
                  <a:pt x="1282" y="8133"/>
                </a:lnTo>
                <a:lnTo>
                  <a:pt x="1282" y="12501"/>
                </a:lnTo>
                <a:lnTo>
                  <a:pt x="0" y="12308"/>
                </a:lnTo>
                <a:close/>
              </a:path>
            </a:pathLst>
          </a:custGeom>
          <a:solidFill>
            <a:srgbClr val="60070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7" name="object 247"/>
          <p:cNvSpPr/>
          <p:nvPr/>
        </p:nvSpPr>
        <p:spPr>
          <a:xfrm>
            <a:off x="5559427" y="2456744"/>
            <a:ext cx="1286" cy="12858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12354"/>
                </a:moveTo>
                <a:lnTo>
                  <a:pt x="1111" y="12354"/>
                </a:lnTo>
                <a:lnTo>
                  <a:pt x="1111" y="0"/>
                </a:lnTo>
                <a:lnTo>
                  <a:pt x="0" y="0"/>
                </a:lnTo>
                <a:lnTo>
                  <a:pt x="0" y="12354"/>
                </a:lnTo>
                <a:close/>
              </a:path>
            </a:pathLst>
          </a:custGeom>
          <a:solidFill>
            <a:srgbClr val="65090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8" name="object 248"/>
          <p:cNvSpPr/>
          <p:nvPr/>
        </p:nvSpPr>
        <p:spPr>
          <a:xfrm>
            <a:off x="5559247" y="2456919"/>
            <a:ext cx="1929" cy="16716"/>
          </a:xfrm>
          <a:custGeom>
            <a:avLst/>
            <a:gdLst/>
            <a:ahLst/>
            <a:cxnLst/>
            <a:rect l="l" t="t" r="r" b="b"/>
            <a:pathLst>
              <a:path w="1904" h="16510">
                <a:moveTo>
                  <a:pt x="0" y="16170"/>
                </a:moveTo>
                <a:lnTo>
                  <a:pt x="1295" y="16170"/>
                </a:lnTo>
                <a:lnTo>
                  <a:pt x="1295" y="0"/>
                </a:lnTo>
                <a:lnTo>
                  <a:pt x="0" y="0"/>
                </a:lnTo>
                <a:lnTo>
                  <a:pt x="0" y="16170"/>
                </a:lnTo>
                <a:close/>
              </a:path>
            </a:pathLst>
          </a:custGeom>
          <a:solidFill>
            <a:srgbClr val="64090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9" name="object 249"/>
          <p:cNvSpPr/>
          <p:nvPr/>
        </p:nvSpPr>
        <p:spPr>
          <a:xfrm>
            <a:off x="5559240" y="246924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1" y="0"/>
                </a:lnTo>
              </a:path>
            </a:pathLst>
          </a:custGeom>
          <a:ln w="7826">
            <a:solidFill>
              <a:srgbClr val="6408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0" name="object 250"/>
          <p:cNvSpPr/>
          <p:nvPr/>
        </p:nvSpPr>
        <p:spPr>
          <a:xfrm>
            <a:off x="5570865" y="2454828"/>
            <a:ext cx="1286" cy="16716"/>
          </a:xfrm>
          <a:custGeom>
            <a:avLst/>
            <a:gdLst/>
            <a:ahLst/>
            <a:cxnLst/>
            <a:rect l="l" t="t" r="r" b="b"/>
            <a:pathLst>
              <a:path w="1270" h="16510">
                <a:moveTo>
                  <a:pt x="0" y="16193"/>
                </a:moveTo>
                <a:lnTo>
                  <a:pt x="1269" y="16193"/>
                </a:lnTo>
                <a:lnTo>
                  <a:pt x="1269" y="0"/>
                </a:lnTo>
                <a:lnTo>
                  <a:pt x="0" y="0"/>
                </a:lnTo>
                <a:lnTo>
                  <a:pt x="0" y="16193"/>
                </a:lnTo>
                <a:close/>
              </a:path>
            </a:pathLst>
          </a:custGeom>
          <a:solidFill>
            <a:srgbClr val="680A0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1" name="object 251"/>
          <p:cNvSpPr/>
          <p:nvPr/>
        </p:nvSpPr>
        <p:spPr>
          <a:xfrm>
            <a:off x="5570865" y="2457150"/>
            <a:ext cx="1286" cy="18645"/>
          </a:xfrm>
          <a:custGeom>
            <a:avLst/>
            <a:gdLst/>
            <a:ahLst/>
            <a:cxnLst/>
            <a:rect l="l" t="t" r="r" b="b"/>
            <a:pathLst>
              <a:path w="1270" h="18414">
                <a:moveTo>
                  <a:pt x="0" y="17796"/>
                </a:moveTo>
                <a:lnTo>
                  <a:pt x="1269" y="17796"/>
                </a:lnTo>
                <a:lnTo>
                  <a:pt x="1269" y="0"/>
                </a:lnTo>
                <a:lnTo>
                  <a:pt x="0" y="0"/>
                </a:lnTo>
                <a:lnTo>
                  <a:pt x="0" y="17796"/>
                </a:lnTo>
                <a:close/>
              </a:path>
            </a:pathLst>
          </a:custGeom>
          <a:solidFill>
            <a:srgbClr val="670A0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2" name="object 252"/>
          <p:cNvSpPr/>
          <p:nvPr/>
        </p:nvSpPr>
        <p:spPr>
          <a:xfrm>
            <a:off x="5582463" y="2452930"/>
            <a:ext cx="1286" cy="20573"/>
          </a:xfrm>
          <a:custGeom>
            <a:avLst/>
            <a:gdLst/>
            <a:ahLst/>
            <a:cxnLst/>
            <a:rect l="l" t="t" r="r" b="b"/>
            <a:pathLst>
              <a:path w="1270" h="20319">
                <a:moveTo>
                  <a:pt x="0" y="20165"/>
                </a:moveTo>
                <a:lnTo>
                  <a:pt x="1282" y="20165"/>
                </a:lnTo>
                <a:lnTo>
                  <a:pt x="1282" y="0"/>
                </a:lnTo>
                <a:lnTo>
                  <a:pt x="0" y="0"/>
                </a:lnTo>
                <a:lnTo>
                  <a:pt x="0" y="20165"/>
                </a:lnTo>
                <a:close/>
              </a:path>
            </a:pathLst>
          </a:custGeom>
          <a:solidFill>
            <a:srgbClr val="6C0C1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3" name="object 253"/>
          <p:cNvSpPr/>
          <p:nvPr/>
        </p:nvSpPr>
        <p:spPr>
          <a:xfrm>
            <a:off x="5582463" y="2459103"/>
            <a:ext cx="1286" cy="18002"/>
          </a:xfrm>
          <a:custGeom>
            <a:avLst/>
            <a:gdLst/>
            <a:ahLst/>
            <a:cxnLst/>
            <a:rect l="l" t="t" r="r" b="b"/>
            <a:pathLst>
              <a:path w="1270" h="17780">
                <a:moveTo>
                  <a:pt x="0" y="17701"/>
                </a:moveTo>
                <a:lnTo>
                  <a:pt x="1282" y="17701"/>
                </a:lnTo>
                <a:lnTo>
                  <a:pt x="1282" y="0"/>
                </a:lnTo>
                <a:lnTo>
                  <a:pt x="0" y="0"/>
                </a:lnTo>
                <a:lnTo>
                  <a:pt x="0" y="17701"/>
                </a:lnTo>
                <a:close/>
              </a:path>
            </a:pathLst>
          </a:custGeom>
          <a:solidFill>
            <a:srgbClr val="6B0C1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4" name="object 254"/>
          <p:cNvSpPr/>
          <p:nvPr/>
        </p:nvSpPr>
        <p:spPr>
          <a:xfrm>
            <a:off x="5594119" y="245808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51" y="0"/>
                </a:lnTo>
              </a:path>
            </a:pathLst>
          </a:custGeom>
          <a:ln w="13942">
            <a:solidFill>
              <a:srgbClr val="710F1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5" name="object 255"/>
          <p:cNvSpPr/>
          <p:nvPr/>
        </p:nvSpPr>
        <p:spPr>
          <a:xfrm>
            <a:off x="5594087" y="246429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82" y="0"/>
                </a:lnTo>
              </a:path>
            </a:pathLst>
          </a:custGeom>
          <a:ln w="25812">
            <a:solidFill>
              <a:srgbClr val="700F1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6" name="object 256"/>
          <p:cNvSpPr/>
          <p:nvPr/>
        </p:nvSpPr>
        <p:spPr>
          <a:xfrm>
            <a:off x="5594093" y="2474613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00" y="0"/>
                </a:lnTo>
              </a:path>
            </a:pathLst>
          </a:custGeom>
          <a:ln w="5568">
            <a:solidFill>
              <a:srgbClr val="700E1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7" name="object 257"/>
          <p:cNvSpPr/>
          <p:nvPr/>
        </p:nvSpPr>
        <p:spPr>
          <a:xfrm>
            <a:off x="5606308" y="245296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0" y="0"/>
                </a:lnTo>
              </a:path>
            </a:pathLst>
          </a:custGeom>
          <a:ln w="7590">
            <a:solidFill>
              <a:srgbClr val="75111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8" name="object 258"/>
          <p:cNvSpPr/>
          <p:nvPr/>
        </p:nvSpPr>
        <p:spPr>
          <a:xfrm>
            <a:off x="5605697" y="2449239"/>
            <a:ext cx="1286" cy="18645"/>
          </a:xfrm>
          <a:custGeom>
            <a:avLst/>
            <a:gdLst/>
            <a:ahLst/>
            <a:cxnLst/>
            <a:rect l="l" t="t" r="r" b="b"/>
            <a:pathLst>
              <a:path w="1270" h="18414">
                <a:moveTo>
                  <a:pt x="0" y="17796"/>
                </a:moveTo>
                <a:lnTo>
                  <a:pt x="1282" y="17796"/>
                </a:lnTo>
                <a:lnTo>
                  <a:pt x="1282" y="0"/>
                </a:lnTo>
                <a:lnTo>
                  <a:pt x="0" y="0"/>
                </a:lnTo>
                <a:lnTo>
                  <a:pt x="0" y="17796"/>
                </a:lnTo>
                <a:close/>
              </a:path>
            </a:pathLst>
          </a:custGeom>
          <a:solidFill>
            <a:srgbClr val="75111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9" name="object 259"/>
          <p:cNvSpPr/>
          <p:nvPr/>
        </p:nvSpPr>
        <p:spPr>
          <a:xfrm>
            <a:off x="5605734" y="2453386"/>
            <a:ext cx="1286" cy="23145"/>
          </a:xfrm>
          <a:custGeom>
            <a:avLst/>
            <a:gdLst/>
            <a:ahLst/>
            <a:cxnLst/>
            <a:rect l="l" t="t" r="r" b="b"/>
            <a:pathLst>
              <a:path w="1270" h="22860">
                <a:moveTo>
                  <a:pt x="0" y="22656"/>
                </a:moveTo>
                <a:lnTo>
                  <a:pt x="1247" y="22656"/>
                </a:lnTo>
                <a:lnTo>
                  <a:pt x="1247" y="0"/>
                </a:lnTo>
                <a:lnTo>
                  <a:pt x="0" y="0"/>
                </a:lnTo>
                <a:lnTo>
                  <a:pt x="0" y="22656"/>
                </a:lnTo>
                <a:close/>
              </a:path>
            </a:pathLst>
          </a:custGeom>
          <a:solidFill>
            <a:srgbClr val="74101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0" name="object 260"/>
          <p:cNvSpPr/>
          <p:nvPr/>
        </p:nvSpPr>
        <p:spPr>
          <a:xfrm>
            <a:off x="5618495" y="2447858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16" y="0"/>
                </a:lnTo>
              </a:path>
            </a:pathLst>
          </a:custGeom>
          <a:ln w="3175">
            <a:solidFill>
              <a:srgbClr val="7B131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1" name="object 261"/>
          <p:cNvSpPr/>
          <p:nvPr/>
        </p:nvSpPr>
        <p:spPr>
          <a:xfrm>
            <a:off x="5617551" y="2447225"/>
            <a:ext cx="1286" cy="12215"/>
          </a:xfrm>
          <a:custGeom>
            <a:avLst/>
            <a:gdLst/>
            <a:ahLst/>
            <a:cxnLst/>
            <a:rect l="l" t="t" r="r" b="b"/>
            <a:pathLst>
              <a:path w="1270" h="12064">
                <a:moveTo>
                  <a:pt x="0" y="11584"/>
                </a:moveTo>
                <a:lnTo>
                  <a:pt x="1042" y="11584"/>
                </a:lnTo>
                <a:lnTo>
                  <a:pt x="1042" y="0"/>
                </a:lnTo>
                <a:lnTo>
                  <a:pt x="0" y="0"/>
                </a:lnTo>
                <a:lnTo>
                  <a:pt x="0" y="11584"/>
                </a:lnTo>
                <a:close/>
              </a:path>
            </a:pathLst>
          </a:custGeom>
          <a:solidFill>
            <a:srgbClr val="7A131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2" name="object 262"/>
          <p:cNvSpPr/>
          <p:nvPr/>
        </p:nvSpPr>
        <p:spPr>
          <a:xfrm>
            <a:off x="5617302" y="2447370"/>
            <a:ext cx="1929" cy="22502"/>
          </a:xfrm>
          <a:custGeom>
            <a:avLst/>
            <a:gdLst/>
            <a:ahLst/>
            <a:cxnLst/>
            <a:rect l="l" t="t" r="r" b="b"/>
            <a:pathLst>
              <a:path w="1904" h="22225">
                <a:moveTo>
                  <a:pt x="0" y="21746"/>
                </a:moveTo>
                <a:lnTo>
                  <a:pt x="1295" y="21746"/>
                </a:lnTo>
                <a:lnTo>
                  <a:pt x="1295" y="0"/>
                </a:lnTo>
                <a:lnTo>
                  <a:pt x="0" y="0"/>
                </a:lnTo>
                <a:lnTo>
                  <a:pt x="0" y="21746"/>
                </a:lnTo>
                <a:close/>
              </a:path>
            </a:pathLst>
          </a:custGeom>
          <a:solidFill>
            <a:srgbClr val="7A131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3" name="object 263"/>
          <p:cNvSpPr/>
          <p:nvPr/>
        </p:nvSpPr>
        <p:spPr>
          <a:xfrm>
            <a:off x="5617302" y="2455004"/>
            <a:ext cx="1929" cy="19288"/>
          </a:xfrm>
          <a:custGeom>
            <a:avLst/>
            <a:gdLst/>
            <a:ahLst/>
            <a:cxnLst/>
            <a:rect l="l" t="t" r="r" b="b"/>
            <a:pathLst>
              <a:path w="1904" h="19050">
                <a:moveTo>
                  <a:pt x="0" y="18596"/>
                </a:moveTo>
                <a:lnTo>
                  <a:pt x="1295" y="18596"/>
                </a:lnTo>
                <a:lnTo>
                  <a:pt x="1295" y="0"/>
                </a:lnTo>
                <a:lnTo>
                  <a:pt x="0" y="0"/>
                </a:lnTo>
                <a:lnTo>
                  <a:pt x="0" y="18596"/>
                </a:lnTo>
                <a:close/>
              </a:path>
            </a:pathLst>
          </a:custGeom>
          <a:solidFill>
            <a:srgbClr val="79121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4" name="object 264"/>
          <p:cNvSpPr/>
          <p:nvPr/>
        </p:nvSpPr>
        <p:spPr>
          <a:xfrm>
            <a:off x="5629752" y="2447936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466" y="0"/>
                </a:lnTo>
              </a:path>
            </a:pathLst>
          </a:custGeom>
          <a:ln w="5208">
            <a:solidFill>
              <a:srgbClr val="80141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5" name="object 265"/>
          <p:cNvSpPr/>
          <p:nvPr/>
        </p:nvSpPr>
        <p:spPr>
          <a:xfrm>
            <a:off x="5628920" y="245843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82" y="0"/>
                </a:lnTo>
              </a:path>
            </a:pathLst>
          </a:custGeom>
          <a:ln w="25800">
            <a:solidFill>
              <a:srgbClr val="7F141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6" name="object 266"/>
          <p:cNvSpPr/>
          <p:nvPr/>
        </p:nvSpPr>
        <p:spPr>
          <a:xfrm>
            <a:off x="5628920" y="2457216"/>
            <a:ext cx="1286" cy="27646"/>
          </a:xfrm>
          <a:custGeom>
            <a:avLst/>
            <a:gdLst/>
            <a:ahLst/>
            <a:cxnLst/>
            <a:rect l="l" t="t" r="r" b="b"/>
            <a:pathLst>
              <a:path w="1270" h="27305">
                <a:moveTo>
                  <a:pt x="0" y="14634"/>
                </a:moveTo>
                <a:lnTo>
                  <a:pt x="0" y="0"/>
                </a:lnTo>
                <a:lnTo>
                  <a:pt x="1282" y="14100"/>
                </a:lnTo>
                <a:lnTo>
                  <a:pt x="1282" y="14430"/>
                </a:lnTo>
                <a:lnTo>
                  <a:pt x="0" y="14634"/>
                </a:lnTo>
                <a:close/>
              </a:path>
              <a:path w="1270" h="27305">
                <a:moveTo>
                  <a:pt x="1066" y="26914"/>
                </a:moveTo>
                <a:lnTo>
                  <a:pt x="1282" y="25721"/>
                </a:lnTo>
                <a:lnTo>
                  <a:pt x="1282" y="26953"/>
                </a:lnTo>
                <a:lnTo>
                  <a:pt x="1066" y="26914"/>
                </a:lnTo>
                <a:close/>
              </a:path>
            </a:pathLst>
          </a:custGeom>
          <a:solidFill>
            <a:srgbClr val="7E141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7" name="object 267"/>
          <p:cNvSpPr/>
          <p:nvPr/>
        </p:nvSpPr>
        <p:spPr>
          <a:xfrm>
            <a:off x="5640531" y="245672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82" y="0"/>
                </a:lnTo>
              </a:path>
            </a:pathLst>
          </a:custGeom>
          <a:ln w="26364">
            <a:solidFill>
              <a:srgbClr val="85161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8" name="object 268"/>
          <p:cNvSpPr/>
          <p:nvPr/>
        </p:nvSpPr>
        <p:spPr>
          <a:xfrm>
            <a:off x="5640531" y="2459338"/>
            <a:ext cx="1286" cy="19288"/>
          </a:xfrm>
          <a:custGeom>
            <a:avLst/>
            <a:gdLst/>
            <a:ahLst/>
            <a:cxnLst/>
            <a:rect l="l" t="t" r="r" b="b"/>
            <a:pathLst>
              <a:path w="1270" h="19050">
                <a:moveTo>
                  <a:pt x="0" y="0"/>
                </a:moveTo>
                <a:lnTo>
                  <a:pt x="964" y="10606"/>
                </a:lnTo>
                <a:lnTo>
                  <a:pt x="38" y="10752"/>
                </a:lnTo>
                <a:lnTo>
                  <a:pt x="0" y="0"/>
                </a:lnTo>
                <a:close/>
              </a:path>
              <a:path w="1270" h="19050">
                <a:moveTo>
                  <a:pt x="469" y="15487"/>
                </a:moveTo>
                <a:lnTo>
                  <a:pt x="825" y="14988"/>
                </a:lnTo>
                <a:lnTo>
                  <a:pt x="1282" y="14848"/>
                </a:lnTo>
                <a:lnTo>
                  <a:pt x="1282" y="18594"/>
                </a:lnTo>
                <a:lnTo>
                  <a:pt x="752" y="18594"/>
                </a:lnTo>
                <a:lnTo>
                  <a:pt x="469" y="15487"/>
                </a:lnTo>
                <a:close/>
              </a:path>
            </a:pathLst>
          </a:custGeom>
          <a:solidFill>
            <a:srgbClr val="84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9" name="object 269"/>
          <p:cNvSpPr/>
          <p:nvPr/>
        </p:nvSpPr>
        <p:spPr>
          <a:xfrm>
            <a:off x="5640531" y="2475025"/>
            <a:ext cx="1286" cy="321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2788"/>
                </a:moveTo>
                <a:lnTo>
                  <a:pt x="101" y="1277"/>
                </a:lnTo>
                <a:lnTo>
                  <a:pt x="355" y="160"/>
                </a:lnTo>
                <a:lnTo>
                  <a:pt x="469" y="0"/>
                </a:lnTo>
                <a:lnTo>
                  <a:pt x="752" y="3106"/>
                </a:lnTo>
                <a:lnTo>
                  <a:pt x="101" y="3019"/>
                </a:lnTo>
                <a:lnTo>
                  <a:pt x="0" y="2788"/>
                </a:lnTo>
                <a:close/>
              </a:path>
            </a:pathLst>
          </a:custGeom>
          <a:solidFill>
            <a:srgbClr val="8315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0" name="object 270"/>
          <p:cNvSpPr/>
          <p:nvPr/>
        </p:nvSpPr>
        <p:spPr>
          <a:xfrm>
            <a:off x="5653189" y="2442922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5" y="0"/>
                </a:lnTo>
              </a:path>
            </a:pathLst>
          </a:custGeom>
          <a:ln w="3175">
            <a:solidFill>
              <a:srgbClr val="8B181A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1" name="object 271"/>
          <p:cNvSpPr/>
          <p:nvPr/>
        </p:nvSpPr>
        <p:spPr>
          <a:xfrm>
            <a:off x="5652142" y="245339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82" y="0"/>
                </a:lnTo>
              </a:path>
            </a:pathLst>
          </a:custGeom>
          <a:ln w="23451">
            <a:solidFill>
              <a:srgbClr val="8A171A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2" name="object 272"/>
          <p:cNvSpPr/>
          <p:nvPr/>
        </p:nvSpPr>
        <p:spPr>
          <a:xfrm>
            <a:off x="5652142" y="2451011"/>
            <a:ext cx="1286" cy="25074"/>
          </a:xfrm>
          <a:custGeom>
            <a:avLst/>
            <a:gdLst/>
            <a:ahLst/>
            <a:cxnLst/>
            <a:rect l="l" t="t" r="r" b="b"/>
            <a:pathLst>
              <a:path w="1270" h="24764">
                <a:moveTo>
                  <a:pt x="0" y="10319"/>
                </a:moveTo>
                <a:lnTo>
                  <a:pt x="0" y="0"/>
                </a:lnTo>
                <a:lnTo>
                  <a:pt x="1282" y="14091"/>
                </a:lnTo>
                <a:lnTo>
                  <a:pt x="1282" y="17168"/>
                </a:lnTo>
                <a:lnTo>
                  <a:pt x="623" y="17168"/>
                </a:lnTo>
                <a:lnTo>
                  <a:pt x="0" y="10319"/>
                </a:lnTo>
                <a:close/>
              </a:path>
              <a:path w="1270" h="24764">
                <a:moveTo>
                  <a:pt x="623" y="17168"/>
                </a:moveTo>
                <a:lnTo>
                  <a:pt x="1282" y="17168"/>
                </a:lnTo>
                <a:lnTo>
                  <a:pt x="1282" y="24410"/>
                </a:lnTo>
                <a:lnTo>
                  <a:pt x="623" y="17168"/>
                </a:lnTo>
                <a:close/>
              </a:path>
            </a:pathLst>
          </a:custGeom>
          <a:solidFill>
            <a:srgbClr val="8917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3" name="object 273"/>
          <p:cNvSpPr/>
          <p:nvPr/>
        </p:nvSpPr>
        <p:spPr>
          <a:xfrm>
            <a:off x="5652142" y="2461476"/>
            <a:ext cx="1286" cy="18645"/>
          </a:xfrm>
          <a:custGeom>
            <a:avLst/>
            <a:gdLst/>
            <a:ahLst/>
            <a:cxnLst/>
            <a:rect l="l" t="t" r="r" b="b"/>
            <a:pathLst>
              <a:path w="1270" h="18414">
                <a:moveTo>
                  <a:pt x="0" y="10319"/>
                </a:moveTo>
                <a:lnTo>
                  <a:pt x="0" y="9846"/>
                </a:lnTo>
                <a:lnTo>
                  <a:pt x="227" y="6853"/>
                </a:lnTo>
                <a:lnTo>
                  <a:pt x="622" y="6836"/>
                </a:lnTo>
                <a:lnTo>
                  <a:pt x="1282" y="14091"/>
                </a:lnTo>
                <a:lnTo>
                  <a:pt x="1282" y="14926"/>
                </a:lnTo>
                <a:lnTo>
                  <a:pt x="705" y="18073"/>
                </a:lnTo>
                <a:lnTo>
                  <a:pt x="0" y="10319"/>
                </a:lnTo>
                <a:close/>
              </a:path>
              <a:path w="1270" h="18414">
                <a:moveTo>
                  <a:pt x="0" y="6862"/>
                </a:moveTo>
                <a:lnTo>
                  <a:pt x="0" y="0"/>
                </a:lnTo>
                <a:lnTo>
                  <a:pt x="622" y="6836"/>
                </a:lnTo>
                <a:lnTo>
                  <a:pt x="0" y="6862"/>
                </a:lnTo>
                <a:close/>
              </a:path>
            </a:pathLst>
          </a:custGeom>
          <a:solidFill>
            <a:srgbClr val="89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4" name="object 274"/>
          <p:cNvSpPr/>
          <p:nvPr/>
        </p:nvSpPr>
        <p:spPr>
          <a:xfrm>
            <a:off x="5652142" y="247758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5" y="0"/>
                </a:lnTo>
              </a:path>
            </a:pathLst>
          </a:custGeom>
          <a:ln w="11176">
            <a:solidFill>
              <a:srgbClr val="881719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5" name="object 275"/>
          <p:cNvSpPr/>
          <p:nvPr/>
        </p:nvSpPr>
        <p:spPr>
          <a:xfrm>
            <a:off x="5652148" y="2483020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77" y="0"/>
                </a:lnTo>
              </a:path>
            </a:pathLst>
          </a:custGeom>
          <a:ln w="3175">
            <a:solidFill>
              <a:srgbClr val="871619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6" name="object 276"/>
          <p:cNvSpPr/>
          <p:nvPr/>
        </p:nvSpPr>
        <p:spPr>
          <a:xfrm>
            <a:off x="5663767" y="245300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82" y="0"/>
                </a:lnTo>
              </a:path>
            </a:pathLst>
          </a:custGeom>
          <a:ln w="26532">
            <a:solidFill>
              <a:srgbClr val="90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7" name="object 277"/>
          <p:cNvSpPr/>
          <p:nvPr/>
        </p:nvSpPr>
        <p:spPr>
          <a:xfrm>
            <a:off x="5663767" y="2453286"/>
            <a:ext cx="1286" cy="13501"/>
          </a:xfrm>
          <a:custGeom>
            <a:avLst/>
            <a:gdLst/>
            <a:ahLst/>
            <a:cxnLst/>
            <a:rect l="l" t="t" r="r" b="b"/>
            <a:pathLst>
              <a:path w="1270" h="13335">
                <a:moveTo>
                  <a:pt x="0" y="13173"/>
                </a:moveTo>
                <a:lnTo>
                  <a:pt x="1183" y="13173"/>
                </a:lnTo>
                <a:lnTo>
                  <a:pt x="1183" y="0"/>
                </a:lnTo>
                <a:lnTo>
                  <a:pt x="0" y="0"/>
                </a:lnTo>
                <a:lnTo>
                  <a:pt x="0" y="13173"/>
                </a:lnTo>
                <a:close/>
              </a:path>
            </a:pathLst>
          </a:custGeom>
          <a:solidFill>
            <a:srgbClr val="8F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8" name="object 278"/>
          <p:cNvSpPr/>
          <p:nvPr/>
        </p:nvSpPr>
        <p:spPr>
          <a:xfrm>
            <a:off x="5675685" y="244320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979" y="0"/>
                </a:lnTo>
              </a:path>
            </a:pathLst>
          </a:custGeom>
          <a:ln w="10913">
            <a:solidFill>
              <a:srgbClr val="95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9" name="object 279"/>
          <p:cNvSpPr/>
          <p:nvPr/>
        </p:nvSpPr>
        <p:spPr>
          <a:xfrm>
            <a:off x="5675378" y="2437846"/>
            <a:ext cx="1286" cy="21859"/>
          </a:xfrm>
          <a:custGeom>
            <a:avLst/>
            <a:gdLst/>
            <a:ahLst/>
            <a:cxnLst/>
            <a:rect l="l" t="t" r="r" b="b"/>
            <a:pathLst>
              <a:path w="1270" h="21589">
                <a:moveTo>
                  <a:pt x="0" y="21092"/>
                </a:moveTo>
                <a:lnTo>
                  <a:pt x="1282" y="21092"/>
                </a:lnTo>
                <a:lnTo>
                  <a:pt x="1282" y="0"/>
                </a:lnTo>
                <a:lnTo>
                  <a:pt x="0" y="0"/>
                </a:lnTo>
                <a:lnTo>
                  <a:pt x="0" y="21092"/>
                </a:lnTo>
                <a:close/>
              </a:path>
            </a:pathLst>
          </a:custGeom>
          <a:solidFill>
            <a:srgbClr val="95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0" name="object 280"/>
          <p:cNvSpPr/>
          <p:nvPr/>
        </p:nvSpPr>
        <p:spPr>
          <a:xfrm>
            <a:off x="5675378" y="2444938"/>
            <a:ext cx="1286" cy="25074"/>
          </a:xfrm>
          <a:custGeom>
            <a:avLst/>
            <a:gdLst/>
            <a:ahLst/>
            <a:cxnLst/>
            <a:rect l="l" t="t" r="r" b="b"/>
            <a:pathLst>
              <a:path w="1270" h="24764">
                <a:moveTo>
                  <a:pt x="0" y="24410"/>
                </a:moveTo>
                <a:lnTo>
                  <a:pt x="1282" y="24410"/>
                </a:lnTo>
                <a:lnTo>
                  <a:pt x="1282" y="0"/>
                </a:lnTo>
                <a:lnTo>
                  <a:pt x="0" y="0"/>
                </a:lnTo>
                <a:lnTo>
                  <a:pt x="0" y="24410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1" name="object 281"/>
          <p:cNvSpPr/>
          <p:nvPr/>
        </p:nvSpPr>
        <p:spPr>
          <a:xfrm>
            <a:off x="5675378" y="2455389"/>
            <a:ext cx="1286" cy="36646"/>
          </a:xfrm>
          <a:custGeom>
            <a:avLst/>
            <a:gdLst/>
            <a:ahLst/>
            <a:cxnLst/>
            <a:rect l="l" t="t" r="r" b="b"/>
            <a:pathLst>
              <a:path w="1270" h="36194">
                <a:moveTo>
                  <a:pt x="0" y="25456"/>
                </a:moveTo>
                <a:lnTo>
                  <a:pt x="0" y="0"/>
                </a:lnTo>
                <a:lnTo>
                  <a:pt x="1282" y="14091"/>
                </a:lnTo>
                <a:lnTo>
                  <a:pt x="1282" y="18483"/>
                </a:lnTo>
                <a:lnTo>
                  <a:pt x="0" y="25456"/>
                </a:lnTo>
                <a:close/>
              </a:path>
              <a:path w="1270" h="36194">
                <a:moveTo>
                  <a:pt x="0" y="35933"/>
                </a:moveTo>
                <a:lnTo>
                  <a:pt x="0" y="34905"/>
                </a:lnTo>
                <a:lnTo>
                  <a:pt x="1282" y="34714"/>
                </a:lnTo>
                <a:lnTo>
                  <a:pt x="1271" y="36147"/>
                </a:lnTo>
                <a:lnTo>
                  <a:pt x="0" y="35933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2" name="object 282"/>
          <p:cNvSpPr/>
          <p:nvPr/>
        </p:nvSpPr>
        <p:spPr>
          <a:xfrm>
            <a:off x="5687877" y="2438076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410" y="0"/>
                </a:lnTo>
              </a:path>
            </a:pathLst>
          </a:custGeom>
          <a:ln w="4577">
            <a:solidFill>
              <a:srgbClr val="9C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3" name="object 283"/>
          <p:cNvSpPr/>
          <p:nvPr/>
        </p:nvSpPr>
        <p:spPr>
          <a:xfrm>
            <a:off x="5686981" y="2435828"/>
            <a:ext cx="1929" cy="15430"/>
          </a:xfrm>
          <a:custGeom>
            <a:avLst/>
            <a:gdLst/>
            <a:ahLst/>
            <a:cxnLst/>
            <a:rect l="l" t="t" r="r" b="b"/>
            <a:pathLst>
              <a:path w="1904" h="15239">
                <a:moveTo>
                  <a:pt x="0" y="14839"/>
                </a:moveTo>
                <a:lnTo>
                  <a:pt x="1295" y="14839"/>
                </a:lnTo>
                <a:lnTo>
                  <a:pt x="1295" y="0"/>
                </a:lnTo>
                <a:lnTo>
                  <a:pt x="0" y="0"/>
                </a:lnTo>
                <a:lnTo>
                  <a:pt x="0" y="14839"/>
                </a:lnTo>
                <a:close/>
              </a:path>
            </a:pathLst>
          </a:custGeom>
          <a:solidFill>
            <a:srgbClr val="9C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4" name="object 284"/>
          <p:cNvSpPr/>
          <p:nvPr/>
        </p:nvSpPr>
        <p:spPr>
          <a:xfrm>
            <a:off x="5686982" y="2436457"/>
            <a:ext cx="1929" cy="25074"/>
          </a:xfrm>
          <a:custGeom>
            <a:avLst/>
            <a:gdLst/>
            <a:ahLst/>
            <a:cxnLst/>
            <a:rect l="l" t="t" r="r" b="b"/>
            <a:pathLst>
              <a:path w="1904" h="24764">
                <a:moveTo>
                  <a:pt x="0" y="24546"/>
                </a:moveTo>
                <a:lnTo>
                  <a:pt x="1295" y="24546"/>
                </a:lnTo>
                <a:lnTo>
                  <a:pt x="1295" y="0"/>
                </a:lnTo>
                <a:lnTo>
                  <a:pt x="0" y="0"/>
                </a:lnTo>
                <a:lnTo>
                  <a:pt x="0" y="24546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5" name="object 285"/>
          <p:cNvSpPr/>
          <p:nvPr/>
        </p:nvSpPr>
        <p:spPr>
          <a:xfrm>
            <a:off x="5686982" y="2446913"/>
            <a:ext cx="1929" cy="16073"/>
          </a:xfrm>
          <a:custGeom>
            <a:avLst/>
            <a:gdLst/>
            <a:ahLst/>
            <a:cxnLst/>
            <a:rect l="l" t="t" r="r" b="b"/>
            <a:pathLst>
              <a:path w="1904" h="15875">
                <a:moveTo>
                  <a:pt x="0" y="15846"/>
                </a:moveTo>
                <a:lnTo>
                  <a:pt x="1295" y="15846"/>
                </a:lnTo>
                <a:lnTo>
                  <a:pt x="1295" y="0"/>
                </a:lnTo>
                <a:lnTo>
                  <a:pt x="0" y="0"/>
                </a:lnTo>
                <a:lnTo>
                  <a:pt x="0" y="15846"/>
                </a:lnTo>
                <a:close/>
              </a:path>
            </a:pathLst>
          </a:custGeom>
          <a:solidFill>
            <a:srgbClr val="9A1B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6" name="object 286"/>
          <p:cNvSpPr/>
          <p:nvPr/>
        </p:nvSpPr>
        <p:spPr>
          <a:xfrm>
            <a:off x="5686982" y="2457359"/>
            <a:ext cx="1929" cy="36646"/>
          </a:xfrm>
          <a:custGeom>
            <a:avLst/>
            <a:gdLst/>
            <a:ahLst/>
            <a:cxnLst/>
            <a:rect l="l" t="t" r="r" b="b"/>
            <a:pathLst>
              <a:path w="1904" h="36194">
                <a:moveTo>
                  <a:pt x="0" y="5603"/>
                </a:moveTo>
                <a:lnTo>
                  <a:pt x="0" y="0"/>
                </a:lnTo>
                <a:lnTo>
                  <a:pt x="502" y="5524"/>
                </a:lnTo>
                <a:lnTo>
                  <a:pt x="0" y="5603"/>
                </a:lnTo>
                <a:close/>
              </a:path>
              <a:path w="1904" h="36194">
                <a:moveTo>
                  <a:pt x="0" y="35842"/>
                </a:moveTo>
                <a:lnTo>
                  <a:pt x="0" y="31181"/>
                </a:lnTo>
                <a:lnTo>
                  <a:pt x="1295" y="30977"/>
                </a:lnTo>
                <a:lnTo>
                  <a:pt x="1279" y="36042"/>
                </a:lnTo>
                <a:lnTo>
                  <a:pt x="0" y="35842"/>
                </a:lnTo>
                <a:close/>
              </a:path>
            </a:pathLst>
          </a:custGeom>
          <a:solidFill>
            <a:srgbClr val="99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7" name="object 287"/>
          <p:cNvSpPr/>
          <p:nvPr/>
        </p:nvSpPr>
        <p:spPr>
          <a:xfrm>
            <a:off x="5698600" y="244343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82" y="0"/>
                </a:lnTo>
              </a:path>
            </a:pathLst>
          </a:custGeom>
          <a:ln w="18901">
            <a:solidFill>
              <a:srgbClr val="A2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8" name="object 288"/>
          <p:cNvSpPr/>
          <p:nvPr/>
        </p:nvSpPr>
        <p:spPr>
          <a:xfrm>
            <a:off x="5698600" y="245629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82" y="0"/>
                </a:lnTo>
              </a:path>
            </a:pathLst>
          </a:custGeom>
          <a:ln w="34763">
            <a:solidFill>
              <a:srgbClr val="A1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9" name="object 289"/>
          <p:cNvSpPr/>
          <p:nvPr/>
        </p:nvSpPr>
        <p:spPr>
          <a:xfrm>
            <a:off x="5698600" y="2459604"/>
            <a:ext cx="1286" cy="25074"/>
          </a:xfrm>
          <a:custGeom>
            <a:avLst/>
            <a:gdLst/>
            <a:ahLst/>
            <a:cxnLst/>
            <a:rect l="l" t="t" r="r" b="b"/>
            <a:pathLst>
              <a:path w="1270" h="24764">
                <a:moveTo>
                  <a:pt x="0" y="24431"/>
                </a:moveTo>
                <a:lnTo>
                  <a:pt x="1282" y="24431"/>
                </a:lnTo>
                <a:lnTo>
                  <a:pt x="1282" y="0"/>
                </a:lnTo>
                <a:lnTo>
                  <a:pt x="0" y="0"/>
                </a:lnTo>
                <a:lnTo>
                  <a:pt x="0" y="24431"/>
                </a:lnTo>
                <a:close/>
              </a:path>
            </a:pathLst>
          </a:custGeom>
          <a:solidFill>
            <a:srgbClr val="A0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0" name="object 290"/>
          <p:cNvSpPr/>
          <p:nvPr/>
        </p:nvSpPr>
        <p:spPr>
          <a:xfrm>
            <a:off x="5698601" y="2470069"/>
            <a:ext cx="1286" cy="25074"/>
          </a:xfrm>
          <a:custGeom>
            <a:avLst/>
            <a:gdLst/>
            <a:ahLst/>
            <a:cxnLst/>
            <a:rect l="l" t="t" r="r" b="b"/>
            <a:pathLst>
              <a:path w="1270" h="24764">
                <a:moveTo>
                  <a:pt x="0" y="24419"/>
                </a:moveTo>
                <a:lnTo>
                  <a:pt x="1282" y="24419"/>
                </a:lnTo>
                <a:lnTo>
                  <a:pt x="1282" y="0"/>
                </a:lnTo>
                <a:lnTo>
                  <a:pt x="0" y="0"/>
                </a:lnTo>
                <a:lnTo>
                  <a:pt x="0" y="24419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1" name="object 291"/>
          <p:cNvSpPr/>
          <p:nvPr/>
        </p:nvSpPr>
        <p:spPr>
          <a:xfrm>
            <a:off x="5698600" y="2480522"/>
            <a:ext cx="1286" cy="15430"/>
          </a:xfrm>
          <a:custGeom>
            <a:avLst/>
            <a:gdLst/>
            <a:ahLst/>
            <a:cxnLst/>
            <a:rect l="l" t="t" r="r" b="b"/>
            <a:pathLst>
              <a:path w="1270" h="15239">
                <a:moveTo>
                  <a:pt x="0" y="15012"/>
                </a:moveTo>
                <a:lnTo>
                  <a:pt x="1282" y="15012"/>
                </a:lnTo>
                <a:lnTo>
                  <a:pt x="1282" y="0"/>
                </a:lnTo>
                <a:lnTo>
                  <a:pt x="0" y="0"/>
                </a:lnTo>
                <a:lnTo>
                  <a:pt x="0" y="15012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2" name="object 292"/>
          <p:cNvSpPr/>
          <p:nvPr/>
        </p:nvSpPr>
        <p:spPr>
          <a:xfrm>
            <a:off x="5710211" y="244874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82" y="0"/>
                </a:lnTo>
              </a:path>
            </a:pathLst>
          </a:custGeom>
          <a:ln w="33172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3" name="object 293"/>
          <p:cNvSpPr/>
          <p:nvPr/>
        </p:nvSpPr>
        <p:spPr>
          <a:xfrm>
            <a:off x="5710212" y="246888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82" y="0"/>
                </a:lnTo>
              </a:path>
            </a:pathLst>
          </a:custGeom>
          <a:ln w="34707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4" name="object 294"/>
          <p:cNvSpPr/>
          <p:nvPr/>
        </p:nvSpPr>
        <p:spPr>
          <a:xfrm>
            <a:off x="5710211" y="2472203"/>
            <a:ext cx="1286" cy="25074"/>
          </a:xfrm>
          <a:custGeom>
            <a:avLst/>
            <a:gdLst/>
            <a:ahLst/>
            <a:cxnLst/>
            <a:rect l="l" t="t" r="r" b="b"/>
            <a:pathLst>
              <a:path w="1270" h="24764">
                <a:moveTo>
                  <a:pt x="0" y="24394"/>
                </a:moveTo>
                <a:lnTo>
                  <a:pt x="1282" y="24394"/>
                </a:lnTo>
                <a:lnTo>
                  <a:pt x="1282" y="0"/>
                </a:lnTo>
                <a:lnTo>
                  <a:pt x="0" y="0"/>
                </a:lnTo>
                <a:lnTo>
                  <a:pt x="0" y="24394"/>
                </a:lnTo>
                <a:close/>
              </a:path>
            </a:pathLst>
          </a:custGeom>
          <a:solidFill>
            <a:srgbClr val="A4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5" name="object 295"/>
          <p:cNvSpPr/>
          <p:nvPr/>
        </p:nvSpPr>
        <p:spPr>
          <a:xfrm>
            <a:off x="5710212" y="2482657"/>
            <a:ext cx="1286" cy="15430"/>
          </a:xfrm>
          <a:custGeom>
            <a:avLst/>
            <a:gdLst/>
            <a:ahLst/>
            <a:cxnLst/>
            <a:rect l="l" t="t" r="r" b="b"/>
            <a:pathLst>
              <a:path w="1270" h="15239">
                <a:moveTo>
                  <a:pt x="0" y="14749"/>
                </a:moveTo>
                <a:lnTo>
                  <a:pt x="1282" y="14749"/>
                </a:lnTo>
                <a:lnTo>
                  <a:pt x="1282" y="0"/>
                </a:lnTo>
                <a:lnTo>
                  <a:pt x="0" y="0"/>
                </a:lnTo>
                <a:lnTo>
                  <a:pt x="0" y="14749"/>
                </a:lnTo>
                <a:close/>
              </a:path>
            </a:pathLst>
          </a:custGeom>
          <a:solidFill>
            <a:srgbClr val="A3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6" name="object 296"/>
          <p:cNvSpPr/>
          <p:nvPr/>
        </p:nvSpPr>
        <p:spPr>
          <a:xfrm>
            <a:off x="5722471" y="2430049"/>
            <a:ext cx="0" cy="58506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792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7" name="object 297"/>
          <p:cNvSpPr/>
          <p:nvPr/>
        </p:nvSpPr>
        <p:spPr>
          <a:xfrm>
            <a:off x="5721822" y="2474314"/>
            <a:ext cx="1286" cy="25074"/>
          </a:xfrm>
          <a:custGeom>
            <a:avLst/>
            <a:gdLst/>
            <a:ahLst/>
            <a:cxnLst/>
            <a:rect l="l" t="t" r="r" b="b"/>
            <a:pathLst>
              <a:path w="1270" h="24764">
                <a:moveTo>
                  <a:pt x="0" y="24397"/>
                </a:moveTo>
                <a:lnTo>
                  <a:pt x="1282" y="24397"/>
                </a:lnTo>
                <a:lnTo>
                  <a:pt x="1282" y="0"/>
                </a:lnTo>
                <a:lnTo>
                  <a:pt x="0" y="0"/>
                </a:lnTo>
                <a:lnTo>
                  <a:pt x="0" y="24397"/>
                </a:lnTo>
                <a:close/>
              </a:path>
            </a:pathLst>
          </a:custGeom>
          <a:solidFill>
            <a:srgbClr val="A9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8" name="object 298"/>
          <p:cNvSpPr/>
          <p:nvPr/>
        </p:nvSpPr>
        <p:spPr>
          <a:xfrm>
            <a:off x="5721823" y="2484771"/>
            <a:ext cx="1286" cy="14786"/>
          </a:xfrm>
          <a:custGeom>
            <a:avLst/>
            <a:gdLst/>
            <a:ahLst/>
            <a:cxnLst/>
            <a:rect l="l" t="t" r="r" b="b"/>
            <a:pathLst>
              <a:path w="1270" h="14605">
                <a:moveTo>
                  <a:pt x="0" y="14510"/>
                </a:moveTo>
                <a:lnTo>
                  <a:pt x="1282" y="14510"/>
                </a:lnTo>
                <a:lnTo>
                  <a:pt x="1282" y="0"/>
                </a:lnTo>
                <a:lnTo>
                  <a:pt x="0" y="0"/>
                </a:lnTo>
                <a:lnTo>
                  <a:pt x="0" y="1451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9" name="object 299"/>
          <p:cNvSpPr/>
          <p:nvPr/>
        </p:nvSpPr>
        <p:spPr>
          <a:xfrm>
            <a:off x="5721827" y="2497266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368" y="0"/>
                </a:lnTo>
              </a:path>
            </a:pathLst>
          </a:custGeom>
          <a:ln w="4050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0" name="object 300"/>
          <p:cNvSpPr/>
          <p:nvPr/>
        </p:nvSpPr>
        <p:spPr>
          <a:xfrm>
            <a:off x="5733439" y="2438578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5" y="0"/>
                </a:lnTo>
              </a:path>
            </a:pathLst>
          </a:custGeom>
          <a:ln w="20631">
            <a:solidFill>
              <a:srgbClr val="B2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1" name="object 301"/>
          <p:cNvSpPr/>
          <p:nvPr/>
        </p:nvSpPr>
        <p:spPr>
          <a:xfrm>
            <a:off x="5733439" y="2452269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5" y="0"/>
                </a:lnTo>
              </a:path>
            </a:pathLst>
          </a:custGeom>
          <a:ln w="34863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2" name="object 302"/>
          <p:cNvSpPr/>
          <p:nvPr/>
        </p:nvSpPr>
        <p:spPr>
          <a:xfrm>
            <a:off x="5733439" y="2467955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5" y="0"/>
                </a:lnTo>
              </a:path>
            </a:pathLst>
          </a:custGeom>
          <a:ln w="2454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3" name="object 303"/>
          <p:cNvSpPr/>
          <p:nvPr/>
        </p:nvSpPr>
        <p:spPr>
          <a:xfrm>
            <a:off x="5733438" y="2483625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5" y="0"/>
                </a:lnTo>
              </a:path>
            </a:pathLst>
          </a:custGeom>
          <a:ln w="34863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4" name="object 304"/>
          <p:cNvSpPr/>
          <p:nvPr/>
        </p:nvSpPr>
        <p:spPr>
          <a:xfrm>
            <a:off x="5733439" y="2494104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5" y="0"/>
                </a:lnTo>
              </a:path>
            </a:pathLst>
          </a:custGeom>
          <a:ln w="14273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5" name="object 305"/>
          <p:cNvSpPr/>
          <p:nvPr/>
        </p:nvSpPr>
        <p:spPr>
          <a:xfrm>
            <a:off x="5733439" y="2499251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346" y="0"/>
                </a:lnTo>
              </a:path>
            </a:pathLst>
          </a:custGeom>
          <a:ln w="3802">
            <a:solidFill>
              <a:srgbClr val="AE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6" name="object 306"/>
          <p:cNvSpPr/>
          <p:nvPr/>
        </p:nvSpPr>
        <p:spPr>
          <a:xfrm>
            <a:off x="5746003" y="2428158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341" y="0"/>
                </a:lnTo>
              </a:path>
            </a:pathLst>
          </a:custGeom>
          <a:ln w="3808">
            <a:solidFill>
              <a:srgbClr val="BA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7" name="object 307"/>
          <p:cNvSpPr/>
          <p:nvPr/>
        </p:nvSpPr>
        <p:spPr>
          <a:xfrm>
            <a:off x="5745694" y="2426294"/>
            <a:ext cx="0" cy="35361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714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8" name="object 308"/>
          <p:cNvSpPr/>
          <p:nvPr/>
        </p:nvSpPr>
        <p:spPr>
          <a:xfrm>
            <a:off x="5745045" y="2447186"/>
            <a:ext cx="1286" cy="25074"/>
          </a:xfrm>
          <a:custGeom>
            <a:avLst/>
            <a:gdLst/>
            <a:ahLst/>
            <a:cxnLst/>
            <a:rect l="l" t="t" r="r" b="b"/>
            <a:pathLst>
              <a:path w="1270" h="24764">
                <a:moveTo>
                  <a:pt x="0" y="24407"/>
                </a:moveTo>
                <a:lnTo>
                  <a:pt x="1282" y="24407"/>
                </a:lnTo>
                <a:lnTo>
                  <a:pt x="1282" y="0"/>
                </a:lnTo>
                <a:lnTo>
                  <a:pt x="0" y="0"/>
                </a:lnTo>
                <a:lnTo>
                  <a:pt x="0" y="24407"/>
                </a:lnTo>
                <a:close/>
              </a:path>
            </a:pathLst>
          </a:custGeom>
          <a:solidFill>
            <a:srgbClr val="B720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9" name="object 309"/>
          <p:cNvSpPr/>
          <p:nvPr/>
        </p:nvSpPr>
        <p:spPr>
          <a:xfrm>
            <a:off x="5745045" y="2457641"/>
            <a:ext cx="1286" cy="25074"/>
          </a:xfrm>
          <a:custGeom>
            <a:avLst/>
            <a:gdLst/>
            <a:ahLst/>
            <a:cxnLst/>
            <a:rect l="l" t="t" r="r" b="b"/>
            <a:pathLst>
              <a:path w="1270" h="24764">
                <a:moveTo>
                  <a:pt x="0" y="24402"/>
                </a:moveTo>
                <a:lnTo>
                  <a:pt x="1282" y="24402"/>
                </a:lnTo>
                <a:lnTo>
                  <a:pt x="1282" y="0"/>
                </a:lnTo>
                <a:lnTo>
                  <a:pt x="0" y="0"/>
                </a:lnTo>
                <a:lnTo>
                  <a:pt x="0" y="24402"/>
                </a:lnTo>
                <a:close/>
              </a:path>
            </a:pathLst>
          </a:custGeom>
          <a:solidFill>
            <a:srgbClr val="B6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0" name="object 310"/>
          <p:cNvSpPr/>
          <p:nvPr/>
        </p:nvSpPr>
        <p:spPr>
          <a:xfrm>
            <a:off x="5745045" y="2468084"/>
            <a:ext cx="1286" cy="25074"/>
          </a:xfrm>
          <a:custGeom>
            <a:avLst/>
            <a:gdLst/>
            <a:ahLst/>
            <a:cxnLst/>
            <a:rect l="l" t="t" r="r" b="b"/>
            <a:pathLst>
              <a:path w="1270" h="24764">
                <a:moveTo>
                  <a:pt x="0" y="24407"/>
                </a:moveTo>
                <a:lnTo>
                  <a:pt x="1282" y="24407"/>
                </a:lnTo>
                <a:lnTo>
                  <a:pt x="1282" y="0"/>
                </a:lnTo>
                <a:lnTo>
                  <a:pt x="0" y="0"/>
                </a:lnTo>
                <a:lnTo>
                  <a:pt x="0" y="24407"/>
                </a:lnTo>
                <a:close/>
              </a:path>
            </a:pathLst>
          </a:custGeom>
          <a:solidFill>
            <a:srgbClr val="B5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1" name="object 311"/>
          <p:cNvSpPr/>
          <p:nvPr/>
        </p:nvSpPr>
        <p:spPr>
          <a:xfrm>
            <a:off x="5745045" y="2478543"/>
            <a:ext cx="1286" cy="25074"/>
          </a:xfrm>
          <a:custGeom>
            <a:avLst/>
            <a:gdLst/>
            <a:ahLst/>
            <a:cxnLst/>
            <a:rect l="l" t="t" r="r" b="b"/>
            <a:pathLst>
              <a:path w="1270" h="24764">
                <a:moveTo>
                  <a:pt x="0" y="24349"/>
                </a:moveTo>
                <a:lnTo>
                  <a:pt x="1282" y="24349"/>
                </a:lnTo>
                <a:lnTo>
                  <a:pt x="1282" y="0"/>
                </a:lnTo>
                <a:lnTo>
                  <a:pt x="0" y="0"/>
                </a:lnTo>
                <a:lnTo>
                  <a:pt x="0" y="24349"/>
                </a:lnTo>
                <a:close/>
              </a:path>
            </a:pathLst>
          </a:custGeom>
          <a:solidFill>
            <a:srgbClr val="B5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2" name="object 312"/>
          <p:cNvSpPr/>
          <p:nvPr/>
        </p:nvSpPr>
        <p:spPr>
          <a:xfrm>
            <a:off x="5745044" y="2488987"/>
            <a:ext cx="1286" cy="14786"/>
          </a:xfrm>
          <a:custGeom>
            <a:avLst/>
            <a:gdLst/>
            <a:ahLst/>
            <a:cxnLst/>
            <a:rect l="l" t="t" r="r" b="b"/>
            <a:pathLst>
              <a:path w="1270" h="14605">
                <a:moveTo>
                  <a:pt x="0" y="14033"/>
                </a:moveTo>
                <a:lnTo>
                  <a:pt x="1277" y="14033"/>
                </a:lnTo>
                <a:lnTo>
                  <a:pt x="1277" y="0"/>
                </a:lnTo>
                <a:lnTo>
                  <a:pt x="0" y="0"/>
                </a:lnTo>
                <a:lnTo>
                  <a:pt x="0" y="14033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3" name="object 313"/>
          <p:cNvSpPr/>
          <p:nvPr/>
        </p:nvSpPr>
        <p:spPr>
          <a:xfrm>
            <a:off x="5745050" y="2501247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323" y="0"/>
                </a:lnTo>
              </a:path>
            </a:pathLst>
          </a:custGeom>
          <a:ln w="355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4" name="object 314"/>
          <p:cNvSpPr/>
          <p:nvPr/>
        </p:nvSpPr>
        <p:spPr>
          <a:xfrm>
            <a:off x="5757249" y="242833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9" y="0"/>
                </a:lnTo>
              </a:path>
            </a:pathLst>
          </a:custGeom>
          <a:ln w="7906">
            <a:solidFill>
              <a:srgbClr val="BE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5" name="object 315"/>
          <p:cNvSpPr/>
          <p:nvPr/>
        </p:nvSpPr>
        <p:spPr>
          <a:xfrm>
            <a:off x="5756661" y="2438838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5" y="0"/>
                </a:lnTo>
              </a:path>
            </a:pathLst>
          </a:custGeom>
          <a:ln w="28442">
            <a:solidFill>
              <a:srgbClr val="BD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6" name="object 316"/>
          <p:cNvSpPr/>
          <p:nvPr/>
        </p:nvSpPr>
        <p:spPr>
          <a:xfrm>
            <a:off x="5757311" y="2438836"/>
            <a:ext cx="0" cy="66221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417"/>
                </a:lnTo>
              </a:path>
            </a:pathLst>
          </a:custGeom>
          <a:ln w="3175">
            <a:solidFill>
              <a:srgbClr val="BB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7" name="object 317"/>
          <p:cNvSpPr/>
          <p:nvPr/>
        </p:nvSpPr>
        <p:spPr>
          <a:xfrm>
            <a:off x="5756661" y="2503233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300" y="0"/>
                </a:lnTo>
              </a:path>
            </a:pathLst>
          </a:custGeom>
          <a:ln w="3306">
            <a:solidFill>
              <a:srgbClr val="BA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8" name="object 318"/>
          <p:cNvSpPr/>
          <p:nvPr/>
        </p:nvSpPr>
        <p:spPr>
          <a:xfrm>
            <a:off x="5768884" y="2422463"/>
            <a:ext cx="0" cy="53362"/>
          </a:xfrm>
          <a:custGeom>
            <a:avLst/>
            <a:gdLst/>
            <a:ahLst/>
            <a:cxnLst/>
            <a:rect l="l" t="t" r="r" b="b"/>
            <a:pathLst>
              <a:path h="52705">
                <a:moveTo>
                  <a:pt x="0" y="0"/>
                </a:moveTo>
                <a:lnTo>
                  <a:pt x="0" y="52168"/>
                </a:lnTo>
              </a:path>
            </a:pathLst>
          </a:custGeom>
          <a:ln w="3175">
            <a:solidFill>
              <a:srgbClr val="C2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9" name="object 319"/>
          <p:cNvSpPr/>
          <p:nvPr/>
        </p:nvSpPr>
        <p:spPr>
          <a:xfrm>
            <a:off x="5768279" y="248447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69" y="0"/>
                </a:lnTo>
              </a:path>
            </a:pathLst>
          </a:custGeom>
          <a:ln w="44364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0" name="object 320"/>
          <p:cNvSpPr/>
          <p:nvPr/>
        </p:nvSpPr>
        <p:spPr>
          <a:xfrm>
            <a:off x="5768285" y="2505299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66" y="0"/>
                </a:lnTo>
              </a:path>
            </a:pathLst>
          </a:custGeom>
          <a:ln w="3175">
            <a:solidFill>
              <a:srgbClr val="C0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1" name="object 321"/>
          <p:cNvSpPr/>
          <p:nvPr/>
        </p:nvSpPr>
        <p:spPr>
          <a:xfrm>
            <a:off x="5780528" y="2423998"/>
            <a:ext cx="0" cy="84865"/>
          </a:xfrm>
          <a:custGeom>
            <a:avLst/>
            <a:gdLst/>
            <a:ahLst/>
            <a:cxnLst/>
            <a:rect l="l" t="t" r="r" b="b"/>
            <a:pathLst>
              <a:path h="83819">
                <a:moveTo>
                  <a:pt x="0" y="0"/>
                </a:moveTo>
                <a:lnTo>
                  <a:pt x="0" y="83766"/>
                </a:lnTo>
              </a:path>
            </a:pathLst>
          </a:custGeom>
          <a:ln w="3175">
            <a:solidFill>
              <a:srgbClr val="C2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2" name="object 322"/>
          <p:cNvSpPr/>
          <p:nvPr/>
        </p:nvSpPr>
        <p:spPr>
          <a:xfrm>
            <a:off x="5792151" y="2431541"/>
            <a:ext cx="0" cy="7715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603"/>
                </a:lnTo>
              </a:path>
            </a:pathLst>
          </a:custGeom>
          <a:ln w="3175">
            <a:solidFill>
              <a:srgbClr val="C2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3" name="object 323"/>
          <p:cNvSpPr/>
          <p:nvPr/>
        </p:nvSpPr>
        <p:spPr>
          <a:xfrm>
            <a:off x="5803113" y="246969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82" y="0"/>
                </a:lnTo>
              </a:path>
            </a:pathLst>
          </a:custGeom>
          <a:ln w="35914">
            <a:solidFill>
              <a:srgbClr val="C2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4" name="object 324"/>
          <p:cNvSpPr/>
          <p:nvPr/>
        </p:nvSpPr>
        <p:spPr>
          <a:xfrm>
            <a:off x="5666289" y="2470541"/>
            <a:ext cx="1286" cy="4500"/>
          </a:xfrm>
          <a:custGeom>
            <a:avLst/>
            <a:gdLst/>
            <a:ahLst/>
            <a:cxnLst/>
            <a:rect l="l" t="t" r="r" b="b"/>
            <a:pathLst>
              <a:path w="1270" h="4444">
                <a:moveTo>
                  <a:pt x="0" y="14"/>
                </a:moveTo>
                <a:lnTo>
                  <a:pt x="620" y="0"/>
                </a:lnTo>
                <a:lnTo>
                  <a:pt x="937" y="292"/>
                </a:lnTo>
                <a:lnTo>
                  <a:pt x="937" y="914"/>
                </a:lnTo>
                <a:lnTo>
                  <a:pt x="721" y="2362"/>
                </a:lnTo>
                <a:lnTo>
                  <a:pt x="381" y="4202"/>
                </a:lnTo>
                <a:lnTo>
                  <a:pt x="0" y="14"/>
                </a:lnTo>
                <a:close/>
              </a:path>
            </a:pathLst>
          </a:custGeom>
          <a:solidFill>
            <a:srgbClr val="A2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5" name="object 325"/>
          <p:cNvSpPr/>
          <p:nvPr/>
        </p:nvSpPr>
        <p:spPr>
          <a:xfrm>
            <a:off x="5665351" y="2470560"/>
            <a:ext cx="1929" cy="7715"/>
          </a:xfrm>
          <a:custGeom>
            <a:avLst/>
            <a:gdLst/>
            <a:ahLst/>
            <a:cxnLst/>
            <a:rect l="l" t="t" r="r" b="b"/>
            <a:pathLst>
              <a:path w="1904" h="7619">
                <a:moveTo>
                  <a:pt x="0" y="83"/>
                </a:moveTo>
                <a:lnTo>
                  <a:pt x="931" y="0"/>
                </a:lnTo>
                <a:lnTo>
                  <a:pt x="1313" y="4186"/>
                </a:lnTo>
                <a:lnTo>
                  <a:pt x="684" y="7592"/>
                </a:lnTo>
                <a:lnTo>
                  <a:pt x="0" y="83"/>
                </a:lnTo>
                <a:close/>
              </a:path>
            </a:pathLst>
          </a:custGeom>
          <a:solidFill>
            <a:srgbClr val="A1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6" name="object 326"/>
          <p:cNvSpPr/>
          <p:nvPr/>
        </p:nvSpPr>
        <p:spPr>
          <a:xfrm>
            <a:off x="5663471" y="2470645"/>
            <a:ext cx="2572" cy="13501"/>
          </a:xfrm>
          <a:custGeom>
            <a:avLst/>
            <a:gdLst/>
            <a:ahLst/>
            <a:cxnLst/>
            <a:rect l="l" t="t" r="r" b="b"/>
            <a:pathLst>
              <a:path w="2539" h="13335">
                <a:moveTo>
                  <a:pt x="1574" y="12716"/>
                </a:moveTo>
                <a:lnTo>
                  <a:pt x="1574" y="41"/>
                </a:lnTo>
                <a:lnTo>
                  <a:pt x="1851" y="0"/>
                </a:lnTo>
                <a:lnTo>
                  <a:pt x="2536" y="7510"/>
                </a:lnTo>
                <a:lnTo>
                  <a:pt x="1574" y="12716"/>
                </a:lnTo>
                <a:close/>
              </a:path>
              <a:path w="2539" h="13335">
                <a:moveTo>
                  <a:pt x="0" y="301"/>
                </a:moveTo>
                <a:lnTo>
                  <a:pt x="291" y="257"/>
                </a:lnTo>
                <a:lnTo>
                  <a:pt x="291" y="3503"/>
                </a:lnTo>
                <a:lnTo>
                  <a:pt x="0" y="301"/>
                </a:lnTo>
                <a:close/>
              </a:path>
            </a:pathLst>
          </a:custGeom>
          <a:solidFill>
            <a:srgbClr val="A0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7" name="object 327"/>
          <p:cNvSpPr/>
          <p:nvPr/>
        </p:nvSpPr>
        <p:spPr>
          <a:xfrm>
            <a:off x="5661645" y="2470944"/>
            <a:ext cx="2572" cy="18002"/>
          </a:xfrm>
          <a:custGeom>
            <a:avLst/>
            <a:gdLst/>
            <a:ahLst/>
            <a:cxnLst/>
            <a:rect l="l" t="t" r="r" b="b"/>
            <a:pathLst>
              <a:path w="2539" h="17780">
                <a:moveTo>
                  <a:pt x="0" y="841"/>
                </a:moveTo>
                <a:lnTo>
                  <a:pt x="368" y="362"/>
                </a:lnTo>
                <a:lnTo>
                  <a:pt x="825" y="146"/>
                </a:lnTo>
                <a:lnTo>
                  <a:pt x="1802" y="0"/>
                </a:lnTo>
                <a:lnTo>
                  <a:pt x="2095" y="3218"/>
                </a:lnTo>
                <a:lnTo>
                  <a:pt x="2095" y="16986"/>
                </a:lnTo>
                <a:lnTo>
                  <a:pt x="1879" y="17088"/>
                </a:lnTo>
                <a:lnTo>
                  <a:pt x="1488" y="17172"/>
                </a:lnTo>
                <a:lnTo>
                  <a:pt x="0" y="841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8" name="object 328"/>
          <p:cNvSpPr/>
          <p:nvPr/>
        </p:nvSpPr>
        <p:spPr>
          <a:xfrm>
            <a:off x="5660313" y="2471803"/>
            <a:ext cx="3215" cy="17359"/>
          </a:xfrm>
          <a:custGeom>
            <a:avLst/>
            <a:gdLst/>
            <a:ahLst/>
            <a:cxnLst/>
            <a:rect l="l" t="t" r="r" b="b"/>
            <a:pathLst>
              <a:path w="3175" h="17144">
                <a:moveTo>
                  <a:pt x="0" y="6132"/>
                </a:moveTo>
                <a:lnTo>
                  <a:pt x="964" y="879"/>
                </a:lnTo>
                <a:lnTo>
                  <a:pt x="1180" y="180"/>
                </a:lnTo>
                <a:lnTo>
                  <a:pt x="1319" y="0"/>
                </a:lnTo>
                <a:lnTo>
                  <a:pt x="2808" y="16330"/>
                </a:lnTo>
                <a:lnTo>
                  <a:pt x="2552" y="16385"/>
                </a:lnTo>
                <a:lnTo>
                  <a:pt x="957" y="16639"/>
                </a:lnTo>
                <a:lnTo>
                  <a:pt x="0" y="6132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9" name="object 329"/>
          <p:cNvSpPr/>
          <p:nvPr/>
        </p:nvSpPr>
        <p:spPr>
          <a:xfrm>
            <a:off x="5659678" y="2478012"/>
            <a:ext cx="1929" cy="10930"/>
          </a:xfrm>
          <a:custGeom>
            <a:avLst/>
            <a:gdLst/>
            <a:ahLst/>
            <a:cxnLst/>
            <a:rect l="l" t="t" r="r" b="b"/>
            <a:pathLst>
              <a:path w="1904" h="10794">
                <a:moveTo>
                  <a:pt x="0" y="3418"/>
                </a:moveTo>
                <a:lnTo>
                  <a:pt x="627" y="0"/>
                </a:lnTo>
                <a:lnTo>
                  <a:pt x="1585" y="10501"/>
                </a:lnTo>
                <a:lnTo>
                  <a:pt x="659" y="10649"/>
                </a:lnTo>
                <a:lnTo>
                  <a:pt x="0" y="3418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0" name="object 330"/>
          <p:cNvSpPr/>
          <p:nvPr/>
        </p:nvSpPr>
        <p:spPr>
          <a:xfrm>
            <a:off x="5659042" y="2481476"/>
            <a:ext cx="1929" cy="7715"/>
          </a:xfrm>
          <a:custGeom>
            <a:avLst/>
            <a:gdLst/>
            <a:ahLst/>
            <a:cxnLst/>
            <a:rect l="l" t="t" r="r" b="b"/>
            <a:pathLst>
              <a:path w="1904" h="7619">
                <a:moveTo>
                  <a:pt x="0" y="3418"/>
                </a:moveTo>
                <a:lnTo>
                  <a:pt x="627" y="0"/>
                </a:lnTo>
                <a:lnTo>
                  <a:pt x="1287" y="7232"/>
                </a:lnTo>
                <a:lnTo>
                  <a:pt x="350" y="7263"/>
                </a:lnTo>
                <a:lnTo>
                  <a:pt x="0" y="3418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1" name="object 331"/>
          <p:cNvSpPr/>
          <p:nvPr/>
        </p:nvSpPr>
        <p:spPr>
          <a:xfrm>
            <a:off x="5658621" y="2484938"/>
            <a:ext cx="1286" cy="4500"/>
          </a:xfrm>
          <a:custGeom>
            <a:avLst/>
            <a:gdLst/>
            <a:ahLst/>
            <a:cxnLst/>
            <a:rect l="l" t="t" r="r" b="b"/>
            <a:pathLst>
              <a:path w="1270" h="4444">
                <a:moveTo>
                  <a:pt x="0" y="3167"/>
                </a:moveTo>
                <a:lnTo>
                  <a:pt x="91" y="1732"/>
                </a:lnTo>
                <a:lnTo>
                  <a:pt x="409" y="0"/>
                </a:lnTo>
                <a:lnTo>
                  <a:pt x="759" y="3841"/>
                </a:lnTo>
                <a:lnTo>
                  <a:pt x="395" y="3841"/>
                </a:lnTo>
                <a:lnTo>
                  <a:pt x="0" y="3167"/>
                </a:lnTo>
                <a:close/>
              </a:path>
            </a:pathLst>
          </a:custGeom>
          <a:solidFill>
            <a:srgbClr val="9C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2" name="object 332"/>
          <p:cNvSpPr/>
          <p:nvPr/>
        </p:nvSpPr>
        <p:spPr>
          <a:xfrm>
            <a:off x="5663767" y="2470681"/>
            <a:ext cx="1286" cy="14786"/>
          </a:xfrm>
          <a:custGeom>
            <a:avLst/>
            <a:gdLst/>
            <a:ahLst/>
            <a:cxnLst/>
            <a:rect l="l" t="t" r="r" b="b"/>
            <a:pathLst>
              <a:path w="1270" h="14605">
                <a:moveTo>
                  <a:pt x="0" y="14249"/>
                </a:moveTo>
                <a:lnTo>
                  <a:pt x="1282" y="14249"/>
                </a:lnTo>
                <a:lnTo>
                  <a:pt x="1282" y="0"/>
                </a:lnTo>
                <a:lnTo>
                  <a:pt x="0" y="0"/>
                </a:lnTo>
                <a:lnTo>
                  <a:pt x="0" y="14249"/>
                </a:lnTo>
                <a:close/>
              </a:path>
            </a:pathLst>
          </a:custGeom>
          <a:solidFill>
            <a:srgbClr val="8F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3" name="object 333"/>
          <p:cNvSpPr/>
          <p:nvPr/>
        </p:nvSpPr>
        <p:spPr>
          <a:xfrm>
            <a:off x="5663767" y="2474180"/>
            <a:ext cx="1286" cy="14144"/>
          </a:xfrm>
          <a:custGeom>
            <a:avLst/>
            <a:gdLst/>
            <a:ahLst/>
            <a:cxnLst/>
            <a:rect l="l" t="t" r="r" b="b"/>
            <a:pathLst>
              <a:path w="1270" h="13969">
                <a:moveTo>
                  <a:pt x="0" y="13791"/>
                </a:moveTo>
                <a:lnTo>
                  <a:pt x="983" y="13791"/>
                </a:lnTo>
                <a:lnTo>
                  <a:pt x="983" y="0"/>
                </a:lnTo>
                <a:lnTo>
                  <a:pt x="0" y="0"/>
                </a:lnTo>
                <a:lnTo>
                  <a:pt x="0" y="13791"/>
                </a:lnTo>
                <a:close/>
              </a:path>
            </a:pathLst>
          </a:custGeom>
          <a:solidFill>
            <a:srgbClr val="8F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4" name="object 334"/>
          <p:cNvSpPr/>
          <p:nvPr/>
        </p:nvSpPr>
        <p:spPr>
          <a:xfrm>
            <a:off x="5688293" y="2467021"/>
            <a:ext cx="1929" cy="6429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4675"/>
                </a:moveTo>
                <a:lnTo>
                  <a:pt x="0" y="63"/>
                </a:lnTo>
                <a:lnTo>
                  <a:pt x="1181" y="0"/>
                </a:lnTo>
                <a:lnTo>
                  <a:pt x="1447" y="266"/>
                </a:lnTo>
                <a:lnTo>
                  <a:pt x="1358" y="1701"/>
                </a:lnTo>
                <a:lnTo>
                  <a:pt x="876" y="4318"/>
                </a:lnTo>
                <a:lnTo>
                  <a:pt x="342" y="5715"/>
                </a:lnTo>
                <a:lnTo>
                  <a:pt x="103" y="5812"/>
                </a:lnTo>
                <a:lnTo>
                  <a:pt x="0" y="4675"/>
                </a:lnTo>
                <a:close/>
              </a:path>
            </a:pathLst>
          </a:custGeom>
          <a:solidFill>
            <a:srgbClr val="AD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5" name="object 335"/>
          <p:cNvSpPr/>
          <p:nvPr/>
        </p:nvSpPr>
        <p:spPr>
          <a:xfrm>
            <a:off x="5688292" y="2472356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01" y="0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6" name="object 336"/>
          <p:cNvSpPr/>
          <p:nvPr/>
        </p:nvSpPr>
        <p:spPr>
          <a:xfrm>
            <a:off x="5685060" y="2470439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896" y="0"/>
                </a:lnTo>
              </a:path>
            </a:pathLst>
          </a:custGeom>
          <a:ln w="6186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7" name="object 337"/>
          <p:cNvSpPr/>
          <p:nvPr/>
        </p:nvSpPr>
        <p:spPr>
          <a:xfrm>
            <a:off x="5684395" y="2467602"/>
            <a:ext cx="1286" cy="6429"/>
          </a:xfrm>
          <a:custGeom>
            <a:avLst/>
            <a:gdLst/>
            <a:ahLst/>
            <a:cxnLst/>
            <a:rect l="l" t="t" r="r" b="b"/>
            <a:pathLst>
              <a:path w="1270" h="6350">
                <a:moveTo>
                  <a:pt x="0" y="3176"/>
                </a:moveTo>
                <a:lnTo>
                  <a:pt x="580" y="10"/>
                </a:lnTo>
                <a:lnTo>
                  <a:pt x="1186" y="5899"/>
                </a:lnTo>
                <a:lnTo>
                  <a:pt x="260" y="6044"/>
                </a:lnTo>
                <a:lnTo>
                  <a:pt x="0" y="3176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8" name="object 338"/>
          <p:cNvSpPr/>
          <p:nvPr/>
        </p:nvSpPr>
        <p:spPr>
          <a:xfrm>
            <a:off x="5683839" y="2470818"/>
            <a:ext cx="1286" cy="321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2994"/>
                </a:moveTo>
                <a:lnTo>
                  <a:pt x="549" y="0"/>
                </a:lnTo>
                <a:lnTo>
                  <a:pt x="810" y="2868"/>
                </a:lnTo>
                <a:lnTo>
                  <a:pt x="0" y="2994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9" name="object 339"/>
          <p:cNvSpPr/>
          <p:nvPr/>
        </p:nvSpPr>
        <p:spPr>
          <a:xfrm>
            <a:off x="5687869" y="2469430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418" y="0"/>
                </a:lnTo>
              </a:path>
            </a:pathLst>
          </a:custGeom>
          <a:ln w="4639">
            <a:solidFill>
              <a:srgbClr val="9A1B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0" name="object 340"/>
          <p:cNvSpPr/>
          <p:nvPr/>
        </p:nvSpPr>
        <p:spPr>
          <a:xfrm>
            <a:off x="5686982" y="2467157"/>
            <a:ext cx="1929" cy="6429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128"/>
                </a:moveTo>
                <a:lnTo>
                  <a:pt x="0" y="147"/>
                </a:lnTo>
                <a:lnTo>
                  <a:pt x="882" y="0"/>
                </a:lnTo>
                <a:lnTo>
                  <a:pt x="1295" y="4564"/>
                </a:lnTo>
                <a:lnTo>
                  <a:pt x="1295" y="5722"/>
                </a:lnTo>
                <a:lnTo>
                  <a:pt x="406" y="6090"/>
                </a:lnTo>
                <a:lnTo>
                  <a:pt x="0" y="6128"/>
                </a:lnTo>
                <a:close/>
              </a:path>
            </a:pathLst>
          </a:custGeom>
          <a:solidFill>
            <a:srgbClr val="99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1" name="object 341"/>
          <p:cNvSpPr/>
          <p:nvPr/>
        </p:nvSpPr>
        <p:spPr>
          <a:xfrm>
            <a:off x="5607880" y="2476971"/>
            <a:ext cx="1286" cy="4500"/>
          </a:xfrm>
          <a:custGeom>
            <a:avLst/>
            <a:gdLst/>
            <a:ahLst/>
            <a:cxnLst/>
            <a:rect l="l" t="t" r="r" b="b"/>
            <a:pathLst>
              <a:path w="1270" h="4444">
                <a:moveTo>
                  <a:pt x="0" y="0"/>
                </a:moveTo>
                <a:lnTo>
                  <a:pt x="461" y="430"/>
                </a:lnTo>
                <a:lnTo>
                  <a:pt x="931" y="1712"/>
                </a:lnTo>
                <a:lnTo>
                  <a:pt x="893" y="4036"/>
                </a:lnTo>
                <a:lnTo>
                  <a:pt x="360" y="3951"/>
                </a:lnTo>
                <a:lnTo>
                  <a:pt x="0" y="0"/>
                </a:lnTo>
                <a:close/>
              </a:path>
            </a:pathLst>
          </a:custGeom>
          <a:solidFill>
            <a:srgbClr val="9A9D9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2" name="object 342"/>
          <p:cNvSpPr/>
          <p:nvPr/>
        </p:nvSpPr>
        <p:spPr>
          <a:xfrm>
            <a:off x="5605874" y="2475843"/>
            <a:ext cx="2572" cy="5143"/>
          </a:xfrm>
          <a:custGeom>
            <a:avLst/>
            <a:gdLst/>
            <a:ahLst/>
            <a:cxnLst/>
            <a:rect l="l" t="t" r="r" b="b"/>
            <a:pathLst>
              <a:path w="2539" h="5080">
                <a:moveTo>
                  <a:pt x="0" y="4"/>
                </a:moveTo>
                <a:lnTo>
                  <a:pt x="142" y="0"/>
                </a:lnTo>
                <a:lnTo>
                  <a:pt x="1501" y="673"/>
                </a:lnTo>
                <a:lnTo>
                  <a:pt x="1979" y="1119"/>
                </a:lnTo>
                <a:lnTo>
                  <a:pt x="2340" y="5070"/>
                </a:lnTo>
                <a:lnTo>
                  <a:pt x="433" y="4763"/>
                </a:lnTo>
                <a:lnTo>
                  <a:pt x="0" y="4"/>
                </a:lnTo>
                <a:close/>
              </a:path>
            </a:pathLst>
          </a:custGeom>
          <a:solidFill>
            <a:srgbClr val="999C9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3" name="object 343"/>
          <p:cNvSpPr/>
          <p:nvPr/>
        </p:nvSpPr>
        <p:spPr>
          <a:xfrm>
            <a:off x="5603977" y="2478253"/>
            <a:ext cx="2572" cy="0"/>
          </a:xfrm>
          <a:custGeom>
            <a:avLst/>
            <a:gdLst/>
            <a:ahLst/>
            <a:cxnLst/>
            <a:rect l="l" t="t" r="r" b="b"/>
            <a:pathLst>
              <a:path w="2539">
                <a:moveTo>
                  <a:pt x="0" y="0"/>
                </a:moveTo>
                <a:lnTo>
                  <a:pt x="2306" y="0"/>
                </a:lnTo>
              </a:path>
            </a:pathLst>
          </a:custGeom>
          <a:ln w="4757">
            <a:solidFill>
              <a:srgbClr val="999B9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4" name="object 344"/>
          <p:cNvSpPr/>
          <p:nvPr/>
        </p:nvSpPr>
        <p:spPr>
          <a:xfrm>
            <a:off x="5602099" y="2475909"/>
            <a:ext cx="2572" cy="4500"/>
          </a:xfrm>
          <a:custGeom>
            <a:avLst/>
            <a:gdLst/>
            <a:ahLst/>
            <a:cxnLst/>
            <a:rect l="l" t="t" r="r" b="b"/>
            <a:pathLst>
              <a:path w="2539" h="4444">
                <a:moveTo>
                  <a:pt x="0" y="269"/>
                </a:moveTo>
                <a:lnTo>
                  <a:pt x="1687" y="5"/>
                </a:lnTo>
                <a:lnTo>
                  <a:pt x="1853" y="0"/>
                </a:lnTo>
                <a:lnTo>
                  <a:pt x="2253" y="4385"/>
                </a:lnTo>
                <a:lnTo>
                  <a:pt x="347" y="4078"/>
                </a:lnTo>
                <a:lnTo>
                  <a:pt x="0" y="269"/>
                </a:lnTo>
                <a:close/>
              </a:path>
            </a:pathLst>
          </a:custGeom>
          <a:solidFill>
            <a:srgbClr val="989A9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5" name="object 345"/>
          <p:cNvSpPr/>
          <p:nvPr/>
        </p:nvSpPr>
        <p:spPr>
          <a:xfrm>
            <a:off x="5600223" y="2478111"/>
            <a:ext cx="2572" cy="0"/>
          </a:xfrm>
          <a:custGeom>
            <a:avLst/>
            <a:gdLst/>
            <a:ahLst/>
            <a:cxnLst/>
            <a:rect l="l" t="t" r="r" b="b"/>
            <a:pathLst>
              <a:path w="2539">
                <a:moveTo>
                  <a:pt x="0" y="0"/>
                </a:moveTo>
                <a:lnTo>
                  <a:pt x="2199" y="0"/>
                </a:lnTo>
              </a:path>
            </a:pathLst>
          </a:custGeom>
          <a:ln w="3808">
            <a:solidFill>
              <a:srgbClr val="96999A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6" name="object 346"/>
          <p:cNvSpPr/>
          <p:nvPr/>
        </p:nvSpPr>
        <p:spPr>
          <a:xfrm>
            <a:off x="5596472" y="2478101"/>
            <a:ext cx="4500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3997" y="0"/>
                </a:lnTo>
              </a:path>
            </a:pathLst>
          </a:custGeom>
          <a:ln w="3212">
            <a:solidFill>
              <a:srgbClr val="96989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7" name="object 347"/>
          <p:cNvSpPr/>
          <p:nvPr/>
        </p:nvSpPr>
        <p:spPr>
          <a:xfrm>
            <a:off x="5594594" y="2478082"/>
            <a:ext cx="2572" cy="0"/>
          </a:xfrm>
          <a:custGeom>
            <a:avLst/>
            <a:gdLst/>
            <a:ahLst/>
            <a:cxnLst/>
            <a:rect l="l" t="t" r="r" b="b"/>
            <a:pathLst>
              <a:path w="2539">
                <a:moveTo>
                  <a:pt x="0" y="0"/>
                </a:moveTo>
                <a:lnTo>
                  <a:pt x="2036" y="0"/>
                </a:lnTo>
              </a:path>
            </a:pathLst>
          </a:custGeom>
          <a:ln w="3175">
            <a:solidFill>
              <a:srgbClr val="95969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8" name="object 348"/>
          <p:cNvSpPr/>
          <p:nvPr/>
        </p:nvSpPr>
        <p:spPr>
          <a:xfrm>
            <a:off x="5592729" y="2477359"/>
            <a:ext cx="2572" cy="1929"/>
          </a:xfrm>
          <a:custGeom>
            <a:avLst/>
            <a:gdLst/>
            <a:ahLst/>
            <a:cxnLst/>
            <a:rect l="l" t="t" r="r" b="b"/>
            <a:pathLst>
              <a:path w="2539" h="1905">
                <a:moveTo>
                  <a:pt x="0" y="408"/>
                </a:moveTo>
                <a:lnTo>
                  <a:pt x="402" y="268"/>
                </a:lnTo>
                <a:lnTo>
                  <a:pt x="1342" y="77"/>
                </a:lnTo>
                <a:lnTo>
                  <a:pt x="1840" y="0"/>
                </a:lnTo>
                <a:lnTo>
                  <a:pt x="1970" y="1422"/>
                </a:lnTo>
                <a:lnTo>
                  <a:pt x="64" y="1115"/>
                </a:lnTo>
                <a:lnTo>
                  <a:pt x="0" y="408"/>
                </a:lnTo>
                <a:close/>
              </a:path>
            </a:pathLst>
          </a:custGeom>
          <a:solidFill>
            <a:srgbClr val="94969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9" name="object 349"/>
          <p:cNvSpPr/>
          <p:nvPr/>
        </p:nvSpPr>
        <p:spPr>
          <a:xfrm>
            <a:off x="5591618" y="247812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59" y="0"/>
                </a:lnTo>
              </a:path>
            </a:pathLst>
          </a:custGeom>
          <a:ln w="3175">
            <a:solidFill>
              <a:srgbClr val="93959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0" name="object 350"/>
          <p:cNvSpPr/>
          <p:nvPr/>
        </p:nvSpPr>
        <p:spPr>
          <a:xfrm>
            <a:off x="5632125" y="2471408"/>
            <a:ext cx="1286" cy="1929"/>
          </a:xfrm>
          <a:custGeom>
            <a:avLst/>
            <a:gdLst/>
            <a:ahLst/>
            <a:cxnLst/>
            <a:rect l="l" t="t" r="r" b="b"/>
            <a:pathLst>
              <a:path w="1270" h="1905">
                <a:moveTo>
                  <a:pt x="0" y="124"/>
                </a:moveTo>
                <a:lnTo>
                  <a:pt x="810" y="0"/>
                </a:lnTo>
                <a:lnTo>
                  <a:pt x="143" y="1697"/>
                </a:lnTo>
                <a:lnTo>
                  <a:pt x="0" y="124"/>
                </a:lnTo>
                <a:close/>
              </a:path>
            </a:pathLst>
          </a:custGeom>
          <a:solidFill>
            <a:srgbClr val="A7AAA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1" name="object 351"/>
          <p:cNvSpPr/>
          <p:nvPr/>
        </p:nvSpPr>
        <p:spPr>
          <a:xfrm>
            <a:off x="5630248" y="2471528"/>
            <a:ext cx="2572" cy="8358"/>
          </a:xfrm>
          <a:custGeom>
            <a:avLst/>
            <a:gdLst/>
            <a:ahLst/>
            <a:cxnLst/>
            <a:rect l="l" t="t" r="r" b="b"/>
            <a:pathLst>
              <a:path w="2539" h="8255">
                <a:moveTo>
                  <a:pt x="0" y="284"/>
                </a:moveTo>
                <a:lnTo>
                  <a:pt x="1852" y="0"/>
                </a:lnTo>
                <a:lnTo>
                  <a:pt x="1995" y="1575"/>
                </a:lnTo>
                <a:lnTo>
                  <a:pt x="1880" y="1869"/>
                </a:lnTo>
                <a:lnTo>
                  <a:pt x="1685" y="2529"/>
                </a:lnTo>
                <a:lnTo>
                  <a:pt x="1482" y="3380"/>
                </a:lnTo>
                <a:lnTo>
                  <a:pt x="679" y="7746"/>
                </a:lnTo>
                <a:lnTo>
                  <a:pt x="0" y="284"/>
                </a:lnTo>
                <a:close/>
              </a:path>
            </a:pathLst>
          </a:custGeom>
          <a:solidFill>
            <a:srgbClr val="A6A8A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2" name="object 352"/>
          <p:cNvSpPr/>
          <p:nvPr/>
        </p:nvSpPr>
        <p:spPr>
          <a:xfrm>
            <a:off x="5628598" y="2471817"/>
            <a:ext cx="2572" cy="12858"/>
          </a:xfrm>
          <a:custGeom>
            <a:avLst/>
            <a:gdLst/>
            <a:ahLst/>
            <a:cxnLst/>
            <a:rect l="l" t="t" r="r" b="b"/>
            <a:pathLst>
              <a:path w="2539" h="12700">
                <a:moveTo>
                  <a:pt x="0" y="250"/>
                </a:moveTo>
                <a:lnTo>
                  <a:pt x="1627" y="0"/>
                </a:lnTo>
                <a:lnTo>
                  <a:pt x="2308" y="7466"/>
                </a:lnTo>
                <a:lnTo>
                  <a:pt x="1384" y="12493"/>
                </a:lnTo>
                <a:lnTo>
                  <a:pt x="880" y="12412"/>
                </a:lnTo>
                <a:lnTo>
                  <a:pt x="120" y="4072"/>
                </a:lnTo>
                <a:lnTo>
                  <a:pt x="120" y="2244"/>
                </a:lnTo>
                <a:lnTo>
                  <a:pt x="0" y="250"/>
                </a:lnTo>
                <a:close/>
              </a:path>
              <a:path w="2539" h="12700">
                <a:moveTo>
                  <a:pt x="39" y="3179"/>
                </a:moveTo>
                <a:lnTo>
                  <a:pt x="120" y="2244"/>
                </a:lnTo>
                <a:lnTo>
                  <a:pt x="120" y="4072"/>
                </a:lnTo>
                <a:lnTo>
                  <a:pt x="39" y="3179"/>
                </a:lnTo>
                <a:close/>
              </a:path>
            </a:pathLst>
          </a:custGeom>
          <a:solidFill>
            <a:srgbClr val="A5A7A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3" name="object 353"/>
          <p:cNvSpPr/>
          <p:nvPr/>
        </p:nvSpPr>
        <p:spPr>
          <a:xfrm>
            <a:off x="5627378" y="2475044"/>
            <a:ext cx="2572" cy="9644"/>
          </a:xfrm>
          <a:custGeom>
            <a:avLst/>
            <a:gdLst/>
            <a:ahLst/>
            <a:cxnLst/>
            <a:rect l="l" t="t" r="r" b="b"/>
            <a:pathLst>
              <a:path w="2539" h="9525">
                <a:moveTo>
                  <a:pt x="0" y="6969"/>
                </a:moveTo>
                <a:lnTo>
                  <a:pt x="1204" y="440"/>
                </a:lnTo>
                <a:lnTo>
                  <a:pt x="1243" y="0"/>
                </a:lnTo>
                <a:lnTo>
                  <a:pt x="2084" y="9224"/>
                </a:lnTo>
                <a:lnTo>
                  <a:pt x="177" y="8919"/>
                </a:lnTo>
                <a:lnTo>
                  <a:pt x="0" y="6969"/>
                </a:lnTo>
                <a:close/>
              </a:path>
            </a:pathLst>
          </a:custGeom>
          <a:solidFill>
            <a:srgbClr val="A4A7A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4" name="object 354"/>
          <p:cNvSpPr/>
          <p:nvPr/>
        </p:nvSpPr>
        <p:spPr>
          <a:xfrm>
            <a:off x="5627036" y="2482106"/>
            <a:ext cx="643" cy="2572"/>
          </a:xfrm>
          <a:custGeom>
            <a:avLst/>
            <a:gdLst/>
            <a:ahLst/>
            <a:cxnLst/>
            <a:rect l="l" t="t" r="r" b="b"/>
            <a:pathLst>
              <a:path w="635" h="2539">
                <a:moveTo>
                  <a:pt x="0" y="1860"/>
                </a:moveTo>
                <a:lnTo>
                  <a:pt x="343" y="0"/>
                </a:lnTo>
                <a:lnTo>
                  <a:pt x="520" y="1943"/>
                </a:lnTo>
                <a:lnTo>
                  <a:pt x="0" y="1860"/>
                </a:lnTo>
                <a:close/>
              </a:path>
            </a:pathLst>
          </a:custGeom>
          <a:solidFill>
            <a:srgbClr val="A3A5A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5" name="object 355"/>
          <p:cNvSpPr/>
          <p:nvPr/>
        </p:nvSpPr>
        <p:spPr>
          <a:xfrm>
            <a:off x="5622577" y="2481572"/>
            <a:ext cx="643" cy="1929"/>
          </a:xfrm>
          <a:custGeom>
            <a:avLst/>
            <a:gdLst/>
            <a:ahLst/>
            <a:cxnLst/>
            <a:rect l="l" t="t" r="r" b="b"/>
            <a:pathLst>
              <a:path w="635" h="1905">
                <a:moveTo>
                  <a:pt x="0" y="0"/>
                </a:moveTo>
                <a:lnTo>
                  <a:pt x="466" y="1772"/>
                </a:lnTo>
                <a:lnTo>
                  <a:pt x="156" y="1722"/>
                </a:lnTo>
                <a:lnTo>
                  <a:pt x="0" y="0"/>
                </a:lnTo>
                <a:close/>
              </a:path>
            </a:pathLst>
          </a:custGeom>
          <a:solidFill>
            <a:srgbClr val="A1A3A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6" name="object 356"/>
          <p:cNvSpPr/>
          <p:nvPr/>
        </p:nvSpPr>
        <p:spPr>
          <a:xfrm>
            <a:off x="5621122" y="2476038"/>
            <a:ext cx="1929" cy="7715"/>
          </a:xfrm>
          <a:custGeom>
            <a:avLst/>
            <a:gdLst/>
            <a:ahLst/>
            <a:cxnLst/>
            <a:rect l="l" t="t" r="r" b="b"/>
            <a:pathLst>
              <a:path w="1904" h="7619">
                <a:moveTo>
                  <a:pt x="408" y="4481"/>
                </a:moveTo>
                <a:lnTo>
                  <a:pt x="1179" y="4481"/>
                </a:lnTo>
                <a:lnTo>
                  <a:pt x="1436" y="5458"/>
                </a:lnTo>
                <a:lnTo>
                  <a:pt x="1593" y="7186"/>
                </a:lnTo>
                <a:lnTo>
                  <a:pt x="640" y="7032"/>
                </a:lnTo>
                <a:lnTo>
                  <a:pt x="408" y="4481"/>
                </a:lnTo>
                <a:close/>
              </a:path>
              <a:path w="1904" h="7619">
                <a:moveTo>
                  <a:pt x="0" y="0"/>
                </a:moveTo>
                <a:lnTo>
                  <a:pt x="1179" y="4481"/>
                </a:lnTo>
                <a:lnTo>
                  <a:pt x="408" y="4481"/>
                </a:lnTo>
                <a:lnTo>
                  <a:pt x="0" y="0"/>
                </a:lnTo>
                <a:close/>
              </a:path>
            </a:pathLst>
          </a:custGeom>
          <a:solidFill>
            <a:srgbClr val="A0A3A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7" name="object 357"/>
          <p:cNvSpPr/>
          <p:nvPr/>
        </p:nvSpPr>
        <p:spPr>
          <a:xfrm>
            <a:off x="5619931" y="2473348"/>
            <a:ext cx="1929" cy="10287"/>
          </a:xfrm>
          <a:custGeom>
            <a:avLst/>
            <a:gdLst/>
            <a:ahLst/>
            <a:cxnLst/>
            <a:rect l="l" t="t" r="r" b="b"/>
            <a:pathLst>
              <a:path w="1904" h="10160">
                <a:moveTo>
                  <a:pt x="643" y="7137"/>
                </a:moveTo>
                <a:lnTo>
                  <a:pt x="1583" y="7137"/>
                </a:lnTo>
                <a:lnTo>
                  <a:pt x="1815" y="9688"/>
                </a:lnTo>
                <a:lnTo>
                  <a:pt x="862" y="9534"/>
                </a:lnTo>
                <a:lnTo>
                  <a:pt x="643" y="7137"/>
                </a:lnTo>
                <a:close/>
              </a:path>
              <a:path w="1904" h="10160">
                <a:moveTo>
                  <a:pt x="0" y="74"/>
                </a:moveTo>
                <a:lnTo>
                  <a:pt x="476" y="0"/>
                </a:lnTo>
                <a:lnTo>
                  <a:pt x="1174" y="2651"/>
                </a:lnTo>
                <a:lnTo>
                  <a:pt x="1583" y="7137"/>
                </a:lnTo>
                <a:lnTo>
                  <a:pt x="643" y="7137"/>
                </a:lnTo>
                <a:lnTo>
                  <a:pt x="0" y="74"/>
                </a:lnTo>
                <a:close/>
              </a:path>
            </a:pathLst>
          </a:custGeom>
          <a:solidFill>
            <a:srgbClr val="9FA2A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8" name="object 358"/>
          <p:cNvSpPr/>
          <p:nvPr/>
        </p:nvSpPr>
        <p:spPr>
          <a:xfrm>
            <a:off x="5618994" y="2473419"/>
            <a:ext cx="1929" cy="9644"/>
          </a:xfrm>
          <a:custGeom>
            <a:avLst/>
            <a:gdLst/>
            <a:ahLst/>
            <a:cxnLst/>
            <a:rect l="l" t="t" r="r" b="b"/>
            <a:pathLst>
              <a:path w="1904" h="9525">
                <a:moveTo>
                  <a:pt x="630" y="7062"/>
                </a:moveTo>
                <a:lnTo>
                  <a:pt x="1569" y="7062"/>
                </a:lnTo>
                <a:lnTo>
                  <a:pt x="1787" y="9459"/>
                </a:lnTo>
                <a:lnTo>
                  <a:pt x="834" y="9305"/>
                </a:lnTo>
                <a:lnTo>
                  <a:pt x="630" y="7062"/>
                </a:lnTo>
                <a:close/>
              </a:path>
              <a:path w="1904" h="9525">
                <a:moveTo>
                  <a:pt x="0" y="145"/>
                </a:moveTo>
                <a:lnTo>
                  <a:pt x="925" y="0"/>
                </a:lnTo>
                <a:lnTo>
                  <a:pt x="1569" y="7062"/>
                </a:lnTo>
                <a:lnTo>
                  <a:pt x="630" y="7062"/>
                </a:lnTo>
                <a:lnTo>
                  <a:pt x="0" y="145"/>
                </a:lnTo>
                <a:close/>
              </a:path>
            </a:pathLst>
          </a:custGeom>
          <a:solidFill>
            <a:srgbClr val="9EA1A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9" name="object 359"/>
          <p:cNvSpPr/>
          <p:nvPr/>
        </p:nvSpPr>
        <p:spPr>
          <a:xfrm>
            <a:off x="5617117" y="2473567"/>
            <a:ext cx="3215" cy="9644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604" y="6917"/>
                </a:moveTo>
                <a:lnTo>
                  <a:pt x="2482" y="6917"/>
                </a:lnTo>
                <a:lnTo>
                  <a:pt x="2687" y="9160"/>
                </a:lnTo>
                <a:lnTo>
                  <a:pt x="780" y="8852"/>
                </a:lnTo>
                <a:lnTo>
                  <a:pt x="604" y="6917"/>
                </a:lnTo>
                <a:close/>
              </a:path>
              <a:path w="3175" h="9525">
                <a:moveTo>
                  <a:pt x="0" y="290"/>
                </a:moveTo>
                <a:lnTo>
                  <a:pt x="1852" y="0"/>
                </a:lnTo>
                <a:lnTo>
                  <a:pt x="2482" y="6917"/>
                </a:lnTo>
                <a:lnTo>
                  <a:pt x="604" y="6917"/>
                </a:lnTo>
                <a:lnTo>
                  <a:pt x="0" y="290"/>
                </a:lnTo>
                <a:close/>
              </a:path>
            </a:pathLst>
          </a:custGeom>
          <a:solidFill>
            <a:srgbClr val="9DA0A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0" name="object 360"/>
          <p:cNvSpPr/>
          <p:nvPr/>
        </p:nvSpPr>
        <p:spPr>
          <a:xfrm>
            <a:off x="5615241" y="2473865"/>
            <a:ext cx="3215" cy="9001"/>
          </a:xfrm>
          <a:custGeom>
            <a:avLst/>
            <a:gdLst/>
            <a:ahLst/>
            <a:cxnLst/>
            <a:rect l="l" t="t" r="r" b="b"/>
            <a:pathLst>
              <a:path w="3175" h="8889">
                <a:moveTo>
                  <a:pt x="577" y="6626"/>
                </a:moveTo>
                <a:lnTo>
                  <a:pt x="2456" y="6626"/>
                </a:lnTo>
                <a:lnTo>
                  <a:pt x="2632" y="8561"/>
                </a:lnTo>
                <a:lnTo>
                  <a:pt x="725" y="8252"/>
                </a:lnTo>
                <a:lnTo>
                  <a:pt x="577" y="6626"/>
                </a:lnTo>
                <a:close/>
              </a:path>
              <a:path w="3175" h="8889">
                <a:moveTo>
                  <a:pt x="0" y="290"/>
                </a:moveTo>
                <a:lnTo>
                  <a:pt x="1852" y="0"/>
                </a:lnTo>
                <a:lnTo>
                  <a:pt x="2456" y="6626"/>
                </a:lnTo>
                <a:lnTo>
                  <a:pt x="577" y="6626"/>
                </a:lnTo>
                <a:lnTo>
                  <a:pt x="0" y="290"/>
                </a:lnTo>
                <a:close/>
              </a:path>
            </a:pathLst>
          </a:custGeom>
          <a:solidFill>
            <a:srgbClr val="9DA0A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1" name="object 361"/>
          <p:cNvSpPr/>
          <p:nvPr/>
        </p:nvSpPr>
        <p:spPr>
          <a:xfrm>
            <a:off x="5613365" y="2474156"/>
            <a:ext cx="3215" cy="8358"/>
          </a:xfrm>
          <a:custGeom>
            <a:avLst/>
            <a:gdLst/>
            <a:ahLst/>
            <a:cxnLst/>
            <a:rect l="l" t="t" r="r" b="b"/>
            <a:pathLst>
              <a:path w="3175" h="8255">
                <a:moveTo>
                  <a:pt x="1106" y="6335"/>
                </a:moveTo>
                <a:lnTo>
                  <a:pt x="2429" y="6335"/>
                </a:lnTo>
                <a:lnTo>
                  <a:pt x="2577" y="7961"/>
                </a:lnTo>
                <a:lnTo>
                  <a:pt x="1475" y="7783"/>
                </a:lnTo>
                <a:lnTo>
                  <a:pt x="1106" y="6335"/>
                </a:lnTo>
                <a:close/>
              </a:path>
              <a:path w="3175" h="8255">
                <a:moveTo>
                  <a:pt x="0" y="290"/>
                </a:moveTo>
                <a:lnTo>
                  <a:pt x="1851" y="0"/>
                </a:lnTo>
                <a:lnTo>
                  <a:pt x="2429" y="6335"/>
                </a:lnTo>
                <a:lnTo>
                  <a:pt x="1106" y="6335"/>
                </a:lnTo>
                <a:lnTo>
                  <a:pt x="852" y="7682"/>
                </a:lnTo>
                <a:lnTo>
                  <a:pt x="670" y="7651"/>
                </a:lnTo>
                <a:lnTo>
                  <a:pt x="0" y="290"/>
                </a:lnTo>
                <a:close/>
              </a:path>
            </a:pathLst>
          </a:custGeom>
          <a:solidFill>
            <a:srgbClr val="9C9FA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2" name="object 362"/>
          <p:cNvSpPr/>
          <p:nvPr/>
        </p:nvSpPr>
        <p:spPr>
          <a:xfrm>
            <a:off x="5611819" y="2474454"/>
            <a:ext cx="2572" cy="7715"/>
          </a:xfrm>
          <a:custGeom>
            <a:avLst/>
            <a:gdLst/>
            <a:ahLst/>
            <a:cxnLst/>
            <a:rect l="l" t="t" r="r" b="b"/>
            <a:pathLst>
              <a:path w="2539" h="7619">
                <a:moveTo>
                  <a:pt x="63" y="228"/>
                </a:moveTo>
                <a:lnTo>
                  <a:pt x="1520" y="0"/>
                </a:lnTo>
                <a:lnTo>
                  <a:pt x="2191" y="7361"/>
                </a:lnTo>
                <a:lnTo>
                  <a:pt x="284" y="7046"/>
                </a:lnTo>
                <a:lnTo>
                  <a:pt x="240" y="6568"/>
                </a:lnTo>
                <a:lnTo>
                  <a:pt x="240" y="1524"/>
                </a:lnTo>
                <a:lnTo>
                  <a:pt x="63" y="228"/>
                </a:lnTo>
                <a:close/>
              </a:path>
              <a:path w="2539" h="7619">
                <a:moveTo>
                  <a:pt x="0" y="3925"/>
                </a:moveTo>
                <a:lnTo>
                  <a:pt x="63" y="3581"/>
                </a:lnTo>
                <a:lnTo>
                  <a:pt x="240" y="1524"/>
                </a:lnTo>
                <a:lnTo>
                  <a:pt x="240" y="6568"/>
                </a:lnTo>
                <a:lnTo>
                  <a:pt x="0" y="3925"/>
                </a:lnTo>
                <a:close/>
              </a:path>
            </a:pathLst>
          </a:custGeom>
          <a:solidFill>
            <a:srgbClr val="9C9E9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3" name="object 363"/>
          <p:cNvSpPr/>
          <p:nvPr/>
        </p:nvSpPr>
        <p:spPr>
          <a:xfrm>
            <a:off x="5611266" y="2478434"/>
            <a:ext cx="1286" cy="321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2978"/>
                </a:moveTo>
                <a:lnTo>
                  <a:pt x="545" y="0"/>
                </a:lnTo>
                <a:lnTo>
                  <a:pt x="829" y="3115"/>
                </a:lnTo>
                <a:lnTo>
                  <a:pt x="0" y="2978"/>
                </a:lnTo>
                <a:close/>
              </a:path>
            </a:pathLst>
          </a:custGeom>
          <a:solidFill>
            <a:srgbClr val="9B9D9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4" name="object 364"/>
          <p:cNvSpPr/>
          <p:nvPr/>
        </p:nvSpPr>
        <p:spPr>
          <a:xfrm>
            <a:off x="5651832" y="2468393"/>
            <a:ext cx="643" cy="3858"/>
          </a:xfrm>
          <a:custGeom>
            <a:avLst/>
            <a:gdLst/>
            <a:ahLst/>
            <a:cxnLst/>
            <a:rect l="l" t="t" r="r" b="b"/>
            <a:pathLst>
              <a:path w="635" h="3810">
                <a:moveTo>
                  <a:pt x="0" y="83"/>
                </a:moveTo>
                <a:lnTo>
                  <a:pt x="540" y="0"/>
                </a:lnTo>
                <a:lnTo>
                  <a:pt x="291" y="3276"/>
                </a:lnTo>
                <a:lnTo>
                  <a:pt x="0" y="83"/>
                </a:lnTo>
                <a:close/>
              </a:path>
            </a:pathLst>
          </a:custGeom>
          <a:solidFill>
            <a:srgbClr val="B0B3B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5" name="object 365"/>
          <p:cNvSpPr/>
          <p:nvPr/>
        </p:nvSpPr>
        <p:spPr>
          <a:xfrm>
            <a:off x="5649950" y="2468477"/>
            <a:ext cx="2572" cy="5786"/>
          </a:xfrm>
          <a:custGeom>
            <a:avLst/>
            <a:gdLst/>
            <a:ahLst/>
            <a:cxnLst/>
            <a:rect l="l" t="t" r="r" b="b"/>
            <a:pathLst>
              <a:path w="2539" h="5714">
                <a:moveTo>
                  <a:pt x="0" y="288"/>
                </a:moveTo>
                <a:lnTo>
                  <a:pt x="1857" y="0"/>
                </a:lnTo>
                <a:lnTo>
                  <a:pt x="2145" y="3168"/>
                </a:lnTo>
                <a:lnTo>
                  <a:pt x="2042" y="4526"/>
                </a:lnTo>
                <a:lnTo>
                  <a:pt x="386" y="4526"/>
                </a:lnTo>
                <a:lnTo>
                  <a:pt x="0" y="288"/>
                </a:lnTo>
                <a:close/>
              </a:path>
              <a:path w="2539" h="5714">
                <a:moveTo>
                  <a:pt x="387" y="4540"/>
                </a:moveTo>
                <a:lnTo>
                  <a:pt x="2042" y="4526"/>
                </a:lnTo>
                <a:lnTo>
                  <a:pt x="1986" y="5250"/>
                </a:lnTo>
                <a:lnTo>
                  <a:pt x="755" y="4615"/>
                </a:lnTo>
                <a:lnTo>
                  <a:pt x="387" y="4540"/>
                </a:lnTo>
                <a:close/>
              </a:path>
            </a:pathLst>
          </a:custGeom>
          <a:solidFill>
            <a:srgbClr val="AFB2B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6" name="object 366"/>
          <p:cNvSpPr/>
          <p:nvPr/>
        </p:nvSpPr>
        <p:spPr>
          <a:xfrm>
            <a:off x="5647142" y="2468769"/>
            <a:ext cx="3215" cy="9644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432"/>
                </a:moveTo>
                <a:lnTo>
                  <a:pt x="2783" y="0"/>
                </a:lnTo>
                <a:lnTo>
                  <a:pt x="3168" y="4239"/>
                </a:lnTo>
                <a:lnTo>
                  <a:pt x="1857" y="4366"/>
                </a:lnTo>
                <a:lnTo>
                  <a:pt x="379" y="4593"/>
                </a:lnTo>
                <a:lnTo>
                  <a:pt x="0" y="432"/>
                </a:lnTo>
                <a:close/>
              </a:path>
              <a:path w="3175" h="9525">
                <a:moveTo>
                  <a:pt x="722" y="8358"/>
                </a:moveTo>
                <a:lnTo>
                  <a:pt x="1247" y="8277"/>
                </a:lnTo>
                <a:lnTo>
                  <a:pt x="1959" y="8430"/>
                </a:lnTo>
                <a:lnTo>
                  <a:pt x="2740" y="9281"/>
                </a:lnTo>
                <a:lnTo>
                  <a:pt x="807" y="9281"/>
                </a:lnTo>
                <a:lnTo>
                  <a:pt x="722" y="8358"/>
                </a:lnTo>
                <a:close/>
              </a:path>
            </a:pathLst>
          </a:custGeom>
          <a:solidFill>
            <a:srgbClr val="AEB1B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7" name="object 367"/>
          <p:cNvSpPr/>
          <p:nvPr/>
        </p:nvSpPr>
        <p:spPr>
          <a:xfrm>
            <a:off x="5645258" y="2469211"/>
            <a:ext cx="3858" cy="18645"/>
          </a:xfrm>
          <a:custGeom>
            <a:avLst/>
            <a:gdLst/>
            <a:ahLst/>
            <a:cxnLst/>
            <a:rect l="l" t="t" r="r" b="b"/>
            <a:pathLst>
              <a:path w="3810" h="18414">
                <a:moveTo>
                  <a:pt x="780" y="8849"/>
                </a:moveTo>
                <a:lnTo>
                  <a:pt x="2662" y="8849"/>
                </a:lnTo>
                <a:lnTo>
                  <a:pt x="3500" y="18065"/>
                </a:lnTo>
                <a:lnTo>
                  <a:pt x="1593" y="17757"/>
                </a:lnTo>
                <a:lnTo>
                  <a:pt x="780" y="8849"/>
                </a:lnTo>
                <a:close/>
              </a:path>
              <a:path w="3810" h="18414">
                <a:moveTo>
                  <a:pt x="722" y="8213"/>
                </a:moveTo>
                <a:lnTo>
                  <a:pt x="2578" y="7926"/>
                </a:lnTo>
                <a:lnTo>
                  <a:pt x="2662" y="8849"/>
                </a:lnTo>
                <a:lnTo>
                  <a:pt x="780" y="8849"/>
                </a:lnTo>
                <a:lnTo>
                  <a:pt x="722" y="8213"/>
                </a:lnTo>
                <a:close/>
              </a:path>
              <a:path w="3810" h="18414">
                <a:moveTo>
                  <a:pt x="0" y="288"/>
                </a:moveTo>
                <a:lnTo>
                  <a:pt x="1858" y="0"/>
                </a:lnTo>
                <a:lnTo>
                  <a:pt x="2236" y="4161"/>
                </a:lnTo>
                <a:lnTo>
                  <a:pt x="379" y="4448"/>
                </a:lnTo>
                <a:lnTo>
                  <a:pt x="0" y="288"/>
                </a:lnTo>
                <a:close/>
              </a:path>
            </a:pathLst>
          </a:custGeom>
          <a:solidFill>
            <a:srgbClr val="AEB0B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8" name="object 368"/>
          <p:cNvSpPr/>
          <p:nvPr/>
        </p:nvSpPr>
        <p:spPr>
          <a:xfrm>
            <a:off x="5643383" y="2469497"/>
            <a:ext cx="3858" cy="18002"/>
          </a:xfrm>
          <a:custGeom>
            <a:avLst/>
            <a:gdLst/>
            <a:ahLst/>
            <a:cxnLst/>
            <a:rect l="l" t="t" r="r" b="b"/>
            <a:pathLst>
              <a:path w="3810" h="17780">
                <a:moveTo>
                  <a:pt x="754" y="8561"/>
                </a:moveTo>
                <a:lnTo>
                  <a:pt x="2636" y="8561"/>
                </a:lnTo>
                <a:lnTo>
                  <a:pt x="3446" y="17470"/>
                </a:lnTo>
                <a:lnTo>
                  <a:pt x="1539" y="17162"/>
                </a:lnTo>
                <a:lnTo>
                  <a:pt x="754" y="8561"/>
                </a:lnTo>
                <a:close/>
              </a:path>
              <a:path w="3810" h="17780">
                <a:moveTo>
                  <a:pt x="722" y="8212"/>
                </a:moveTo>
                <a:lnTo>
                  <a:pt x="2578" y="7925"/>
                </a:lnTo>
                <a:lnTo>
                  <a:pt x="2636" y="8561"/>
                </a:lnTo>
                <a:lnTo>
                  <a:pt x="754" y="8561"/>
                </a:lnTo>
                <a:lnTo>
                  <a:pt x="722" y="8212"/>
                </a:lnTo>
                <a:close/>
              </a:path>
              <a:path w="3810" h="17780">
                <a:moveTo>
                  <a:pt x="0" y="288"/>
                </a:moveTo>
                <a:lnTo>
                  <a:pt x="1858" y="0"/>
                </a:lnTo>
                <a:lnTo>
                  <a:pt x="2236" y="4159"/>
                </a:lnTo>
                <a:lnTo>
                  <a:pt x="379" y="4445"/>
                </a:lnTo>
                <a:lnTo>
                  <a:pt x="0" y="288"/>
                </a:lnTo>
                <a:close/>
              </a:path>
            </a:pathLst>
          </a:custGeom>
          <a:solidFill>
            <a:srgbClr val="ACAFA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9" name="object 369"/>
          <p:cNvSpPr/>
          <p:nvPr/>
        </p:nvSpPr>
        <p:spPr>
          <a:xfrm>
            <a:off x="5641506" y="2469795"/>
            <a:ext cx="3858" cy="17359"/>
          </a:xfrm>
          <a:custGeom>
            <a:avLst/>
            <a:gdLst/>
            <a:ahLst/>
            <a:cxnLst/>
            <a:rect l="l" t="t" r="r" b="b"/>
            <a:pathLst>
              <a:path w="3810" h="17144">
                <a:moveTo>
                  <a:pt x="728" y="8273"/>
                </a:moveTo>
                <a:lnTo>
                  <a:pt x="2610" y="8273"/>
                </a:lnTo>
                <a:lnTo>
                  <a:pt x="3392" y="16874"/>
                </a:lnTo>
                <a:lnTo>
                  <a:pt x="1484" y="16566"/>
                </a:lnTo>
                <a:lnTo>
                  <a:pt x="728" y="8273"/>
                </a:lnTo>
                <a:close/>
              </a:path>
              <a:path w="3810" h="17144">
                <a:moveTo>
                  <a:pt x="722" y="8211"/>
                </a:moveTo>
                <a:lnTo>
                  <a:pt x="2578" y="7924"/>
                </a:lnTo>
                <a:lnTo>
                  <a:pt x="2610" y="8273"/>
                </a:lnTo>
                <a:lnTo>
                  <a:pt x="722" y="8211"/>
                </a:lnTo>
                <a:close/>
              </a:path>
              <a:path w="3810" h="17144">
                <a:moveTo>
                  <a:pt x="0" y="288"/>
                </a:moveTo>
                <a:lnTo>
                  <a:pt x="1858" y="0"/>
                </a:lnTo>
                <a:lnTo>
                  <a:pt x="2236" y="4157"/>
                </a:lnTo>
                <a:lnTo>
                  <a:pt x="828" y="4374"/>
                </a:lnTo>
                <a:lnTo>
                  <a:pt x="384" y="4508"/>
                </a:lnTo>
                <a:lnTo>
                  <a:pt x="0" y="288"/>
                </a:lnTo>
                <a:close/>
              </a:path>
            </a:pathLst>
          </a:custGeom>
          <a:solidFill>
            <a:srgbClr val="ACAEA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0" name="object 370"/>
          <p:cNvSpPr/>
          <p:nvPr/>
        </p:nvSpPr>
        <p:spPr>
          <a:xfrm>
            <a:off x="5639630" y="2470080"/>
            <a:ext cx="3858" cy="16716"/>
          </a:xfrm>
          <a:custGeom>
            <a:avLst/>
            <a:gdLst/>
            <a:ahLst/>
            <a:cxnLst/>
            <a:rect l="l" t="t" r="r" b="b"/>
            <a:pathLst>
              <a:path w="3810" h="16510">
                <a:moveTo>
                  <a:pt x="992" y="11167"/>
                </a:moveTo>
                <a:lnTo>
                  <a:pt x="992" y="6156"/>
                </a:lnTo>
                <a:lnTo>
                  <a:pt x="1030" y="7985"/>
                </a:lnTo>
                <a:lnTo>
                  <a:pt x="2584" y="7985"/>
                </a:lnTo>
                <a:lnTo>
                  <a:pt x="3338" y="16279"/>
                </a:lnTo>
                <a:lnTo>
                  <a:pt x="1430" y="15971"/>
                </a:lnTo>
                <a:lnTo>
                  <a:pt x="992" y="11167"/>
                </a:lnTo>
                <a:close/>
              </a:path>
              <a:path w="3810" h="16510">
                <a:moveTo>
                  <a:pt x="0" y="288"/>
                </a:moveTo>
                <a:lnTo>
                  <a:pt x="1858" y="0"/>
                </a:lnTo>
                <a:lnTo>
                  <a:pt x="2241" y="4219"/>
                </a:lnTo>
                <a:lnTo>
                  <a:pt x="1716" y="4378"/>
                </a:lnTo>
                <a:lnTo>
                  <a:pt x="1246" y="5039"/>
                </a:lnTo>
                <a:lnTo>
                  <a:pt x="992" y="6156"/>
                </a:lnTo>
                <a:lnTo>
                  <a:pt x="992" y="11167"/>
                </a:lnTo>
                <a:lnTo>
                  <a:pt x="0" y="288"/>
                </a:lnTo>
                <a:close/>
              </a:path>
            </a:pathLst>
          </a:custGeom>
          <a:solidFill>
            <a:srgbClr val="AAADA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1" name="object 371"/>
          <p:cNvSpPr/>
          <p:nvPr/>
        </p:nvSpPr>
        <p:spPr>
          <a:xfrm>
            <a:off x="5637757" y="2470377"/>
            <a:ext cx="3858" cy="16073"/>
          </a:xfrm>
          <a:custGeom>
            <a:avLst/>
            <a:gdLst/>
            <a:ahLst/>
            <a:cxnLst/>
            <a:rect l="l" t="t" r="r" b="b"/>
            <a:pathLst>
              <a:path w="3810" h="15875">
                <a:moveTo>
                  <a:pt x="0" y="339"/>
                </a:moveTo>
                <a:lnTo>
                  <a:pt x="453" y="217"/>
                </a:lnTo>
                <a:lnTo>
                  <a:pt x="1853" y="0"/>
                </a:lnTo>
                <a:lnTo>
                  <a:pt x="3279" y="15683"/>
                </a:lnTo>
                <a:lnTo>
                  <a:pt x="1371" y="15375"/>
                </a:lnTo>
                <a:lnTo>
                  <a:pt x="0" y="339"/>
                </a:lnTo>
                <a:close/>
              </a:path>
            </a:pathLst>
          </a:custGeom>
          <a:solidFill>
            <a:srgbClr val="A9ADA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2" name="object 372"/>
          <p:cNvSpPr/>
          <p:nvPr/>
        </p:nvSpPr>
        <p:spPr>
          <a:xfrm>
            <a:off x="5635959" y="2470714"/>
            <a:ext cx="3215" cy="15430"/>
          </a:xfrm>
          <a:custGeom>
            <a:avLst/>
            <a:gdLst/>
            <a:ahLst/>
            <a:cxnLst/>
            <a:rect l="l" t="t" r="r" b="b"/>
            <a:pathLst>
              <a:path w="3175" h="15239">
                <a:moveTo>
                  <a:pt x="0" y="1077"/>
                </a:moveTo>
                <a:lnTo>
                  <a:pt x="1028" y="323"/>
                </a:lnTo>
                <a:lnTo>
                  <a:pt x="1574" y="56"/>
                </a:lnTo>
                <a:lnTo>
                  <a:pt x="1785" y="0"/>
                </a:lnTo>
                <a:lnTo>
                  <a:pt x="3152" y="15037"/>
                </a:lnTo>
                <a:lnTo>
                  <a:pt x="1244" y="14729"/>
                </a:lnTo>
                <a:lnTo>
                  <a:pt x="0" y="1077"/>
                </a:lnTo>
                <a:close/>
              </a:path>
            </a:pathLst>
          </a:custGeom>
          <a:solidFill>
            <a:srgbClr val="A9ACA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3" name="object 373"/>
          <p:cNvSpPr/>
          <p:nvPr/>
        </p:nvSpPr>
        <p:spPr>
          <a:xfrm>
            <a:off x="5634251" y="2471802"/>
            <a:ext cx="3215" cy="14144"/>
          </a:xfrm>
          <a:custGeom>
            <a:avLst/>
            <a:gdLst/>
            <a:ahLst/>
            <a:cxnLst/>
            <a:rect l="l" t="t" r="r" b="b"/>
            <a:pathLst>
              <a:path w="3175" h="13969">
                <a:moveTo>
                  <a:pt x="0" y="2113"/>
                </a:moveTo>
                <a:lnTo>
                  <a:pt x="1242" y="328"/>
                </a:lnTo>
                <a:lnTo>
                  <a:pt x="1691" y="0"/>
                </a:lnTo>
                <a:lnTo>
                  <a:pt x="2932" y="13655"/>
                </a:lnTo>
                <a:lnTo>
                  <a:pt x="1024" y="13347"/>
                </a:lnTo>
                <a:lnTo>
                  <a:pt x="0" y="2113"/>
                </a:lnTo>
                <a:close/>
              </a:path>
            </a:pathLst>
          </a:custGeom>
          <a:solidFill>
            <a:srgbClr val="A9ABA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4" name="object 374"/>
          <p:cNvSpPr/>
          <p:nvPr/>
        </p:nvSpPr>
        <p:spPr>
          <a:xfrm>
            <a:off x="5632879" y="2473941"/>
            <a:ext cx="2572" cy="11573"/>
          </a:xfrm>
          <a:custGeom>
            <a:avLst/>
            <a:gdLst/>
            <a:ahLst/>
            <a:cxnLst/>
            <a:rect l="l" t="t" r="r" b="b"/>
            <a:pathLst>
              <a:path w="2539" h="11430">
                <a:moveTo>
                  <a:pt x="0" y="5815"/>
                </a:moveTo>
                <a:lnTo>
                  <a:pt x="776" y="1573"/>
                </a:lnTo>
                <a:lnTo>
                  <a:pt x="1030" y="696"/>
                </a:lnTo>
                <a:lnTo>
                  <a:pt x="1310" y="61"/>
                </a:lnTo>
                <a:lnTo>
                  <a:pt x="2375" y="11239"/>
                </a:lnTo>
                <a:lnTo>
                  <a:pt x="466" y="10931"/>
                </a:lnTo>
                <a:lnTo>
                  <a:pt x="0" y="5815"/>
                </a:lnTo>
                <a:close/>
              </a:path>
            </a:pathLst>
          </a:custGeom>
          <a:solidFill>
            <a:srgbClr val="A7AAA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5" name="object 375"/>
          <p:cNvSpPr/>
          <p:nvPr/>
        </p:nvSpPr>
        <p:spPr>
          <a:xfrm>
            <a:off x="5632012" y="2479816"/>
            <a:ext cx="1929" cy="5786"/>
          </a:xfrm>
          <a:custGeom>
            <a:avLst/>
            <a:gdLst/>
            <a:ahLst/>
            <a:cxnLst/>
            <a:rect l="l" t="t" r="r" b="b"/>
            <a:pathLst>
              <a:path w="1904" h="5714">
                <a:moveTo>
                  <a:pt x="0" y="4910"/>
                </a:moveTo>
                <a:lnTo>
                  <a:pt x="177" y="3742"/>
                </a:lnTo>
                <a:lnTo>
                  <a:pt x="863" y="0"/>
                </a:lnTo>
                <a:lnTo>
                  <a:pt x="1329" y="5125"/>
                </a:lnTo>
                <a:lnTo>
                  <a:pt x="0" y="4910"/>
                </a:lnTo>
                <a:close/>
              </a:path>
            </a:pathLst>
          </a:custGeom>
          <a:solidFill>
            <a:srgbClr val="A6A8A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6" name="object 376"/>
          <p:cNvSpPr/>
          <p:nvPr/>
        </p:nvSpPr>
        <p:spPr>
          <a:xfrm>
            <a:off x="5673563" y="2466845"/>
            <a:ext cx="1286" cy="6429"/>
          </a:xfrm>
          <a:custGeom>
            <a:avLst/>
            <a:gdLst/>
            <a:ahLst/>
            <a:cxnLst/>
            <a:rect l="l" t="t" r="r" b="b"/>
            <a:pathLst>
              <a:path w="1270" h="6350">
                <a:moveTo>
                  <a:pt x="0" y="0"/>
                </a:moveTo>
                <a:lnTo>
                  <a:pt x="408" y="391"/>
                </a:lnTo>
                <a:lnTo>
                  <a:pt x="890" y="1661"/>
                </a:lnTo>
                <a:lnTo>
                  <a:pt x="835" y="3553"/>
                </a:lnTo>
                <a:lnTo>
                  <a:pt x="323" y="3553"/>
                </a:lnTo>
                <a:lnTo>
                  <a:pt x="0" y="0"/>
                </a:lnTo>
                <a:close/>
              </a:path>
              <a:path w="1270" h="6350">
                <a:moveTo>
                  <a:pt x="323" y="3553"/>
                </a:moveTo>
                <a:lnTo>
                  <a:pt x="835" y="3553"/>
                </a:lnTo>
                <a:lnTo>
                  <a:pt x="738" y="5077"/>
                </a:lnTo>
                <a:lnTo>
                  <a:pt x="553" y="6074"/>
                </a:lnTo>
                <a:lnTo>
                  <a:pt x="323" y="3553"/>
                </a:lnTo>
                <a:close/>
              </a:path>
            </a:pathLst>
          </a:custGeom>
          <a:solidFill>
            <a:srgbClr val="BEC0B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7" name="object 377"/>
          <p:cNvSpPr/>
          <p:nvPr/>
        </p:nvSpPr>
        <p:spPr>
          <a:xfrm>
            <a:off x="5672548" y="2466092"/>
            <a:ext cx="1929" cy="10930"/>
          </a:xfrm>
          <a:custGeom>
            <a:avLst/>
            <a:gdLst/>
            <a:ahLst/>
            <a:cxnLst/>
            <a:rect l="l" t="t" r="r" b="b"/>
            <a:pathLst>
              <a:path w="1904" h="10794">
                <a:moveTo>
                  <a:pt x="391" y="4291"/>
                </a:moveTo>
                <a:lnTo>
                  <a:pt x="1335" y="4291"/>
                </a:lnTo>
                <a:lnTo>
                  <a:pt x="1563" y="6803"/>
                </a:lnTo>
                <a:lnTo>
                  <a:pt x="931" y="10219"/>
                </a:lnTo>
                <a:lnTo>
                  <a:pt x="391" y="4291"/>
                </a:lnTo>
                <a:close/>
              </a:path>
              <a:path w="1904" h="10794">
                <a:moveTo>
                  <a:pt x="0" y="0"/>
                </a:moveTo>
                <a:lnTo>
                  <a:pt x="502" y="253"/>
                </a:lnTo>
                <a:lnTo>
                  <a:pt x="1012" y="742"/>
                </a:lnTo>
                <a:lnTo>
                  <a:pt x="1335" y="4291"/>
                </a:lnTo>
                <a:lnTo>
                  <a:pt x="391" y="4291"/>
                </a:lnTo>
                <a:lnTo>
                  <a:pt x="0" y="0"/>
                </a:lnTo>
                <a:close/>
              </a:path>
            </a:pathLst>
          </a:custGeom>
          <a:solidFill>
            <a:srgbClr val="BDBFB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8" name="object 378"/>
          <p:cNvSpPr/>
          <p:nvPr/>
        </p:nvSpPr>
        <p:spPr>
          <a:xfrm>
            <a:off x="5670610" y="2465654"/>
            <a:ext cx="3215" cy="18002"/>
          </a:xfrm>
          <a:custGeom>
            <a:avLst/>
            <a:gdLst/>
            <a:ahLst/>
            <a:cxnLst/>
            <a:rect l="l" t="t" r="r" b="b"/>
            <a:pathLst>
              <a:path w="3175" h="17780">
                <a:moveTo>
                  <a:pt x="426" y="4724"/>
                </a:moveTo>
                <a:lnTo>
                  <a:pt x="2310" y="4724"/>
                </a:lnTo>
                <a:lnTo>
                  <a:pt x="2847" y="10636"/>
                </a:lnTo>
                <a:lnTo>
                  <a:pt x="1587" y="17450"/>
                </a:lnTo>
                <a:lnTo>
                  <a:pt x="426" y="4724"/>
                </a:lnTo>
                <a:close/>
              </a:path>
              <a:path w="3175" h="17780">
                <a:moveTo>
                  <a:pt x="0" y="42"/>
                </a:moveTo>
                <a:lnTo>
                  <a:pt x="1056" y="0"/>
                </a:lnTo>
                <a:lnTo>
                  <a:pt x="1920" y="435"/>
                </a:lnTo>
                <a:lnTo>
                  <a:pt x="2310" y="4724"/>
                </a:lnTo>
                <a:lnTo>
                  <a:pt x="426" y="4724"/>
                </a:lnTo>
                <a:lnTo>
                  <a:pt x="0" y="42"/>
                </a:lnTo>
                <a:close/>
              </a:path>
            </a:pathLst>
          </a:custGeom>
          <a:solidFill>
            <a:srgbClr val="BCBEB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9" name="object 379"/>
          <p:cNvSpPr/>
          <p:nvPr/>
        </p:nvSpPr>
        <p:spPr>
          <a:xfrm>
            <a:off x="5668716" y="2465703"/>
            <a:ext cx="3858" cy="23145"/>
          </a:xfrm>
          <a:custGeom>
            <a:avLst/>
            <a:gdLst/>
            <a:ahLst/>
            <a:cxnLst/>
            <a:rect l="l" t="t" r="r" b="b"/>
            <a:pathLst>
              <a:path w="3810" h="22860">
                <a:moveTo>
                  <a:pt x="412" y="4681"/>
                </a:moveTo>
                <a:lnTo>
                  <a:pt x="2290" y="4681"/>
                </a:lnTo>
                <a:lnTo>
                  <a:pt x="3451" y="17410"/>
                </a:lnTo>
                <a:lnTo>
                  <a:pt x="2836" y="20734"/>
                </a:lnTo>
                <a:lnTo>
                  <a:pt x="2594" y="21686"/>
                </a:lnTo>
                <a:lnTo>
                  <a:pt x="2369" y="22270"/>
                </a:lnTo>
                <a:lnTo>
                  <a:pt x="2065" y="22812"/>
                </a:lnTo>
                <a:lnTo>
                  <a:pt x="412" y="4681"/>
                </a:lnTo>
                <a:close/>
              </a:path>
              <a:path w="3810" h="22860">
                <a:moveTo>
                  <a:pt x="0" y="159"/>
                </a:moveTo>
                <a:lnTo>
                  <a:pt x="737" y="45"/>
                </a:lnTo>
                <a:lnTo>
                  <a:pt x="1864" y="0"/>
                </a:lnTo>
                <a:lnTo>
                  <a:pt x="2290" y="4681"/>
                </a:lnTo>
                <a:lnTo>
                  <a:pt x="412" y="4681"/>
                </a:lnTo>
                <a:lnTo>
                  <a:pt x="0" y="159"/>
                </a:lnTo>
                <a:close/>
              </a:path>
            </a:pathLst>
          </a:custGeom>
          <a:solidFill>
            <a:srgbClr val="BBBEB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0" name="object 380"/>
          <p:cNvSpPr/>
          <p:nvPr/>
        </p:nvSpPr>
        <p:spPr>
          <a:xfrm>
            <a:off x="5666840" y="2465859"/>
            <a:ext cx="4500" cy="25074"/>
          </a:xfrm>
          <a:custGeom>
            <a:avLst/>
            <a:gdLst/>
            <a:ahLst/>
            <a:cxnLst/>
            <a:rect l="l" t="t" r="r" b="b"/>
            <a:pathLst>
              <a:path w="4445" h="24764">
                <a:moveTo>
                  <a:pt x="386" y="4522"/>
                </a:moveTo>
                <a:lnTo>
                  <a:pt x="2269" y="4522"/>
                </a:lnTo>
                <a:lnTo>
                  <a:pt x="3918" y="22654"/>
                </a:lnTo>
                <a:lnTo>
                  <a:pt x="2041" y="22683"/>
                </a:lnTo>
                <a:lnTo>
                  <a:pt x="386" y="4522"/>
                </a:lnTo>
                <a:close/>
              </a:path>
              <a:path w="4445" h="24764">
                <a:moveTo>
                  <a:pt x="2041" y="22683"/>
                </a:moveTo>
                <a:lnTo>
                  <a:pt x="3902" y="22683"/>
                </a:lnTo>
                <a:lnTo>
                  <a:pt x="3188" y="23915"/>
                </a:lnTo>
                <a:lnTo>
                  <a:pt x="2972" y="24181"/>
                </a:lnTo>
                <a:lnTo>
                  <a:pt x="2743" y="24423"/>
                </a:lnTo>
                <a:lnTo>
                  <a:pt x="2489" y="24639"/>
                </a:lnTo>
                <a:lnTo>
                  <a:pt x="2216" y="24595"/>
                </a:lnTo>
                <a:lnTo>
                  <a:pt x="2041" y="22683"/>
                </a:lnTo>
                <a:close/>
              </a:path>
              <a:path w="4445" h="24764">
                <a:moveTo>
                  <a:pt x="0" y="287"/>
                </a:moveTo>
                <a:lnTo>
                  <a:pt x="1858" y="0"/>
                </a:lnTo>
                <a:lnTo>
                  <a:pt x="2269" y="4522"/>
                </a:lnTo>
                <a:lnTo>
                  <a:pt x="386" y="4522"/>
                </a:lnTo>
                <a:lnTo>
                  <a:pt x="0" y="287"/>
                </a:lnTo>
                <a:close/>
              </a:path>
            </a:pathLst>
          </a:custGeom>
          <a:solidFill>
            <a:srgbClr val="BABCB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1" name="object 381"/>
          <p:cNvSpPr/>
          <p:nvPr/>
        </p:nvSpPr>
        <p:spPr>
          <a:xfrm>
            <a:off x="5664964" y="2466149"/>
            <a:ext cx="4500" cy="25074"/>
          </a:xfrm>
          <a:custGeom>
            <a:avLst/>
            <a:gdLst/>
            <a:ahLst/>
            <a:cxnLst/>
            <a:rect l="l" t="t" r="r" b="b"/>
            <a:pathLst>
              <a:path w="4445" h="24764">
                <a:moveTo>
                  <a:pt x="2015" y="22396"/>
                </a:moveTo>
                <a:lnTo>
                  <a:pt x="3895" y="22396"/>
                </a:lnTo>
                <a:lnTo>
                  <a:pt x="4069" y="24308"/>
                </a:lnTo>
                <a:lnTo>
                  <a:pt x="2162" y="24002"/>
                </a:lnTo>
                <a:lnTo>
                  <a:pt x="2015" y="22396"/>
                </a:lnTo>
                <a:close/>
              </a:path>
              <a:path w="4445" h="24764">
                <a:moveTo>
                  <a:pt x="1789" y="4235"/>
                </a:moveTo>
                <a:lnTo>
                  <a:pt x="2243" y="4235"/>
                </a:lnTo>
                <a:lnTo>
                  <a:pt x="3895" y="22396"/>
                </a:lnTo>
                <a:lnTo>
                  <a:pt x="2203" y="22396"/>
                </a:lnTo>
                <a:lnTo>
                  <a:pt x="2203" y="4477"/>
                </a:lnTo>
                <a:lnTo>
                  <a:pt x="1789" y="4235"/>
                </a:lnTo>
                <a:close/>
              </a:path>
              <a:path w="4445" h="24764">
                <a:moveTo>
                  <a:pt x="0" y="287"/>
                </a:moveTo>
                <a:lnTo>
                  <a:pt x="1858" y="0"/>
                </a:lnTo>
                <a:lnTo>
                  <a:pt x="2243" y="4235"/>
                </a:lnTo>
                <a:lnTo>
                  <a:pt x="1789" y="4235"/>
                </a:lnTo>
                <a:lnTo>
                  <a:pt x="378" y="4437"/>
                </a:lnTo>
                <a:lnTo>
                  <a:pt x="0" y="287"/>
                </a:lnTo>
                <a:close/>
              </a:path>
              <a:path w="4445" h="24764">
                <a:moveTo>
                  <a:pt x="1060" y="11920"/>
                </a:moveTo>
                <a:lnTo>
                  <a:pt x="2031" y="6699"/>
                </a:lnTo>
                <a:lnTo>
                  <a:pt x="2123" y="5759"/>
                </a:lnTo>
                <a:lnTo>
                  <a:pt x="2203" y="4477"/>
                </a:lnTo>
                <a:lnTo>
                  <a:pt x="2203" y="22396"/>
                </a:lnTo>
                <a:lnTo>
                  <a:pt x="2015" y="22396"/>
                </a:lnTo>
                <a:lnTo>
                  <a:pt x="1060" y="11920"/>
                </a:lnTo>
                <a:close/>
              </a:path>
            </a:pathLst>
          </a:custGeom>
          <a:solidFill>
            <a:srgbClr val="B9BBB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2" name="object 382"/>
          <p:cNvSpPr/>
          <p:nvPr/>
        </p:nvSpPr>
        <p:spPr>
          <a:xfrm>
            <a:off x="5663087" y="2466444"/>
            <a:ext cx="4500" cy="24431"/>
          </a:xfrm>
          <a:custGeom>
            <a:avLst/>
            <a:gdLst/>
            <a:ahLst/>
            <a:cxnLst/>
            <a:rect l="l" t="t" r="r" b="b"/>
            <a:pathLst>
              <a:path w="4445" h="24130">
                <a:moveTo>
                  <a:pt x="1989" y="22110"/>
                </a:moveTo>
                <a:lnTo>
                  <a:pt x="3869" y="22110"/>
                </a:lnTo>
                <a:lnTo>
                  <a:pt x="4015" y="23715"/>
                </a:lnTo>
                <a:lnTo>
                  <a:pt x="2108" y="23409"/>
                </a:lnTo>
                <a:lnTo>
                  <a:pt x="1989" y="22110"/>
                </a:lnTo>
                <a:close/>
              </a:path>
              <a:path w="4445" h="24130">
                <a:moveTo>
                  <a:pt x="1653" y="18419"/>
                </a:moveTo>
                <a:lnTo>
                  <a:pt x="2915" y="11627"/>
                </a:lnTo>
                <a:lnTo>
                  <a:pt x="3869" y="22110"/>
                </a:lnTo>
                <a:lnTo>
                  <a:pt x="1989" y="22110"/>
                </a:lnTo>
                <a:lnTo>
                  <a:pt x="1653" y="18419"/>
                </a:lnTo>
                <a:close/>
              </a:path>
              <a:path w="4445" h="24130">
                <a:moveTo>
                  <a:pt x="0" y="287"/>
                </a:moveTo>
                <a:lnTo>
                  <a:pt x="1858" y="0"/>
                </a:lnTo>
                <a:lnTo>
                  <a:pt x="2236" y="4150"/>
                </a:lnTo>
                <a:lnTo>
                  <a:pt x="378" y="4441"/>
                </a:lnTo>
                <a:lnTo>
                  <a:pt x="0" y="287"/>
                </a:lnTo>
                <a:close/>
              </a:path>
            </a:pathLst>
          </a:custGeom>
          <a:solidFill>
            <a:srgbClr val="B7BAB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3" name="object 383"/>
          <p:cNvSpPr/>
          <p:nvPr/>
        </p:nvSpPr>
        <p:spPr>
          <a:xfrm>
            <a:off x="5661211" y="2466729"/>
            <a:ext cx="4500" cy="23788"/>
          </a:xfrm>
          <a:custGeom>
            <a:avLst/>
            <a:gdLst/>
            <a:ahLst/>
            <a:cxnLst/>
            <a:rect l="l" t="t" r="r" b="b"/>
            <a:pathLst>
              <a:path w="4445" h="23494">
                <a:moveTo>
                  <a:pt x="1963" y="21823"/>
                </a:moveTo>
                <a:lnTo>
                  <a:pt x="3843" y="21823"/>
                </a:lnTo>
                <a:lnTo>
                  <a:pt x="3961" y="23122"/>
                </a:lnTo>
                <a:lnTo>
                  <a:pt x="2053" y="22816"/>
                </a:lnTo>
                <a:lnTo>
                  <a:pt x="1963" y="21823"/>
                </a:lnTo>
                <a:close/>
              </a:path>
              <a:path w="4445" h="23494">
                <a:moveTo>
                  <a:pt x="1919" y="21336"/>
                </a:moveTo>
                <a:lnTo>
                  <a:pt x="3507" y="18128"/>
                </a:lnTo>
                <a:lnTo>
                  <a:pt x="3843" y="21823"/>
                </a:lnTo>
                <a:lnTo>
                  <a:pt x="1963" y="21823"/>
                </a:lnTo>
                <a:lnTo>
                  <a:pt x="1919" y="21336"/>
                </a:lnTo>
                <a:close/>
              </a:path>
              <a:path w="4445" h="23494">
                <a:moveTo>
                  <a:pt x="0" y="287"/>
                </a:moveTo>
                <a:lnTo>
                  <a:pt x="1858" y="0"/>
                </a:lnTo>
                <a:lnTo>
                  <a:pt x="2236" y="4154"/>
                </a:lnTo>
                <a:lnTo>
                  <a:pt x="1255" y="4310"/>
                </a:lnTo>
                <a:lnTo>
                  <a:pt x="797" y="4526"/>
                </a:lnTo>
                <a:lnTo>
                  <a:pt x="430" y="5004"/>
                </a:lnTo>
                <a:lnTo>
                  <a:pt x="0" y="287"/>
                </a:lnTo>
                <a:close/>
              </a:path>
            </a:pathLst>
          </a:custGeom>
          <a:solidFill>
            <a:srgbClr val="B6B9B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4" name="object 384"/>
          <p:cNvSpPr/>
          <p:nvPr/>
        </p:nvSpPr>
        <p:spPr>
          <a:xfrm>
            <a:off x="5659334" y="2467025"/>
            <a:ext cx="4500" cy="23145"/>
          </a:xfrm>
          <a:custGeom>
            <a:avLst/>
            <a:gdLst/>
            <a:ahLst/>
            <a:cxnLst/>
            <a:rect l="l" t="t" r="r" b="b"/>
            <a:pathLst>
              <a:path w="4445" h="22860">
                <a:moveTo>
                  <a:pt x="1937" y="21536"/>
                </a:moveTo>
                <a:lnTo>
                  <a:pt x="3816" y="21536"/>
                </a:lnTo>
                <a:lnTo>
                  <a:pt x="3906" y="22528"/>
                </a:lnTo>
                <a:lnTo>
                  <a:pt x="1999" y="22221"/>
                </a:lnTo>
                <a:lnTo>
                  <a:pt x="1937" y="21536"/>
                </a:lnTo>
                <a:close/>
              </a:path>
              <a:path w="4445" h="22860">
                <a:moveTo>
                  <a:pt x="1921" y="21357"/>
                </a:moveTo>
                <a:lnTo>
                  <a:pt x="3515" y="21104"/>
                </a:lnTo>
                <a:lnTo>
                  <a:pt x="3771" y="21049"/>
                </a:lnTo>
                <a:lnTo>
                  <a:pt x="3816" y="21536"/>
                </a:lnTo>
                <a:lnTo>
                  <a:pt x="1937" y="21536"/>
                </a:lnTo>
                <a:lnTo>
                  <a:pt x="1921" y="21357"/>
                </a:lnTo>
                <a:close/>
              </a:path>
              <a:path w="4445" h="22860">
                <a:moveTo>
                  <a:pt x="0" y="286"/>
                </a:moveTo>
                <a:lnTo>
                  <a:pt x="1852" y="0"/>
                </a:lnTo>
                <a:lnTo>
                  <a:pt x="2282" y="4718"/>
                </a:lnTo>
                <a:lnTo>
                  <a:pt x="2143" y="4899"/>
                </a:lnTo>
                <a:lnTo>
                  <a:pt x="1978" y="5432"/>
                </a:lnTo>
                <a:lnTo>
                  <a:pt x="1883" y="5839"/>
                </a:lnTo>
                <a:lnTo>
                  <a:pt x="963" y="10850"/>
                </a:lnTo>
                <a:lnTo>
                  <a:pt x="0" y="286"/>
                </a:lnTo>
                <a:close/>
              </a:path>
            </a:pathLst>
          </a:custGeom>
          <a:solidFill>
            <a:srgbClr val="B5B8B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5" name="object 385"/>
          <p:cNvSpPr/>
          <p:nvPr/>
        </p:nvSpPr>
        <p:spPr>
          <a:xfrm>
            <a:off x="5658401" y="2467309"/>
            <a:ext cx="3215" cy="22502"/>
          </a:xfrm>
          <a:custGeom>
            <a:avLst/>
            <a:gdLst/>
            <a:ahLst/>
            <a:cxnLst/>
            <a:rect l="l" t="t" r="r" b="b"/>
            <a:pathLst>
              <a:path w="3175" h="22225">
                <a:moveTo>
                  <a:pt x="1922" y="21250"/>
                </a:moveTo>
                <a:lnTo>
                  <a:pt x="2862" y="21250"/>
                </a:lnTo>
                <a:lnTo>
                  <a:pt x="2924" y="21936"/>
                </a:lnTo>
                <a:lnTo>
                  <a:pt x="1970" y="21783"/>
                </a:lnTo>
                <a:lnTo>
                  <a:pt x="1922" y="21250"/>
                </a:lnTo>
                <a:close/>
              </a:path>
              <a:path w="3175" h="22225">
                <a:moveTo>
                  <a:pt x="1919" y="21219"/>
                </a:moveTo>
                <a:lnTo>
                  <a:pt x="2846" y="21072"/>
                </a:lnTo>
                <a:lnTo>
                  <a:pt x="2862" y="21250"/>
                </a:lnTo>
                <a:lnTo>
                  <a:pt x="1919" y="21219"/>
                </a:lnTo>
                <a:close/>
              </a:path>
              <a:path w="3175" h="22225">
                <a:moveTo>
                  <a:pt x="0" y="166"/>
                </a:moveTo>
                <a:lnTo>
                  <a:pt x="930" y="0"/>
                </a:lnTo>
                <a:lnTo>
                  <a:pt x="1890" y="10555"/>
                </a:lnTo>
                <a:lnTo>
                  <a:pt x="1259" y="13986"/>
                </a:lnTo>
                <a:lnTo>
                  <a:pt x="0" y="166"/>
                </a:lnTo>
                <a:close/>
              </a:path>
            </a:pathLst>
          </a:custGeom>
          <a:solidFill>
            <a:srgbClr val="B4B7B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6" name="object 386"/>
          <p:cNvSpPr/>
          <p:nvPr/>
        </p:nvSpPr>
        <p:spPr>
          <a:xfrm>
            <a:off x="5657486" y="2467476"/>
            <a:ext cx="3215" cy="22502"/>
          </a:xfrm>
          <a:custGeom>
            <a:avLst/>
            <a:gdLst/>
            <a:ahLst/>
            <a:cxnLst/>
            <a:rect l="l" t="t" r="r" b="b"/>
            <a:pathLst>
              <a:path w="3175" h="22225">
                <a:moveTo>
                  <a:pt x="1886" y="21086"/>
                </a:moveTo>
                <a:lnTo>
                  <a:pt x="2827" y="21086"/>
                </a:lnTo>
                <a:lnTo>
                  <a:pt x="2875" y="21618"/>
                </a:lnTo>
                <a:lnTo>
                  <a:pt x="1921" y="21465"/>
                </a:lnTo>
                <a:lnTo>
                  <a:pt x="1886" y="21086"/>
                </a:lnTo>
                <a:close/>
              </a:path>
              <a:path w="3175" h="22225">
                <a:moveTo>
                  <a:pt x="0" y="389"/>
                </a:moveTo>
                <a:lnTo>
                  <a:pt x="909" y="0"/>
                </a:lnTo>
                <a:lnTo>
                  <a:pt x="2166" y="13814"/>
                </a:lnTo>
                <a:lnTo>
                  <a:pt x="1536" y="17242"/>
                </a:lnTo>
                <a:lnTo>
                  <a:pt x="0" y="389"/>
                </a:lnTo>
                <a:close/>
              </a:path>
            </a:pathLst>
          </a:custGeom>
          <a:solidFill>
            <a:srgbClr val="B3B6B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7" name="object 387"/>
          <p:cNvSpPr/>
          <p:nvPr/>
        </p:nvSpPr>
        <p:spPr>
          <a:xfrm>
            <a:off x="5655727" y="2467874"/>
            <a:ext cx="3858" cy="21859"/>
          </a:xfrm>
          <a:custGeom>
            <a:avLst/>
            <a:gdLst/>
            <a:ahLst/>
            <a:cxnLst/>
            <a:rect l="l" t="t" r="r" b="b"/>
            <a:pathLst>
              <a:path w="3810" h="21589">
                <a:moveTo>
                  <a:pt x="0" y="1623"/>
                </a:moveTo>
                <a:lnTo>
                  <a:pt x="422" y="1038"/>
                </a:lnTo>
                <a:lnTo>
                  <a:pt x="1387" y="149"/>
                </a:lnTo>
                <a:lnTo>
                  <a:pt x="1736" y="0"/>
                </a:lnTo>
                <a:lnTo>
                  <a:pt x="3653" y="21077"/>
                </a:lnTo>
                <a:lnTo>
                  <a:pt x="1745" y="20770"/>
                </a:lnTo>
                <a:lnTo>
                  <a:pt x="0" y="1623"/>
                </a:lnTo>
                <a:close/>
              </a:path>
            </a:pathLst>
          </a:custGeom>
          <a:solidFill>
            <a:srgbClr val="B2B4B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8" name="object 388"/>
          <p:cNvSpPr/>
          <p:nvPr/>
        </p:nvSpPr>
        <p:spPr>
          <a:xfrm>
            <a:off x="5654131" y="2469513"/>
            <a:ext cx="3858" cy="19930"/>
          </a:xfrm>
          <a:custGeom>
            <a:avLst/>
            <a:gdLst/>
            <a:ahLst/>
            <a:cxnLst/>
            <a:rect l="l" t="t" r="r" b="b"/>
            <a:pathLst>
              <a:path w="3810" h="19685">
                <a:moveTo>
                  <a:pt x="0" y="3314"/>
                </a:moveTo>
                <a:lnTo>
                  <a:pt x="63" y="2971"/>
                </a:lnTo>
                <a:lnTo>
                  <a:pt x="326" y="2056"/>
                </a:lnTo>
                <a:lnTo>
                  <a:pt x="678" y="1243"/>
                </a:lnTo>
                <a:lnTo>
                  <a:pt x="1576" y="0"/>
                </a:lnTo>
                <a:lnTo>
                  <a:pt x="3322" y="19147"/>
                </a:lnTo>
                <a:lnTo>
                  <a:pt x="1415" y="18840"/>
                </a:lnTo>
                <a:lnTo>
                  <a:pt x="0" y="3314"/>
                </a:lnTo>
                <a:close/>
              </a:path>
            </a:pathLst>
          </a:custGeom>
          <a:solidFill>
            <a:srgbClr val="B1B4B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9" name="object 389"/>
          <p:cNvSpPr/>
          <p:nvPr/>
        </p:nvSpPr>
        <p:spPr>
          <a:xfrm>
            <a:off x="5652863" y="2472859"/>
            <a:ext cx="3215" cy="16073"/>
          </a:xfrm>
          <a:custGeom>
            <a:avLst/>
            <a:gdLst/>
            <a:ahLst/>
            <a:cxnLst/>
            <a:rect l="l" t="t" r="r" b="b"/>
            <a:pathLst>
              <a:path w="3175" h="15875">
                <a:moveTo>
                  <a:pt x="0" y="6838"/>
                </a:moveTo>
                <a:lnTo>
                  <a:pt x="1260" y="0"/>
                </a:lnTo>
                <a:lnTo>
                  <a:pt x="2673" y="15541"/>
                </a:lnTo>
                <a:lnTo>
                  <a:pt x="765" y="15234"/>
                </a:lnTo>
                <a:lnTo>
                  <a:pt x="0" y="6838"/>
                </a:lnTo>
                <a:close/>
              </a:path>
            </a:pathLst>
          </a:custGeom>
          <a:solidFill>
            <a:srgbClr val="B0B3B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0" name="object 390"/>
          <p:cNvSpPr/>
          <p:nvPr/>
        </p:nvSpPr>
        <p:spPr>
          <a:xfrm>
            <a:off x="5651583" y="2479774"/>
            <a:ext cx="2572" cy="9001"/>
          </a:xfrm>
          <a:custGeom>
            <a:avLst/>
            <a:gdLst/>
            <a:ahLst/>
            <a:cxnLst/>
            <a:rect l="l" t="t" r="r" b="b"/>
            <a:pathLst>
              <a:path w="2539" h="8889">
                <a:moveTo>
                  <a:pt x="0" y="6833"/>
                </a:moveTo>
                <a:lnTo>
                  <a:pt x="1259" y="0"/>
                </a:lnTo>
                <a:lnTo>
                  <a:pt x="2023" y="8403"/>
                </a:lnTo>
                <a:lnTo>
                  <a:pt x="115" y="8096"/>
                </a:lnTo>
                <a:lnTo>
                  <a:pt x="0" y="6833"/>
                </a:lnTo>
                <a:close/>
              </a:path>
            </a:pathLst>
          </a:custGeom>
          <a:solidFill>
            <a:srgbClr val="AFB2B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1" name="object 391"/>
          <p:cNvSpPr/>
          <p:nvPr/>
        </p:nvSpPr>
        <p:spPr>
          <a:xfrm>
            <a:off x="5651363" y="2486684"/>
            <a:ext cx="643" cy="1286"/>
          </a:xfrm>
          <a:custGeom>
            <a:avLst/>
            <a:gdLst/>
            <a:ahLst/>
            <a:cxnLst/>
            <a:rect l="l" t="t" r="r" b="b"/>
            <a:pathLst>
              <a:path w="635" h="1269">
                <a:moveTo>
                  <a:pt x="0" y="1212"/>
                </a:moveTo>
                <a:lnTo>
                  <a:pt x="223" y="0"/>
                </a:lnTo>
                <a:lnTo>
                  <a:pt x="338" y="1267"/>
                </a:lnTo>
                <a:lnTo>
                  <a:pt x="0" y="1212"/>
                </a:lnTo>
                <a:close/>
              </a:path>
            </a:pathLst>
          </a:custGeom>
          <a:solidFill>
            <a:srgbClr val="AEB1B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2" name="object 392"/>
          <p:cNvSpPr/>
          <p:nvPr/>
        </p:nvSpPr>
        <p:spPr>
          <a:xfrm>
            <a:off x="5695043" y="2462369"/>
            <a:ext cx="2572" cy="10930"/>
          </a:xfrm>
          <a:custGeom>
            <a:avLst/>
            <a:gdLst/>
            <a:ahLst/>
            <a:cxnLst/>
            <a:rect l="l" t="t" r="r" b="b"/>
            <a:pathLst>
              <a:path w="2539" h="10794">
                <a:moveTo>
                  <a:pt x="0" y="0"/>
                </a:moveTo>
                <a:lnTo>
                  <a:pt x="388" y="158"/>
                </a:lnTo>
                <a:lnTo>
                  <a:pt x="1582" y="1695"/>
                </a:lnTo>
                <a:lnTo>
                  <a:pt x="1959" y="3371"/>
                </a:lnTo>
                <a:lnTo>
                  <a:pt x="1958" y="4502"/>
                </a:lnTo>
                <a:lnTo>
                  <a:pt x="410" y="4502"/>
                </a:lnTo>
                <a:lnTo>
                  <a:pt x="0" y="0"/>
                </a:lnTo>
                <a:close/>
              </a:path>
              <a:path w="2539" h="10794">
                <a:moveTo>
                  <a:pt x="410" y="4502"/>
                </a:moveTo>
                <a:lnTo>
                  <a:pt x="1958" y="4502"/>
                </a:lnTo>
                <a:lnTo>
                  <a:pt x="1862" y="5429"/>
                </a:lnTo>
                <a:lnTo>
                  <a:pt x="1036" y="9899"/>
                </a:lnTo>
                <a:lnTo>
                  <a:pt x="942" y="10348"/>
                </a:lnTo>
                <a:lnTo>
                  <a:pt x="410" y="4502"/>
                </a:lnTo>
                <a:close/>
              </a:path>
            </a:pathLst>
          </a:custGeom>
          <a:solidFill>
            <a:srgbClr val="CDCFC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3" name="object 393"/>
          <p:cNvSpPr/>
          <p:nvPr/>
        </p:nvSpPr>
        <p:spPr>
          <a:xfrm>
            <a:off x="5694067" y="2462045"/>
            <a:ext cx="1929" cy="13501"/>
          </a:xfrm>
          <a:custGeom>
            <a:avLst/>
            <a:gdLst/>
            <a:ahLst/>
            <a:cxnLst/>
            <a:rect l="l" t="t" r="r" b="b"/>
            <a:pathLst>
              <a:path w="1904" h="13335">
                <a:moveTo>
                  <a:pt x="438" y="4826"/>
                </a:moveTo>
                <a:lnTo>
                  <a:pt x="1376" y="4826"/>
                </a:lnTo>
                <a:lnTo>
                  <a:pt x="1910" y="10678"/>
                </a:lnTo>
                <a:lnTo>
                  <a:pt x="1704" y="11658"/>
                </a:lnTo>
                <a:lnTo>
                  <a:pt x="1060" y="11658"/>
                </a:lnTo>
                <a:lnTo>
                  <a:pt x="438" y="4826"/>
                </a:lnTo>
                <a:close/>
              </a:path>
              <a:path w="1904" h="13335">
                <a:moveTo>
                  <a:pt x="1060" y="11658"/>
                </a:moveTo>
                <a:lnTo>
                  <a:pt x="1704" y="11658"/>
                </a:lnTo>
                <a:lnTo>
                  <a:pt x="1611" y="12103"/>
                </a:lnTo>
                <a:lnTo>
                  <a:pt x="1522" y="12395"/>
                </a:lnTo>
                <a:lnTo>
                  <a:pt x="1185" y="13031"/>
                </a:lnTo>
                <a:lnTo>
                  <a:pt x="1060" y="11658"/>
                </a:lnTo>
                <a:close/>
              </a:path>
              <a:path w="1904" h="13335">
                <a:moveTo>
                  <a:pt x="0" y="15"/>
                </a:moveTo>
                <a:lnTo>
                  <a:pt x="176" y="0"/>
                </a:lnTo>
                <a:lnTo>
                  <a:pt x="966" y="322"/>
                </a:lnTo>
                <a:lnTo>
                  <a:pt x="1376" y="4826"/>
                </a:lnTo>
                <a:lnTo>
                  <a:pt x="438" y="4826"/>
                </a:lnTo>
                <a:lnTo>
                  <a:pt x="0" y="15"/>
                </a:lnTo>
                <a:close/>
              </a:path>
            </a:pathLst>
          </a:custGeom>
          <a:solidFill>
            <a:srgbClr val="CCCEC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4" name="object 394"/>
          <p:cNvSpPr/>
          <p:nvPr/>
        </p:nvSpPr>
        <p:spPr>
          <a:xfrm>
            <a:off x="5693117" y="2462056"/>
            <a:ext cx="2572" cy="14786"/>
          </a:xfrm>
          <a:custGeom>
            <a:avLst/>
            <a:gdLst/>
            <a:ahLst/>
            <a:cxnLst/>
            <a:rect l="l" t="t" r="r" b="b"/>
            <a:pathLst>
              <a:path w="2539" h="14605">
                <a:moveTo>
                  <a:pt x="1053" y="11643"/>
                </a:moveTo>
                <a:lnTo>
                  <a:pt x="1998" y="11704"/>
                </a:lnTo>
                <a:lnTo>
                  <a:pt x="2118" y="13017"/>
                </a:lnTo>
                <a:lnTo>
                  <a:pt x="1992" y="13250"/>
                </a:lnTo>
                <a:lnTo>
                  <a:pt x="1414" y="14043"/>
                </a:lnTo>
                <a:lnTo>
                  <a:pt x="1279" y="14119"/>
                </a:lnTo>
                <a:lnTo>
                  <a:pt x="1053" y="11643"/>
                </a:lnTo>
                <a:close/>
              </a:path>
              <a:path w="2539" h="14605">
                <a:moveTo>
                  <a:pt x="430" y="4810"/>
                </a:moveTo>
                <a:lnTo>
                  <a:pt x="1370" y="4810"/>
                </a:lnTo>
                <a:lnTo>
                  <a:pt x="1992" y="11643"/>
                </a:lnTo>
                <a:lnTo>
                  <a:pt x="1053" y="11643"/>
                </a:lnTo>
                <a:lnTo>
                  <a:pt x="430" y="4810"/>
                </a:lnTo>
                <a:close/>
              </a:path>
              <a:path w="2539" h="14605">
                <a:moveTo>
                  <a:pt x="0" y="81"/>
                </a:moveTo>
                <a:lnTo>
                  <a:pt x="931" y="0"/>
                </a:lnTo>
                <a:lnTo>
                  <a:pt x="1370" y="4810"/>
                </a:lnTo>
                <a:lnTo>
                  <a:pt x="430" y="4810"/>
                </a:lnTo>
                <a:lnTo>
                  <a:pt x="0" y="81"/>
                </a:lnTo>
                <a:close/>
              </a:path>
            </a:pathLst>
          </a:custGeom>
          <a:solidFill>
            <a:srgbClr val="CBCDC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5" name="object 395"/>
          <p:cNvSpPr/>
          <p:nvPr/>
        </p:nvSpPr>
        <p:spPr>
          <a:xfrm>
            <a:off x="5691236" y="2462144"/>
            <a:ext cx="3858" cy="26359"/>
          </a:xfrm>
          <a:custGeom>
            <a:avLst/>
            <a:gdLst/>
            <a:ahLst/>
            <a:cxnLst/>
            <a:rect l="l" t="t" r="r" b="b"/>
            <a:pathLst>
              <a:path w="3810" h="26035">
                <a:moveTo>
                  <a:pt x="1033" y="11561"/>
                </a:moveTo>
                <a:lnTo>
                  <a:pt x="2911" y="11561"/>
                </a:lnTo>
                <a:lnTo>
                  <a:pt x="3137" y="14038"/>
                </a:lnTo>
                <a:lnTo>
                  <a:pt x="2421" y="14444"/>
                </a:lnTo>
                <a:lnTo>
                  <a:pt x="1311" y="14612"/>
                </a:lnTo>
                <a:lnTo>
                  <a:pt x="1033" y="11561"/>
                </a:lnTo>
                <a:close/>
              </a:path>
              <a:path w="3810" h="26035">
                <a:moveTo>
                  <a:pt x="410" y="4728"/>
                </a:moveTo>
                <a:lnTo>
                  <a:pt x="2289" y="4728"/>
                </a:lnTo>
                <a:lnTo>
                  <a:pt x="2911" y="11561"/>
                </a:lnTo>
                <a:lnTo>
                  <a:pt x="1033" y="11561"/>
                </a:lnTo>
                <a:lnTo>
                  <a:pt x="410" y="4728"/>
                </a:lnTo>
                <a:close/>
              </a:path>
              <a:path w="3810" h="26035">
                <a:moveTo>
                  <a:pt x="0" y="216"/>
                </a:moveTo>
                <a:lnTo>
                  <a:pt x="1033" y="72"/>
                </a:lnTo>
                <a:lnTo>
                  <a:pt x="1858" y="0"/>
                </a:lnTo>
                <a:lnTo>
                  <a:pt x="2289" y="4728"/>
                </a:lnTo>
                <a:lnTo>
                  <a:pt x="410" y="4728"/>
                </a:lnTo>
                <a:lnTo>
                  <a:pt x="0" y="216"/>
                </a:lnTo>
                <a:close/>
              </a:path>
              <a:path w="3810" h="26035">
                <a:moveTo>
                  <a:pt x="2029" y="22499"/>
                </a:moveTo>
                <a:lnTo>
                  <a:pt x="2408" y="24108"/>
                </a:lnTo>
                <a:lnTo>
                  <a:pt x="3196" y="25302"/>
                </a:lnTo>
                <a:lnTo>
                  <a:pt x="2297" y="25442"/>
                </a:lnTo>
                <a:lnTo>
                  <a:pt x="2029" y="22499"/>
                </a:lnTo>
                <a:close/>
              </a:path>
            </a:pathLst>
          </a:custGeom>
          <a:solidFill>
            <a:srgbClr val="CACCC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6" name="object 396"/>
          <p:cNvSpPr/>
          <p:nvPr/>
        </p:nvSpPr>
        <p:spPr>
          <a:xfrm>
            <a:off x="5689361" y="2462364"/>
            <a:ext cx="4500" cy="26359"/>
          </a:xfrm>
          <a:custGeom>
            <a:avLst/>
            <a:gdLst/>
            <a:ahLst/>
            <a:cxnLst/>
            <a:rect l="l" t="t" r="r" b="b"/>
            <a:pathLst>
              <a:path w="4445" h="26035">
                <a:moveTo>
                  <a:pt x="384" y="4511"/>
                </a:moveTo>
                <a:lnTo>
                  <a:pt x="2262" y="4511"/>
                </a:lnTo>
                <a:lnTo>
                  <a:pt x="2885" y="11344"/>
                </a:lnTo>
                <a:lnTo>
                  <a:pt x="1007" y="11344"/>
                </a:lnTo>
                <a:lnTo>
                  <a:pt x="384" y="4511"/>
                </a:lnTo>
                <a:close/>
              </a:path>
              <a:path w="4445" h="26035">
                <a:moveTo>
                  <a:pt x="0" y="287"/>
                </a:moveTo>
                <a:lnTo>
                  <a:pt x="1851" y="0"/>
                </a:lnTo>
                <a:lnTo>
                  <a:pt x="2262" y="4511"/>
                </a:lnTo>
                <a:lnTo>
                  <a:pt x="384" y="4511"/>
                </a:lnTo>
                <a:lnTo>
                  <a:pt x="0" y="287"/>
                </a:lnTo>
                <a:close/>
              </a:path>
              <a:path w="4445" h="26035">
                <a:moveTo>
                  <a:pt x="1391" y="15560"/>
                </a:moveTo>
                <a:lnTo>
                  <a:pt x="2879" y="15560"/>
                </a:lnTo>
                <a:lnTo>
                  <a:pt x="3880" y="22263"/>
                </a:lnTo>
                <a:lnTo>
                  <a:pt x="4150" y="25225"/>
                </a:lnTo>
                <a:lnTo>
                  <a:pt x="2297" y="25512"/>
                </a:lnTo>
                <a:lnTo>
                  <a:pt x="1391" y="15560"/>
                </a:lnTo>
                <a:close/>
              </a:path>
            </a:pathLst>
          </a:custGeom>
          <a:solidFill>
            <a:srgbClr val="C8CAC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7" name="object 397"/>
          <p:cNvSpPr/>
          <p:nvPr/>
        </p:nvSpPr>
        <p:spPr>
          <a:xfrm>
            <a:off x="5687483" y="2462656"/>
            <a:ext cx="4500" cy="26359"/>
          </a:xfrm>
          <a:custGeom>
            <a:avLst/>
            <a:gdLst/>
            <a:ahLst/>
            <a:cxnLst/>
            <a:rect l="l" t="t" r="r" b="b"/>
            <a:pathLst>
              <a:path w="4445" h="26035">
                <a:moveTo>
                  <a:pt x="1874" y="4223"/>
                </a:moveTo>
                <a:lnTo>
                  <a:pt x="2236" y="4223"/>
                </a:lnTo>
                <a:lnTo>
                  <a:pt x="2859" y="11055"/>
                </a:lnTo>
                <a:lnTo>
                  <a:pt x="2153" y="11055"/>
                </a:lnTo>
                <a:lnTo>
                  <a:pt x="2153" y="6013"/>
                </a:lnTo>
                <a:lnTo>
                  <a:pt x="2095" y="4375"/>
                </a:lnTo>
                <a:lnTo>
                  <a:pt x="1874" y="4223"/>
                </a:lnTo>
                <a:close/>
              </a:path>
              <a:path w="4445" h="26035">
                <a:moveTo>
                  <a:pt x="0" y="287"/>
                </a:moveTo>
                <a:lnTo>
                  <a:pt x="1851" y="0"/>
                </a:lnTo>
                <a:lnTo>
                  <a:pt x="2236" y="4223"/>
                </a:lnTo>
                <a:lnTo>
                  <a:pt x="1671" y="4252"/>
                </a:lnTo>
                <a:lnTo>
                  <a:pt x="378" y="4441"/>
                </a:lnTo>
                <a:lnTo>
                  <a:pt x="0" y="287"/>
                </a:lnTo>
                <a:close/>
              </a:path>
              <a:path w="4445" h="26035">
                <a:moveTo>
                  <a:pt x="896" y="10126"/>
                </a:moveTo>
                <a:lnTo>
                  <a:pt x="1137" y="10027"/>
                </a:lnTo>
                <a:lnTo>
                  <a:pt x="1671" y="8630"/>
                </a:lnTo>
                <a:lnTo>
                  <a:pt x="2153" y="6013"/>
                </a:lnTo>
                <a:lnTo>
                  <a:pt x="2153" y="11055"/>
                </a:lnTo>
                <a:lnTo>
                  <a:pt x="980" y="11055"/>
                </a:lnTo>
                <a:lnTo>
                  <a:pt x="896" y="10126"/>
                </a:lnTo>
                <a:close/>
              </a:path>
              <a:path w="4445" h="26035">
                <a:moveTo>
                  <a:pt x="1364" y="15272"/>
                </a:moveTo>
                <a:lnTo>
                  <a:pt x="3243" y="15272"/>
                </a:lnTo>
                <a:lnTo>
                  <a:pt x="4150" y="25224"/>
                </a:lnTo>
                <a:lnTo>
                  <a:pt x="2297" y="25511"/>
                </a:lnTo>
                <a:lnTo>
                  <a:pt x="1364" y="15272"/>
                </a:lnTo>
                <a:close/>
              </a:path>
            </a:pathLst>
          </a:custGeom>
          <a:solidFill>
            <a:srgbClr val="C7C9C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8" name="object 398"/>
          <p:cNvSpPr/>
          <p:nvPr/>
        </p:nvSpPr>
        <p:spPr>
          <a:xfrm>
            <a:off x="5685607" y="2462948"/>
            <a:ext cx="4500" cy="26359"/>
          </a:xfrm>
          <a:custGeom>
            <a:avLst/>
            <a:gdLst/>
            <a:ahLst/>
            <a:cxnLst/>
            <a:rect l="l" t="t" r="r" b="b"/>
            <a:pathLst>
              <a:path w="4445" h="26035">
                <a:moveTo>
                  <a:pt x="0" y="287"/>
                </a:moveTo>
                <a:lnTo>
                  <a:pt x="1851" y="0"/>
                </a:lnTo>
                <a:lnTo>
                  <a:pt x="2230" y="4154"/>
                </a:lnTo>
                <a:lnTo>
                  <a:pt x="379" y="4449"/>
                </a:lnTo>
                <a:lnTo>
                  <a:pt x="0" y="287"/>
                </a:lnTo>
                <a:close/>
              </a:path>
              <a:path w="4445" h="26035">
                <a:moveTo>
                  <a:pt x="1338" y="14983"/>
                </a:moveTo>
                <a:lnTo>
                  <a:pt x="3217" y="14983"/>
                </a:lnTo>
                <a:lnTo>
                  <a:pt x="4150" y="25223"/>
                </a:lnTo>
                <a:lnTo>
                  <a:pt x="2297" y="25511"/>
                </a:lnTo>
                <a:lnTo>
                  <a:pt x="1338" y="14983"/>
                </a:lnTo>
                <a:close/>
              </a:path>
              <a:path w="4445" h="26035">
                <a:moveTo>
                  <a:pt x="916" y="10352"/>
                </a:moveTo>
                <a:lnTo>
                  <a:pt x="1759" y="10246"/>
                </a:lnTo>
                <a:lnTo>
                  <a:pt x="2748" y="9838"/>
                </a:lnTo>
                <a:lnTo>
                  <a:pt x="2832" y="10767"/>
                </a:lnTo>
                <a:lnTo>
                  <a:pt x="954" y="10767"/>
                </a:lnTo>
                <a:lnTo>
                  <a:pt x="916" y="10352"/>
                </a:lnTo>
                <a:close/>
              </a:path>
            </a:pathLst>
          </a:custGeom>
          <a:solidFill>
            <a:srgbClr val="C6C8C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9" name="object 399"/>
          <p:cNvSpPr/>
          <p:nvPr/>
        </p:nvSpPr>
        <p:spPr>
          <a:xfrm>
            <a:off x="5683731" y="2463239"/>
            <a:ext cx="4500" cy="26359"/>
          </a:xfrm>
          <a:custGeom>
            <a:avLst/>
            <a:gdLst/>
            <a:ahLst/>
            <a:cxnLst/>
            <a:rect l="l" t="t" r="r" b="b"/>
            <a:pathLst>
              <a:path w="4445" h="26035">
                <a:moveTo>
                  <a:pt x="0" y="287"/>
                </a:moveTo>
                <a:lnTo>
                  <a:pt x="1851" y="0"/>
                </a:lnTo>
                <a:lnTo>
                  <a:pt x="2230" y="4161"/>
                </a:lnTo>
                <a:lnTo>
                  <a:pt x="1237" y="4319"/>
                </a:lnTo>
                <a:lnTo>
                  <a:pt x="655" y="7487"/>
                </a:lnTo>
                <a:lnTo>
                  <a:pt x="0" y="287"/>
                </a:lnTo>
                <a:close/>
              </a:path>
              <a:path w="4445" h="26035">
                <a:moveTo>
                  <a:pt x="1312" y="14695"/>
                </a:moveTo>
                <a:lnTo>
                  <a:pt x="3190" y="14695"/>
                </a:lnTo>
                <a:lnTo>
                  <a:pt x="4150" y="25223"/>
                </a:lnTo>
                <a:lnTo>
                  <a:pt x="2672" y="25452"/>
                </a:lnTo>
                <a:lnTo>
                  <a:pt x="1638" y="18276"/>
                </a:lnTo>
                <a:lnTo>
                  <a:pt x="1312" y="14695"/>
                </a:lnTo>
                <a:close/>
              </a:path>
              <a:path w="4445" h="26035">
                <a:moveTo>
                  <a:pt x="916" y="10353"/>
                </a:moveTo>
                <a:lnTo>
                  <a:pt x="2768" y="10064"/>
                </a:lnTo>
                <a:lnTo>
                  <a:pt x="2806" y="10479"/>
                </a:lnTo>
                <a:lnTo>
                  <a:pt x="928" y="10479"/>
                </a:lnTo>
                <a:close/>
              </a:path>
            </a:pathLst>
          </a:custGeom>
          <a:solidFill>
            <a:srgbClr val="C5C7C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0" name="object 400"/>
          <p:cNvSpPr/>
          <p:nvPr/>
        </p:nvSpPr>
        <p:spPr>
          <a:xfrm>
            <a:off x="5681853" y="2463531"/>
            <a:ext cx="3858" cy="18645"/>
          </a:xfrm>
          <a:custGeom>
            <a:avLst/>
            <a:gdLst/>
            <a:ahLst/>
            <a:cxnLst/>
            <a:rect l="l" t="t" r="r" b="b"/>
            <a:pathLst>
              <a:path w="3810" h="18414">
                <a:moveTo>
                  <a:pt x="2976" y="14407"/>
                </a:moveTo>
                <a:lnTo>
                  <a:pt x="3164" y="14407"/>
                </a:lnTo>
                <a:lnTo>
                  <a:pt x="3487" y="17956"/>
                </a:lnTo>
                <a:lnTo>
                  <a:pt x="2976" y="14407"/>
                </a:lnTo>
                <a:close/>
              </a:path>
              <a:path w="3810" h="18414">
                <a:moveTo>
                  <a:pt x="1960" y="14568"/>
                </a:moveTo>
                <a:lnTo>
                  <a:pt x="1960" y="10191"/>
                </a:lnTo>
                <a:lnTo>
                  <a:pt x="2780" y="10191"/>
                </a:lnTo>
                <a:lnTo>
                  <a:pt x="3164" y="14407"/>
                </a:lnTo>
                <a:lnTo>
                  <a:pt x="2508" y="14481"/>
                </a:lnTo>
                <a:lnTo>
                  <a:pt x="1960" y="14568"/>
                </a:lnTo>
                <a:close/>
              </a:path>
              <a:path w="3810" h="18414">
                <a:moveTo>
                  <a:pt x="1960" y="10191"/>
                </a:moveTo>
                <a:lnTo>
                  <a:pt x="2768" y="10065"/>
                </a:lnTo>
                <a:lnTo>
                  <a:pt x="1960" y="10191"/>
                </a:lnTo>
                <a:close/>
              </a:path>
              <a:path w="3810" h="18414">
                <a:moveTo>
                  <a:pt x="0" y="287"/>
                </a:moveTo>
                <a:lnTo>
                  <a:pt x="1851" y="0"/>
                </a:lnTo>
                <a:lnTo>
                  <a:pt x="2508" y="7206"/>
                </a:lnTo>
                <a:lnTo>
                  <a:pt x="1960" y="10191"/>
                </a:lnTo>
                <a:lnTo>
                  <a:pt x="1960" y="14568"/>
                </a:lnTo>
                <a:lnTo>
                  <a:pt x="1310" y="14671"/>
                </a:lnTo>
                <a:lnTo>
                  <a:pt x="0" y="287"/>
                </a:lnTo>
                <a:close/>
              </a:path>
            </a:pathLst>
          </a:custGeom>
          <a:solidFill>
            <a:srgbClr val="C4C6C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1" name="object 401"/>
          <p:cNvSpPr/>
          <p:nvPr/>
        </p:nvSpPr>
        <p:spPr>
          <a:xfrm>
            <a:off x="5679983" y="2463819"/>
            <a:ext cx="3215" cy="21216"/>
          </a:xfrm>
          <a:custGeom>
            <a:avLst/>
            <a:gdLst/>
            <a:ahLst/>
            <a:cxnLst/>
            <a:rect l="l" t="t" r="r" b="b"/>
            <a:pathLst>
              <a:path w="3175" h="20955">
                <a:moveTo>
                  <a:pt x="0" y="287"/>
                </a:moveTo>
                <a:lnTo>
                  <a:pt x="1851" y="0"/>
                </a:lnTo>
                <a:lnTo>
                  <a:pt x="3162" y="14383"/>
                </a:lnTo>
                <a:lnTo>
                  <a:pt x="2988" y="14411"/>
                </a:lnTo>
                <a:lnTo>
                  <a:pt x="1845" y="20550"/>
                </a:lnTo>
                <a:lnTo>
                  <a:pt x="0" y="287"/>
                </a:lnTo>
                <a:close/>
              </a:path>
            </a:pathLst>
          </a:custGeom>
          <a:solidFill>
            <a:srgbClr val="C4C6C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2" name="object 402"/>
          <p:cNvSpPr/>
          <p:nvPr/>
        </p:nvSpPr>
        <p:spPr>
          <a:xfrm>
            <a:off x="5679043" y="2464114"/>
            <a:ext cx="3215" cy="25717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0" y="144"/>
                </a:moveTo>
                <a:lnTo>
                  <a:pt x="926" y="0"/>
                </a:lnTo>
                <a:lnTo>
                  <a:pt x="2772" y="20266"/>
                </a:lnTo>
                <a:lnTo>
                  <a:pt x="2455" y="21971"/>
                </a:lnTo>
                <a:lnTo>
                  <a:pt x="2361" y="24587"/>
                </a:lnTo>
                <a:lnTo>
                  <a:pt x="2361" y="25364"/>
                </a:lnTo>
                <a:lnTo>
                  <a:pt x="0" y="144"/>
                </a:lnTo>
                <a:close/>
              </a:path>
              <a:path w="3175" h="25400">
                <a:moveTo>
                  <a:pt x="2361" y="25364"/>
                </a:moveTo>
                <a:lnTo>
                  <a:pt x="2361" y="24587"/>
                </a:lnTo>
                <a:lnTo>
                  <a:pt x="2455" y="25349"/>
                </a:lnTo>
                <a:close/>
              </a:path>
            </a:pathLst>
          </a:custGeom>
          <a:solidFill>
            <a:srgbClr val="C2C3C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3" name="object 403"/>
          <p:cNvSpPr/>
          <p:nvPr/>
        </p:nvSpPr>
        <p:spPr>
          <a:xfrm>
            <a:off x="5678100" y="2464261"/>
            <a:ext cx="3858" cy="25717"/>
          </a:xfrm>
          <a:custGeom>
            <a:avLst/>
            <a:gdLst/>
            <a:ahLst/>
            <a:cxnLst/>
            <a:rect l="l" t="t" r="r" b="b"/>
            <a:pathLst>
              <a:path w="3810" h="25400">
                <a:moveTo>
                  <a:pt x="0" y="143"/>
                </a:moveTo>
                <a:lnTo>
                  <a:pt x="925" y="0"/>
                </a:lnTo>
                <a:lnTo>
                  <a:pt x="3224" y="25230"/>
                </a:lnTo>
                <a:lnTo>
                  <a:pt x="2298" y="25374"/>
                </a:lnTo>
                <a:lnTo>
                  <a:pt x="0" y="143"/>
                </a:lnTo>
                <a:close/>
              </a:path>
            </a:pathLst>
          </a:custGeom>
          <a:solidFill>
            <a:srgbClr val="C2C3C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4" name="object 404"/>
          <p:cNvSpPr/>
          <p:nvPr/>
        </p:nvSpPr>
        <p:spPr>
          <a:xfrm>
            <a:off x="5677587" y="2464407"/>
            <a:ext cx="3215" cy="25717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235" y="42"/>
                </a:moveTo>
                <a:lnTo>
                  <a:pt x="510" y="0"/>
                </a:lnTo>
                <a:lnTo>
                  <a:pt x="2809" y="25230"/>
                </a:lnTo>
                <a:lnTo>
                  <a:pt x="1883" y="25374"/>
                </a:lnTo>
                <a:lnTo>
                  <a:pt x="315" y="8169"/>
                </a:lnTo>
                <a:lnTo>
                  <a:pt x="315" y="2493"/>
                </a:lnTo>
                <a:lnTo>
                  <a:pt x="235" y="42"/>
                </a:lnTo>
                <a:close/>
              </a:path>
              <a:path w="3175" h="25400">
                <a:moveTo>
                  <a:pt x="0" y="4702"/>
                </a:moveTo>
                <a:lnTo>
                  <a:pt x="235" y="3420"/>
                </a:lnTo>
                <a:lnTo>
                  <a:pt x="315" y="2493"/>
                </a:lnTo>
                <a:lnTo>
                  <a:pt x="315" y="8169"/>
                </a:lnTo>
                <a:lnTo>
                  <a:pt x="0" y="4702"/>
                </a:lnTo>
                <a:close/>
              </a:path>
            </a:pathLst>
          </a:custGeom>
          <a:solidFill>
            <a:srgbClr val="C1C3C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5" name="object 405"/>
          <p:cNvSpPr/>
          <p:nvPr/>
        </p:nvSpPr>
        <p:spPr>
          <a:xfrm>
            <a:off x="5676945" y="2469168"/>
            <a:ext cx="2572" cy="21216"/>
          </a:xfrm>
          <a:custGeom>
            <a:avLst/>
            <a:gdLst/>
            <a:ahLst/>
            <a:cxnLst/>
            <a:rect l="l" t="t" r="r" b="b"/>
            <a:pathLst>
              <a:path w="2539" h="20955">
                <a:moveTo>
                  <a:pt x="0" y="3413"/>
                </a:moveTo>
                <a:lnTo>
                  <a:pt x="628" y="0"/>
                </a:lnTo>
                <a:lnTo>
                  <a:pt x="2511" y="20667"/>
                </a:lnTo>
                <a:lnTo>
                  <a:pt x="1585" y="20811"/>
                </a:lnTo>
                <a:lnTo>
                  <a:pt x="0" y="3413"/>
                </a:lnTo>
                <a:close/>
              </a:path>
            </a:pathLst>
          </a:custGeom>
          <a:solidFill>
            <a:srgbClr val="C1C2C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6" name="object 406"/>
          <p:cNvSpPr/>
          <p:nvPr/>
        </p:nvSpPr>
        <p:spPr>
          <a:xfrm>
            <a:off x="5676308" y="2472624"/>
            <a:ext cx="2572" cy="18002"/>
          </a:xfrm>
          <a:custGeom>
            <a:avLst/>
            <a:gdLst/>
            <a:ahLst/>
            <a:cxnLst/>
            <a:rect l="l" t="t" r="r" b="b"/>
            <a:pathLst>
              <a:path w="2539" h="17780">
                <a:moveTo>
                  <a:pt x="0" y="3413"/>
                </a:moveTo>
                <a:lnTo>
                  <a:pt x="628" y="0"/>
                </a:lnTo>
                <a:lnTo>
                  <a:pt x="2213" y="17397"/>
                </a:lnTo>
                <a:lnTo>
                  <a:pt x="1287" y="17541"/>
                </a:lnTo>
                <a:lnTo>
                  <a:pt x="0" y="3413"/>
                </a:lnTo>
                <a:close/>
              </a:path>
            </a:pathLst>
          </a:custGeom>
          <a:solidFill>
            <a:srgbClr val="BFC0C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7" name="object 407"/>
          <p:cNvSpPr/>
          <p:nvPr/>
        </p:nvSpPr>
        <p:spPr>
          <a:xfrm>
            <a:off x="5675678" y="2476084"/>
            <a:ext cx="1929" cy="14786"/>
          </a:xfrm>
          <a:custGeom>
            <a:avLst/>
            <a:gdLst/>
            <a:ahLst/>
            <a:cxnLst/>
            <a:rect l="l" t="t" r="r" b="b"/>
            <a:pathLst>
              <a:path w="1904" h="14605">
                <a:moveTo>
                  <a:pt x="0" y="3413"/>
                </a:moveTo>
                <a:lnTo>
                  <a:pt x="628" y="0"/>
                </a:lnTo>
                <a:lnTo>
                  <a:pt x="1915" y="14123"/>
                </a:lnTo>
                <a:lnTo>
                  <a:pt x="989" y="14267"/>
                </a:lnTo>
                <a:lnTo>
                  <a:pt x="0" y="3413"/>
                </a:lnTo>
                <a:close/>
              </a:path>
            </a:pathLst>
          </a:custGeom>
          <a:solidFill>
            <a:srgbClr val="BEC0C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8" name="object 408"/>
          <p:cNvSpPr/>
          <p:nvPr/>
        </p:nvSpPr>
        <p:spPr>
          <a:xfrm>
            <a:off x="5675041" y="2479542"/>
            <a:ext cx="1929" cy="11573"/>
          </a:xfrm>
          <a:custGeom>
            <a:avLst/>
            <a:gdLst/>
            <a:ahLst/>
            <a:cxnLst/>
            <a:rect l="l" t="t" r="r" b="b"/>
            <a:pathLst>
              <a:path w="1904" h="11430">
                <a:moveTo>
                  <a:pt x="0" y="3413"/>
                </a:moveTo>
                <a:lnTo>
                  <a:pt x="628" y="0"/>
                </a:lnTo>
                <a:lnTo>
                  <a:pt x="1617" y="10857"/>
                </a:lnTo>
                <a:lnTo>
                  <a:pt x="691" y="11001"/>
                </a:lnTo>
                <a:lnTo>
                  <a:pt x="0" y="3413"/>
                </a:lnTo>
                <a:close/>
              </a:path>
            </a:pathLst>
          </a:custGeom>
          <a:solidFill>
            <a:srgbClr val="BEC0B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9" name="object 409"/>
          <p:cNvSpPr/>
          <p:nvPr/>
        </p:nvSpPr>
        <p:spPr>
          <a:xfrm>
            <a:off x="5674405" y="2482998"/>
            <a:ext cx="1929" cy="8358"/>
          </a:xfrm>
          <a:custGeom>
            <a:avLst/>
            <a:gdLst/>
            <a:ahLst/>
            <a:cxnLst/>
            <a:rect l="l" t="t" r="r" b="b"/>
            <a:pathLst>
              <a:path w="1904" h="8255">
                <a:moveTo>
                  <a:pt x="0" y="3413"/>
                </a:moveTo>
                <a:lnTo>
                  <a:pt x="628" y="0"/>
                </a:lnTo>
                <a:lnTo>
                  <a:pt x="1319" y="7583"/>
                </a:lnTo>
                <a:lnTo>
                  <a:pt x="393" y="7727"/>
                </a:lnTo>
                <a:lnTo>
                  <a:pt x="0" y="3413"/>
                </a:lnTo>
                <a:close/>
              </a:path>
            </a:pathLst>
          </a:custGeom>
          <a:solidFill>
            <a:srgbClr val="BDBFB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0" name="object 410"/>
          <p:cNvSpPr/>
          <p:nvPr/>
        </p:nvSpPr>
        <p:spPr>
          <a:xfrm>
            <a:off x="5673004" y="2486460"/>
            <a:ext cx="1929" cy="5143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0" y="4589"/>
                </a:moveTo>
                <a:lnTo>
                  <a:pt x="812" y="2532"/>
                </a:lnTo>
                <a:lnTo>
                  <a:pt x="1181" y="1097"/>
                </a:lnTo>
                <a:lnTo>
                  <a:pt x="1383" y="0"/>
                </a:lnTo>
                <a:lnTo>
                  <a:pt x="1776" y="4313"/>
                </a:lnTo>
                <a:lnTo>
                  <a:pt x="0" y="4589"/>
                </a:lnTo>
                <a:close/>
              </a:path>
            </a:pathLst>
          </a:custGeom>
          <a:solidFill>
            <a:srgbClr val="BCBEB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1" name="object 411"/>
          <p:cNvSpPr/>
          <p:nvPr/>
        </p:nvSpPr>
        <p:spPr>
          <a:xfrm>
            <a:off x="5940764" y="2420196"/>
            <a:ext cx="22502" cy="29573"/>
          </a:xfrm>
          <a:custGeom>
            <a:avLst/>
            <a:gdLst/>
            <a:ahLst/>
            <a:cxnLst/>
            <a:rect l="l" t="t" r="r" b="b"/>
            <a:pathLst>
              <a:path w="22225" h="29210">
                <a:moveTo>
                  <a:pt x="1924" y="19646"/>
                </a:moveTo>
                <a:lnTo>
                  <a:pt x="1924" y="16665"/>
                </a:lnTo>
                <a:lnTo>
                  <a:pt x="2054" y="15646"/>
                </a:lnTo>
                <a:lnTo>
                  <a:pt x="22125" y="0"/>
                </a:lnTo>
                <a:lnTo>
                  <a:pt x="21710" y="5342"/>
                </a:lnTo>
                <a:lnTo>
                  <a:pt x="20472" y="4703"/>
                </a:lnTo>
                <a:lnTo>
                  <a:pt x="20132" y="4628"/>
                </a:lnTo>
                <a:lnTo>
                  <a:pt x="10352" y="8925"/>
                </a:lnTo>
                <a:lnTo>
                  <a:pt x="10352" y="19507"/>
                </a:lnTo>
                <a:lnTo>
                  <a:pt x="3101" y="20637"/>
                </a:lnTo>
                <a:lnTo>
                  <a:pt x="1924" y="19646"/>
                </a:lnTo>
                <a:close/>
              </a:path>
              <a:path w="22225" h="29210">
                <a:moveTo>
                  <a:pt x="10352" y="19507"/>
                </a:moveTo>
                <a:lnTo>
                  <a:pt x="10352" y="9554"/>
                </a:lnTo>
                <a:lnTo>
                  <a:pt x="10522" y="9666"/>
                </a:lnTo>
                <a:lnTo>
                  <a:pt x="11256" y="9723"/>
                </a:lnTo>
                <a:lnTo>
                  <a:pt x="17990" y="8680"/>
                </a:lnTo>
                <a:lnTo>
                  <a:pt x="18480" y="8705"/>
                </a:lnTo>
                <a:lnTo>
                  <a:pt x="18908" y="8795"/>
                </a:lnTo>
                <a:lnTo>
                  <a:pt x="19922" y="9887"/>
                </a:lnTo>
                <a:lnTo>
                  <a:pt x="20214" y="10730"/>
                </a:lnTo>
                <a:lnTo>
                  <a:pt x="20214" y="12230"/>
                </a:lnTo>
                <a:lnTo>
                  <a:pt x="11841" y="27177"/>
                </a:lnTo>
                <a:lnTo>
                  <a:pt x="11841" y="19572"/>
                </a:lnTo>
                <a:lnTo>
                  <a:pt x="11481" y="19322"/>
                </a:lnTo>
                <a:lnTo>
                  <a:pt x="10352" y="19507"/>
                </a:lnTo>
                <a:close/>
              </a:path>
              <a:path w="22225" h="29210">
                <a:moveTo>
                  <a:pt x="0" y="29015"/>
                </a:moveTo>
                <a:lnTo>
                  <a:pt x="523" y="23757"/>
                </a:lnTo>
                <a:lnTo>
                  <a:pt x="1863" y="24349"/>
                </a:lnTo>
                <a:lnTo>
                  <a:pt x="3101" y="24310"/>
                </a:lnTo>
                <a:lnTo>
                  <a:pt x="10039" y="23238"/>
                </a:lnTo>
                <a:lnTo>
                  <a:pt x="11045" y="22951"/>
                </a:lnTo>
                <a:lnTo>
                  <a:pt x="11453" y="22247"/>
                </a:lnTo>
                <a:lnTo>
                  <a:pt x="11841" y="20183"/>
                </a:lnTo>
                <a:lnTo>
                  <a:pt x="11841" y="27177"/>
                </a:lnTo>
                <a:lnTo>
                  <a:pt x="0" y="29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2" name="object 412"/>
          <p:cNvSpPr/>
          <p:nvPr/>
        </p:nvSpPr>
        <p:spPr>
          <a:xfrm>
            <a:off x="5960704" y="2417410"/>
            <a:ext cx="24431" cy="29573"/>
          </a:xfrm>
          <a:custGeom>
            <a:avLst/>
            <a:gdLst/>
            <a:ahLst/>
            <a:cxnLst/>
            <a:rect l="l" t="t" r="r" b="b"/>
            <a:pathLst>
              <a:path w="24129" h="29210">
                <a:moveTo>
                  <a:pt x="0" y="28710"/>
                </a:moveTo>
                <a:lnTo>
                  <a:pt x="4944" y="3703"/>
                </a:lnTo>
                <a:lnTo>
                  <a:pt x="4944" y="2360"/>
                </a:lnTo>
                <a:lnTo>
                  <a:pt x="19711" y="62"/>
                </a:lnTo>
                <a:lnTo>
                  <a:pt x="21642" y="0"/>
                </a:lnTo>
                <a:lnTo>
                  <a:pt x="22921" y="675"/>
                </a:lnTo>
                <a:lnTo>
                  <a:pt x="23724" y="1462"/>
                </a:lnTo>
                <a:lnTo>
                  <a:pt x="24125" y="2573"/>
                </a:lnTo>
                <a:lnTo>
                  <a:pt x="24125" y="4008"/>
                </a:lnTo>
                <a:lnTo>
                  <a:pt x="23901" y="5805"/>
                </a:lnTo>
                <a:lnTo>
                  <a:pt x="23037" y="10480"/>
                </a:lnTo>
                <a:lnTo>
                  <a:pt x="22683" y="12572"/>
                </a:lnTo>
                <a:lnTo>
                  <a:pt x="16786" y="17037"/>
                </a:lnTo>
                <a:lnTo>
                  <a:pt x="16786" y="6008"/>
                </a:lnTo>
                <a:lnTo>
                  <a:pt x="16473" y="5055"/>
                </a:lnTo>
                <a:lnTo>
                  <a:pt x="15582" y="4983"/>
                </a:lnTo>
                <a:lnTo>
                  <a:pt x="15011" y="5011"/>
                </a:lnTo>
                <a:lnTo>
                  <a:pt x="11841" y="5508"/>
                </a:lnTo>
                <a:lnTo>
                  <a:pt x="10311" y="13822"/>
                </a:lnTo>
                <a:lnTo>
                  <a:pt x="10311" y="18039"/>
                </a:lnTo>
                <a:lnTo>
                  <a:pt x="9501" y="18165"/>
                </a:lnTo>
                <a:lnTo>
                  <a:pt x="8427" y="24007"/>
                </a:lnTo>
                <a:lnTo>
                  <a:pt x="8250" y="26080"/>
                </a:lnTo>
                <a:lnTo>
                  <a:pt x="8250" y="27432"/>
                </a:lnTo>
                <a:lnTo>
                  <a:pt x="4944" y="27944"/>
                </a:lnTo>
                <a:lnTo>
                  <a:pt x="4944" y="3703"/>
                </a:lnTo>
                <a:lnTo>
                  <a:pt x="4761" y="2388"/>
                </a:lnTo>
                <a:lnTo>
                  <a:pt x="4761" y="27972"/>
                </a:lnTo>
                <a:lnTo>
                  <a:pt x="0" y="28710"/>
                </a:lnTo>
                <a:close/>
              </a:path>
              <a:path w="24129" h="29210">
                <a:moveTo>
                  <a:pt x="10311" y="18039"/>
                </a:moveTo>
                <a:lnTo>
                  <a:pt x="10311" y="13822"/>
                </a:lnTo>
                <a:lnTo>
                  <a:pt x="14473" y="13174"/>
                </a:lnTo>
                <a:lnTo>
                  <a:pt x="15011" y="12943"/>
                </a:lnTo>
                <a:lnTo>
                  <a:pt x="15582" y="12285"/>
                </a:lnTo>
                <a:lnTo>
                  <a:pt x="15813" y="11600"/>
                </a:lnTo>
                <a:lnTo>
                  <a:pt x="16704" y="6795"/>
                </a:lnTo>
                <a:lnTo>
                  <a:pt x="16786" y="6008"/>
                </a:lnTo>
                <a:lnTo>
                  <a:pt x="16786" y="17037"/>
                </a:lnTo>
                <a:lnTo>
                  <a:pt x="10311" y="18039"/>
                </a:lnTo>
                <a:close/>
              </a:path>
              <a:path w="24129" h="29210">
                <a:moveTo>
                  <a:pt x="8250" y="27432"/>
                </a:moveTo>
                <a:lnTo>
                  <a:pt x="8250" y="26080"/>
                </a:lnTo>
                <a:lnTo>
                  <a:pt x="8427" y="27404"/>
                </a:lnTo>
                <a:lnTo>
                  <a:pt x="8250" y="27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3" name="object 413"/>
          <p:cNvSpPr/>
          <p:nvPr/>
        </p:nvSpPr>
        <p:spPr>
          <a:xfrm>
            <a:off x="5984193" y="2414003"/>
            <a:ext cx="23788" cy="28288"/>
          </a:xfrm>
          <a:custGeom>
            <a:avLst/>
            <a:gdLst/>
            <a:ahLst/>
            <a:cxnLst/>
            <a:rect l="l" t="t" r="r" b="b"/>
            <a:pathLst>
              <a:path w="23495" h="27939">
                <a:moveTo>
                  <a:pt x="0" y="25081"/>
                </a:moveTo>
                <a:lnTo>
                  <a:pt x="0" y="22970"/>
                </a:lnTo>
                <a:lnTo>
                  <a:pt x="108" y="22136"/>
                </a:lnTo>
                <a:lnTo>
                  <a:pt x="340" y="21016"/>
                </a:lnTo>
                <a:lnTo>
                  <a:pt x="2958" y="6804"/>
                </a:lnTo>
                <a:lnTo>
                  <a:pt x="20214" y="0"/>
                </a:lnTo>
                <a:lnTo>
                  <a:pt x="21574" y="685"/>
                </a:lnTo>
                <a:lnTo>
                  <a:pt x="22513" y="1564"/>
                </a:lnTo>
                <a:lnTo>
                  <a:pt x="22976" y="2833"/>
                </a:lnTo>
                <a:lnTo>
                  <a:pt x="22976" y="5110"/>
                </a:lnTo>
                <a:lnTo>
                  <a:pt x="15847" y="25964"/>
                </a:lnTo>
                <a:lnTo>
                  <a:pt x="15847" y="5008"/>
                </a:lnTo>
                <a:lnTo>
                  <a:pt x="15385" y="4721"/>
                </a:lnTo>
                <a:lnTo>
                  <a:pt x="7223" y="22025"/>
                </a:lnTo>
                <a:lnTo>
                  <a:pt x="7223" y="27350"/>
                </a:lnTo>
                <a:lnTo>
                  <a:pt x="3768" y="27886"/>
                </a:lnTo>
                <a:lnTo>
                  <a:pt x="2543" y="27867"/>
                </a:lnTo>
                <a:lnTo>
                  <a:pt x="1278" y="27182"/>
                </a:lnTo>
                <a:lnTo>
                  <a:pt x="421" y="26303"/>
                </a:lnTo>
                <a:lnTo>
                  <a:pt x="0" y="25081"/>
                </a:lnTo>
                <a:close/>
              </a:path>
              <a:path w="23495" h="27939">
                <a:moveTo>
                  <a:pt x="7223" y="27350"/>
                </a:moveTo>
                <a:lnTo>
                  <a:pt x="7223" y="22025"/>
                </a:lnTo>
                <a:lnTo>
                  <a:pt x="7719" y="22886"/>
                </a:lnTo>
                <a:lnTo>
                  <a:pt x="8876" y="22880"/>
                </a:lnTo>
                <a:lnTo>
                  <a:pt x="15847" y="5730"/>
                </a:lnTo>
                <a:lnTo>
                  <a:pt x="15847" y="25964"/>
                </a:lnTo>
                <a:lnTo>
                  <a:pt x="15473" y="26071"/>
                </a:lnTo>
                <a:lnTo>
                  <a:pt x="7223" y="273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4" name="object 414"/>
          <p:cNvSpPr/>
          <p:nvPr/>
        </p:nvSpPr>
        <p:spPr>
          <a:xfrm>
            <a:off x="6005709" y="2409582"/>
            <a:ext cx="26359" cy="30217"/>
          </a:xfrm>
          <a:custGeom>
            <a:avLst/>
            <a:gdLst/>
            <a:ahLst/>
            <a:cxnLst/>
            <a:rect l="l" t="t" r="r" b="b"/>
            <a:pathLst>
              <a:path w="26035" h="29844">
                <a:moveTo>
                  <a:pt x="0" y="29543"/>
                </a:moveTo>
                <a:lnTo>
                  <a:pt x="4938" y="4545"/>
                </a:lnTo>
                <a:lnTo>
                  <a:pt x="4938" y="3194"/>
                </a:lnTo>
                <a:lnTo>
                  <a:pt x="13174" y="1916"/>
                </a:lnTo>
                <a:lnTo>
                  <a:pt x="18174" y="20859"/>
                </a:lnTo>
                <a:lnTo>
                  <a:pt x="21268" y="4036"/>
                </a:lnTo>
                <a:lnTo>
                  <a:pt x="21452" y="1981"/>
                </a:lnTo>
                <a:lnTo>
                  <a:pt x="21452" y="638"/>
                </a:lnTo>
                <a:lnTo>
                  <a:pt x="25567" y="0"/>
                </a:lnTo>
                <a:lnTo>
                  <a:pt x="24758" y="2073"/>
                </a:lnTo>
                <a:lnTo>
                  <a:pt x="24581" y="2647"/>
                </a:lnTo>
                <a:lnTo>
                  <a:pt x="24390" y="3481"/>
                </a:lnTo>
                <a:lnTo>
                  <a:pt x="21452" y="19389"/>
                </a:lnTo>
                <a:lnTo>
                  <a:pt x="21452" y="1981"/>
                </a:lnTo>
                <a:lnTo>
                  <a:pt x="21268" y="666"/>
                </a:lnTo>
                <a:lnTo>
                  <a:pt x="21268" y="20384"/>
                </a:lnTo>
                <a:lnTo>
                  <a:pt x="20153" y="26423"/>
                </a:lnTo>
                <a:lnTo>
                  <a:pt x="12181" y="27654"/>
                </a:lnTo>
                <a:lnTo>
                  <a:pt x="7325" y="9045"/>
                </a:lnTo>
                <a:lnTo>
                  <a:pt x="4938" y="22000"/>
                </a:lnTo>
                <a:lnTo>
                  <a:pt x="4938" y="4545"/>
                </a:lnTo>
                <a:lnTo>
                  <a:pt x="4761" y="3221"/>
                </a:lnTo>
                <a:lnTo>
                  <a:pt x="4761" y="22960"/>
                </a:lnTo>
                <a:lnTo>
                  <a:pt x="4291" y="25506"/>
                </a:lnTo>
                <a:lnTo>
                  <a:pt x="4101" y="27562"/>
                </a:lnTo>
                <a:lnTo>
                  <a:pt x="4101" y="28906"/>
                </a:lnTo>
                <a:lnTo>
                  <a:pt x="0" y="29543"/>
                </a:lnTo>
                <a:close/>
              </a:path>
              <a:path w="26035" h="29844">
                <a:moveTo>
                  <a:pt x="4101" y="28906"/>
                </a:moveTo>
                <a:lnTo>
                  <a:pt x="4101" y="27562"/>
                </a:lnTo>
                <a:lnTo>
                  <a:pt x="4291" y="28877"/>
                </a:lnTo>
                <a:lnTo>
                  <a:pt x="4101" y="289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5" name="object 415"/>
          <p:cNvSpPr/>
          <p:nvPr/>
        </p:nvSpPr>
        <p:spPr>
          <a:xfrm>
            <a:off x="6028622" y="2406565"/>
            <a:ext cx="22502" cy="29573"/>
          </a:xfrm>
          <a:custGeom>
            <a:avLst/>
            <a:gdLst/>
            <a:ahLst/>
            <a:cxnLst/>
            <a:rect l="l" t="t" r="r" b="b"/>
            <a:pathLst>
              <a:path w="22225" h="29210">
                <a:moveTo>
                  <a:pt x="1924" y="19655"/>
                </a:moveTo>
                <a:lnTo>
                  <a:pt x="1924" y="16665"/>
                </a:lnTo>
                <a:lnTo>
                  <a:pt x="2054" y="15655"/>
                </a:lnTo>
                <a:lnTo>
                  <a:pt x="22125" y="0"/>
                </a:lnTo>
                <a:lnTo>
                  <a:pt x="21710" y="5351"/>
                </a:lnTo>
                <a:lnTo>
                  <a:pt x="20472" y="4712"/>
                </a:lnTo>
                <a:lnTo>
                  <a:pt x="20126" y="4636"/>
                </a:lnTo>
                <a:lnTo>
                  <a:pt x="10352" y="8934"/>
                </a:lnTo>
                <a:lnTo>
                  <a:pt x="10352" y="19511"/>
                </a:lnTo>
                <a:lnTo>
                  <a:pt x="3101" y="20646"/>
                </a:lnTo>
                <a:lnTo>
                  <a:pt x="1924" y="19655"/>
                </a:lnTo>
                <a:close/>
              </a:path>
              <a:path w="22225" h="29210">
                <a:moveTo>
                  <a:pt x="10352" y="19511"/>
                </a:moveTo>
                <a:lnTo>
                  <a:pt x="10352" y="9554"/>
                </a:lnTo>
                <a:lnTo>
                  <a:pt x="10515" y="9663"/>
                </a:lnTo>
                <a:lnTo>
                  <a:pt x="11256" y="9722"/>
                </a:lnTo>
                <a:lnTo>
                  <a:pt x="17990" y="8678"/>
                </a:lnTo>
                <a:lnTo>
                  <a:pt x="18480" y="8710"/>
                </a:lnTo>
                <a:lnTo>
                  <a:pt x="18908" y="8804"/>
                </a:lnTo>
                <a:lnTo>
                  <a:pt x="19915" y="9897"/>
                </a:lnTo>
                <a:lnTo>
                  <a:pt x="20214" y="10730"/>
                </a:lnTo>
                <a:lnTo>
                  <a:pt x="20214" y="12230"/>
                </a:lnTo>
                <a:lnTo>
                  <a:pt x="11841" y="27177"/>
                </a:lnTo>
                <a:lnTo>
                  <a:pt x="11841" y="19572"/>
                </a:lnTo>
                <a:lnTo>
                  <a:pt x="11474" y="19322"/>
                </a:lnTo>
                <a:lnTo>
                  <a:pt x="10352" y="19511"/>
                </a:lnTo>
                <a:close/>
              </a:path>
              <a:path w="22225" h="29210">
                <a:moveTo>
                  <a:pt x="0" y="29015"/>
                </a:moveTo>
                <a:lnTo>
                  <a:pt x="523" y="23766"/>
                </a:lnTo>
                <a:lnTo>
                  <a:pt x="1863" y="24349"/>
                </a:lnTo>
                <a:lnTo>
                  <a:pt x="3101" y="24319"/>
                </a:lnTo>
                <a:lnTo>
                  <a:pt x="10039" y="23238"/>
                </a:lnTo>
                <a:lnTo>
                  <a:pt x="11039" y="22951"/>
                </a:lnTo>
                <a:lnTo>
                  <a:pt x="11453" y="22257"/>
                </a:lnTo>
                <a:lnTo>
                  <a:pt x="11841" y="20192"/>
                </a:lnTo>
                <a:lnTo>
                  <a:pt x="11841" y="27177"/>
                </a:lnTo>
                <a:lnTo>
                  <a:pt x="0" y="290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6" name="object 416"/>
          <p:cNvSpPr/>
          <p:nvPr/>
        </p:nvSpPr>
        <p:spPr>
          <a:xfrm>
            <a:off x="6049842" y="2403824"/>
            <a:ext cx="23788" cy="28288"/>
          </a:xfrm>
          <a:custGeom>
            <a:avLst/>
            <a:gdLst/>
            <a:ahLst/>
            <a:cxnLst/>
            <a:rect l="l" t="t" r="r" b="b"/>
            <a:pathLst>
              <a:path w="23495" h="27939">
                <a:moveTo>
                  <a:pt x="0" y="25081"/>
                </a:moveTo>
                <a:lnTo>
                  <a:pt x="0" y="22970"/>
                </a:lnTo>
                <a:lnTo>
                  <a:pt x="108" y="22136"/>
                </a:lnTo>
                <a:lnTo>
                  <a:pt x="340" y="21016"/>
                </a:lnTo>
                <a:lnTo>
                  <a:pt x="2958" y="6804"/>
                </a:lnTo>
                <a:lnTo>
                  <a:pt x="20214" y="0"/>
                </a:lnTo>
                <a:lnTo>
                  <a:pt x="21574" y="685"/>
                </a:lnTo>
                <a:lnTo>
                  <a:pt x="22513" y="1564"/>
                </a:lnTo>
                <a:lnTo>
                  <a:pt x="22976" y="2833"/>
                </a:lnTo>
                <a:lnTo>
                  <a:pt x="22976" y="5110"/>
                </a:lnTo>
                <a:lnTo>
                  <a:pt x="15847" y="25964"/>
                </a:lnTo>
                <a:lnTo>
                  <a:pt x="15847" y="5008"/>
                </a:lnTo>
                <a:lnTo>
                  <a:pt x="15385" y="4712"/>
                </a:lnTo>
                <a:lnTo>
                  <a:pt x="7223" y="22025"/>
                </a:lnTo>
                <a:lnTo>
                  <a:pt x="7223" y="27350"/>
                </a:lnTo>
                <a:lnTo>
                  <a:pt x="3768" y="27886"/>
                </a:lnTo>
                <a:lnTo>
                  <a:pt x="2543" y="27867"/>
                </a:lnTo>
                <a:lnTo>
                  <a:pt x="1278" y="27182"/>
                </a:lnTo>
                <a:lnTo>
                  <a:pt x="421" y="26303"/>
                </a:lnTo>
                <a:lnTo>
                  <a:pt x="0" y="25081"/>
                </a:lnTo>
                <a:close/>
              </a:path>
              <a:path w="23495" h="27939">
                <a:moveTo>
                  <a:pt x="7223" y="27350"/>
                </a:moveTo>
                <a:lnTo>
                  <a:pt x="7223" y="22025"/>
                </a:lnTo>
                <a:lnTo>
                  <a:pt x="7719" y="22886"/>
                </a:lnTo>
                <a:lnTo>
                  <a:pt x="8876" y="22871"/>
                </a:lnTo>
                <a:lnTo>
                  <a:pt x="15847" y="5730"/>
                </a:lnTo>
                <a:lnTo>
                  <a:pt x="15847" y="25964"/>
                </a:lnTo>
                <a:lnTo>
                  <a:pt x="15385" y="26085"/>
                </a:lnTo>
                <a:lnTo>
                  <a:pt x="7223" y="273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7" name="object 417"/>
          <p:cNvSpPr/>
          <p:nvPr/>
        </p:nvSpPr>
        <p:spPr>
          <a:xfrm>
            <a:off x="6071647" y="2400220"/>
            <a:ext cx="24431" cy="29573"/>
          </a:xfrm>
          <a:custGeom>
            <a:avLst/>
            <a:gdLst/>
            <a:ahLst/>
            <a:cxnLst/>
            <a:rect l="l" t="t" r="r" b="b"/>
            <a:pathLst>
              <a:path w="24129" h="29210">
                <a:moveTo>
                  <a:pt x="0" y="28691"/>
                </a:moveTo>
                <a:lnTo>
                  <a:pt x="4944" y="3694"/>
                </a:lnTo>
                <a:lnTo>
                  <a:pt x="4944" y="2341"/>
                </a:lnTo>
                <a:lnTo>
                  <a:pt x="19860" y="27"/>
                </a:lnTo>
                <a:lnTo>
                  <a:pt x="20983" y="0"/>
                </a:lnTo>
                <a:lnTo>
                  <a:pt x="22153" y="481"/>
                </a:lnTo>
                <a:lnTo>
                  <a:pt x="23343" y="2018"/>
                </a:lnTo>
                <a:lnTo>
                  <a:pt x="23805" y="4045"/>
                </a:lnTo>
                <a:lnTo>
                  <a:pt x="23642" y="5740"/>
                </a:lnTo>
                <a:lnTo>
                  <a:pt x="18861" y="14767"/>
                </a:lnTo>
                <a:lnTo>
                  <a:pt x="18861" y="25770"/>
                </a:lnTo>
                <a:lnTo>
                  <a:pt x="16548" y="26128"/>
                </a:lnTo>
                <a:lnTo>
                  <a:pt x="16548" y="5082"/>
                </a:lnTo>
                <a:lnTo>
                  <a:pt x="16181" y="4814"/>
                </a:lnTo>
                <a:lnTo>
                  <a:pt x="11841" y="5490"/>
                </a:lnTo>
                <a:lnTo>
                  <a:pt x="10712" y="11665"/>
                </a:lnTo>
                <a:lnTo>
                  <a:pt x="10712" y="16034"/>
                </a:lnTo>
                <a:lnTo>
                  <a:pt x="9869" y="16165"/>
                </a:lnTo>
                <a:lnTo>
                  <a:pt x="8427" y="24016"/>
                </a:lnTo>
                <a:lnTo>
                  <a:pt x="8250" y="26062"/>
                </a:lnTo>
                <a:lnTo>
                  <a:pt x="8250" y="27413"/>
                </a:lnTo>
                <a:lnTo>
                  <a:pt x="4944" y="27925"/>
                </a:lnTo>
                <a:lnTo>
                  <a:pt x="4944" y="3694"/>
                </a:lnTo>
                <a:lnTo>
                  <a:pt x="4761" y="2370"/>
                </a:lnTo>
                <a:lnTo>
                  <a:pt x="4761" y="27954"/>
                </a:lnTo>
                <a:lnTo>
                  <a:pt x="0" y="28691"/>
                </a:lnTo>
                <a:close/>
              </a:path>
              <a:path w="24129" h="29210">
                <a:moveTo>
                  <a:pt x="18861" y="25770"/>
                </a:moveTo>
                <a:lnTo>
                  <a:pt x="18861" y="14767"/>
                </a:lnTo>
                <a:lnTo>
                  <a:pt x="20051" y="22664"/>
                </a:lnTo>
                <a:lnTo>
                  <a:pt x="20425" y="24201"/>
                </a:lnTo>
                <a:lnTo>
                  <a:pt x="21221" y="25405"/>
                </a:lnTo>
                <a:lnTo>
                  <a:pt x="18861" y="25770"/>
                </a:lnTo>
                <a:close/>
              </a:path>
              <a:path w="24129" h="29210">
                <a:moveTo>
                  <a:pt x="10712" y="16034"/>
                </a:moveTo>
                <a:lnTo>
                  <a:pt x="10712" y="11665"/>
                </a:lnTo>
                <a:lnTo>
                  <a:pt x="14208" y="11119"/>
                </a:lnTo>
                <a:lnTo>
                  <a:pt x="15439" y="10619"/>
                </a:lnTo>
                <a:lnTo>
                  <a:pt x="15970" y="9239"/>
                </a:lnTo>
                <a:lnTo>
                  <a:pt x="16453" y="6610"/>
                </a:lnTo>
                <a:lnTo>
                  <a:pt x="16548" y="5730"/>
                </a:lnTo>
                <a:lnTo>
                  <a:pt x="16548" y="26128"/>
                </a:lnTo>
                <a:lnTo>
                  <a:pt x="13270" y="26636"/>
                </a:lnTo>
                <a:lnTo>
                  <a:pt x="11719" y="15878"/>
                </a:lnTo>
                <a:lnTo>
                  <a:pt x="10712" y="16034"/>
                </a:lnTo>
                <a:close/>
              </a:path>
              <a:path w="24129" h="29210">
                <a:moveTo>
                  <a:pt x="8250" y="27413"/>
                </a:moveTo>
                <a:lnTo>
                  <a:pt x="8250" y="26062"/>
                </a:lnTo>
                <a:lnTo>
                  <a:pt x="8427" y="27386"/>
                </a:lnTo>
                <a:lnTo>
                  <a:pt x="8250" y="27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8" name="object 418"/>
          <p:cNvSpPr/>
          <p:nvPr/>
        </p:nvSpPr>
        <p:spPr>
          <a:xfrm>
            <a:off x="6128122" y="2397699"/>
            <a:ext cx="13501" cy="18002"/>
          </a:xfrm>
          <a:custGeom>
            <a:avLst/>
            <a:gdLst/>
            <a:ahLst/>
            <a:cxnLst/>
            <a:rect l="l" t="t" r="r" b="b"/>
            <a:pathLst>
              <a:path w="13335" h="17780">
                <a:moveTo>
                  <a:pt x="0" y="17461"/>
                </a:moveTo>
                <a:lnTo>
                  <a:pt x="489" y="16211"/>
                </a:lnTo>
                <a:lnTo>
                  <a:pt x="829" y="14693"/>
                </a:lnTo>
                <a:lnTo>
                  <a:pt x="2877" y="3601"/>
                </a:lnTo>
                <a:lnTo>
                  <a:pt x="2985" y="2360"/>
                </a:lnTo>
                <a:lnTo>
                  <a:pt x="2985" y="1547"/>
                </a:lnTo>
                <a:lnTo>
                  <a:pt x="12950" y="0"/>
                </a:lnTo>
                <a:lnTo>
                  <a:pt x="12685" y="2971"/>
                </a:lnTo>
                <a:lnTo>
                  <a:pt x="12093" y="2749"/>
                </a:lnTo>
                <a:lnTo>
                  <a:pt x="11209" y="2815"/>
                </a:lnTo>
                <a:lnTo>
                  <a:pt x="7148" y="3444"/>
                </a:lnTo>
                <a:lnTo>
                  <a:pt x="6434" y="7323"/>
                </a:lnTo>
                <a:lnTo>
                  <a:pt x="6434" y="9869"/>
                </a:lnTo>
                <a:lnTo>
                  <a:pt x="5951" y="9943"/>
                </a:lnTo>
                <a:lnTo>
                  <a:pt x="5189" y="14109"/>
                </a:lnTo>
                <a:lnTo>
                  <a:pt x="5189" y="16655"/>
                </a:lnTo>
                <a:lnTo>
                  <a:pt x="2985" y="16997"/>
                </a:lnTo>
                <a:lnTo>
                  <a:pt x="2985" y="2360"/>
                </a:lnTo>
                <a:lnTo>
                  <a:pt x="2877" y="1564"/>
                </a:lnTo>
                <a:lnTo>
                  <a:pt x="2877" y="17014"/>
                </a:lnTo>
                <a:lnTo>
                  <a:pt x="0" y="17461"/>
                </a:lnTo>
                <a:close/>
              </a:path>
              <a:path w="13335" h="17780">
                <a:moveTo>
                  <a:pt x="6434" y="9869"/>
                </a:moveTo>
                <a:lnTo>
                  <a:pt x="6434" y="7323"/>
                </a:lnTo>
                <a:lnTo>
                  <a:pt x="10678" y="6666"/>
                </a:lnTo>
                <a:lnTo>
                  <a:pt x="11800" y="6267"/>
                </a:lnTo>
                <a:lnTo>
                  <a:pt x="11209" y="9471"/>
                </a:lnTo>
                <a:lnTo>
                  <a:pt x="10678" y="9420"/>
                </a:lnTo>
                <a:lnTo>
                  <a:pt x="9644" y="9376"/>
                </a:lnTo>
                <a:lnTo>
                  <a:pt x="6434" y="9869"/>
                </a:lnTo>
                <a:close/>
              </a:path>
              <a:path w="13335" h="17780">
                <a:moveTo>
                  <a:pt x="5189" y="16655"/>
                </a:moveTo>
                <a:lnTo>
                  <a:pt x="5189" y="14109"/>
                </a:lnTo>
                <a:lnTo>
                  <a:pt x="9644" y="13415"/>
                </a:lnTo>
                <a:lnTo>
                  <a:pt x="10855" y="12887"/>
                </a:lnTo>
                <a:lnTo>
                  <a:pt x="10018" y="15905"/>
                </a:lnTo>
                <a:lnTo>
                  <a:pt x="5189" y="166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9" name="object 419"/>
          <p:cNvSpPr/>
          <p:nvPr/>
        </p:nvSpPr>
        <p:spPr>
          <a:xfrm>
            <a:off x="6140573" y="2400126"/>
            <a:ext cx="12215" cy="13501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4380" y="12485"/>
                </a:moveTo>
                <a:lnTo>
                  <a:pt x="4380" y="2601"/>
                </a:lnTo>
                <a:lnTo>
                  <a:pt x="4421" y="3647"/>
                </a:lnTo>
                <a:lnTo>
                  <a:pt x="5046" y="10193"/>
                </a:lnTo>
                <a:lnTo>
                  <a:pt x="8631" y="2277"/>
                </a:lnTo>
                <a:lnTo>
                  <a:pt x="9141" y="379"/>
                </a:lnTo>
                <a:lnTo>
                  <a:pt x="11617" y="0"/>
                </a:lnTo>
                <a:lnTo>
                  <a:pt x="11331" y="379"/>
                </a:lnTo>
                <a:lnTo>
                  <a:pt x="11005" y="999"/>
                </a:lnTo>
                <a:lnTo>
                  <a:pt x="10637" y="1851"/>
                </a:lnTo>
                <a:lnTo>
                  <a:pt x="5842" y="12258"/>
                </a:lnTo>
                <a:lnTo>
                  <a:pt x="4380" y="12485"/>
                </a:lnTo>
                <a:close/>
              </a:path>
              <a:path w="12064" h="13335">
                <a:moveTo>
                  <a:pt x="0" y="1796"/>
                </a:moveTo>
                <a:lnTo>
                  <a:pt x="4625" y="1083"/>
                </a:lnTo>
                <a:lnTo>
                  <a:pt x="4380" y="2601"/>
                </a:lnTo>
                <a:lnTo>
                  <a:pt x="4380" y="12485"/>
                </a:lnTo>
                <a:lnTo>
                  <a:pt x="1373" y="12952"/>
                </a:lnTo>
                <a:lnTo>
                  <a:pt x="401" y="3786"/>
                </a:lnTo>
                <a:lnTo>
                  <a:pt x="299" y="2907"/>
                </a:lnTo>
                <a:lnTo>
                  <a:pt x="163" y="2240"/>
                </a:lnTo>
                <a:lnTo>
                  <a:pt x="0" y="17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0" name="object 420"/>
          <p:cNvSpPr/>
          <p:nvPr/>
        </p:nvSpPr>
        <p:spPr>
          <a:xfrm>
            <a:off x="6150707" y="2398909"/>
            <a:ext cx="12215" cy="12858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0" y="9943"/>
                </a:moveTo>
                <a:lnTo>
                  <a:pt x="10304" y="0"/>
                </a:lnTo>
                <a:lnTo>
                  <a:pt x="11120" y="444"/>
                </a:lnTo>
                <a:lnTo>
                  <a:pt x="11576" y="916"/>
                </a:lnTo>
                <a:lnTo>
                  <a:pt x="11807" y="1592"/>
                </a:lnTo>
                <a:lnTo>
                  <a:pt x="11807" y="2453"/>
                </a:lnTo>
                <a:lnTo>
                  <a:pt x="11698" y="3583"/>
                </a:lnTo>
                <a:lnTo>
                  <a:pt x="11168" y="6499"/>
                </a:lnTo>
                <a:lnTo>
                  <a:pt x="7801" y="7022"/>
                </a:lnTo>
                <a:lnTo>
                  <a:pt x="7801" y="3018"/>
                </a:lnTo>
                <a:lnTo>
                  <a:pt x="7209" y="2527"/>
                </a:lnTo>
                <a:lnTo>
                  <a:pt x="5924" y="2731"/>
                </a:lnTo>
                <a:lnTo>
                  <a:pt x="5278" y="3027"/>
                </a:lnTo>
                <a:lnTo>
                  <a:pt x="4972" y="3962"/>
                </a:lnTo>
                <a:lnTo>
                  <a:pt x="4733" y="5286"/>
                </a:lnTo>
                <a:lnTo>
                  <a:pt x="4733" y="7498"/>
                </a:lnTo>
                <a:lnTo>
                  <a:pt x="4312" y="7564"/>
                </a:lnTo>
                <a:lnTo>
                  <a:pt x="4108" y="8647"/>
                </a:lnTo>
                <a:lnTo>
                  <a:pt x="4033" y="9276"/>
                </a:lnTo>
                <a:lnTo>
                  <a:pt x="4033" y="12176"/>
                </a:lnTo>
                <a:lnTo>
                  <a:pt x="1775" y="12526"/>
                </a:lnTo>
                <a:lnTo>
                  <a:pt x="1149" y="12369"/>
                </a:lnTo>
                <a:lnTo>
                  <a:pt x="734" y="11934"/>
                </a:lnTo>
                <a:lnTo>
                  <a:pt x="0" y="9943"/>
                </a:lnTo>
                <a:close/>
              </a:path>
              <a:path w="12064" h="12700">
                <a:moveTo>
                  <a:pt x="4033" y="12176"/>
                </a:moveTo>
                <a:lnTo>
                  <a:pt x="4033" y="9276"/>
                </a:lnTo>
                <a:lnTo>
                  <a:pt x="4135" y="9647"/>
                </a:lnTo>
                <a:lnTo>
                  <a:pt x="4312" y="9791"/>
                </a:lnTo>
                <a:lnTo>
                  <a:pt x="5278" y="9782"/>
                </a:lnTo>
                <a:lnTo>
                  <a:pt x="9794" y="9082"/>
                </a:lnTo>
                <a:lnTo>
                  <a:pt x="10304" y="8912"/>
                </a:lnTo>
                <a:lnTo>
                  <a:pt x="10630" y="8712"/>
                </a:lnTo>
                <a:lnTo>
                  <a:pt x="9896" y="11267"/>
                </a:lnTo>
                <a:lnTo>
                  <a:pt x="4033" y="12176"/>
                </a:lnTo>
                <a:close/>
              </a:path>
              <a:path w="12064" h="12700">
                <a:moveTo>
                  <a:pt x="4733" y="7498"/>
                </a:moveTo>
                <a:lnTo>
                  <a:pt x="4733" y="5286"/>
                </a:lnTo>
                <a:lnTo>
                  <a:pt x="7502" y="4860"/>
                </a:lnTo>
                <a:lnTo>
                  <a:pt x="7740" y="3536"/>
                </a:lnTo>
                <a:lnTo>
                  <a:pt x="7801" y="3018"/>
                </a:lnTo>
                <a:lnTo>
                  <a:pt x="7801" y="7022"/>
                </a:lnTo>
                <a:lnTo>
                  <a:pt x="4733" y="74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1" name="object 421"/>
          <p:cNvSpPr/>
          <p:nvPr/>
        </p:nvSpPr>
        <p:spPr>
          <a:xfrm>
            <a:off x="6162315" y="2396826"/>
            <a:ext cx="12858" cy="13501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203" y="3372"/>
                </a:moveTo>
                <a:lnTo>
                  <a:pt x="6203" y="1814"/>
                </a:lnTo>
                <a:lnTo>
                  <a:pt x="6713" y="879"/>
                </a:lnTo>
                <a:lnTo>
                  <a:pt x="7597" y="546"/>
                </a:lnTo>
                <a:lnTo>
                  <a:pt x="11113" y="0"/>
                </a:lnTo>
                <a:lnTo>
                  <a:pt x="11698" y="212"/>
                </a:lnTo>
                <a:lnTo>
                  <a:pt x="12113" y="749"/>
                </a:lnTo>
                <a:lnTo>
                  <a:pt x="12685" y="2694"/>
                </a:lnTo>
                <a:lnTo>
                  <a:pt x="12487" y="4527"/>
                </a:lnTo>
                <a:lnTo>
                  <a:pt x="11610" y="9249"/>
                </a:lnTo>
                <a:lnTo>
                  <a:pt x="11508" y="10489"/>
                </a:lnTo>
                <a:lnTo>
                  <a:pt x="11508" y="11301"/>
                </a:lnTo>
                <a:lnTo>
                  <a:pt x="8740" y="11734"/>
                </a:lnTo>
                <a:lnTo>
                  <a:pt x="8740" y="3166"/>
                </a:lnTo>
                <a:lnTo>
                  <a:pt x="8372" y="2666"/>
                </a:lnTo>
                <a:lnTo>
                  <a:pt x="6958" y="2851"/>
                </a:lnTo>
                <a:lnTo>
                  <a:pt x="6271" y="3175"/>
                </a:lnTo>
                <a:lnTo>
                  <a:pt x="6203" y="3372"/>
                </a:lnTo>
                <a:close/>
              </a:path>
              <a:path w="12700" h="13335">
                <a:moveTo>
                  <a:pt x="11508" y="11301"/>
                </a:moveTo>
                <a:lnTo>
                  <a:pt x="11508" y="10489"/>
                </a:lnTo>
                <a:lnTo>
                  <a:pt x="11610" y="11286"/>
                </a:lnTo>
                <a:close/>
              </a:path>
              <a:path w="12700" h="13335">
                <a:moveTo>
                  <a:pt x="6808" y="12035"/>
                </a:moveTo>
                <a:lnTo>
                  <a:pt x="7298" y="10795"/>
                </a:lnTo>
                <a:lnTo>
                  <a:pt x="7638" y="9267"/>
                </a:lnTo>
                <a:lnTo>
                  <a:pt x="8597" y="4082"/>
                </a:lnTo>
                <a:lnTo>
                  <a:pt x="8740" y="3166"/>
                </a:lnTo>
                <a:lnTo>
                  <a:pt x="8740" y="11734"/>
                </a:lnTo>
                <a:lnTo>
                  <a:pt x="6808" y="12035"/>
                </a:lnTo>
                <a:close/>
              </a:path>
              <a:path w="12700" h="13335">
                <a:moveTo>
                  <a:pt x="2094" y="1398"/>
                </a:moveTo>
                <a:lnTo>
                  <a:pt x="6400" y="731"/>
                </a:lnTo>
                <a:lnTo>
                  <a:pt x="6203" y="1814"/>
                </a:lnTo>
                <a:lnTo>
                  <a:pt x="6203" y="3372"/>
                </a:lnTo>
                <a:lnTo>
                  <a:pt x="5951" y="4101"/>
                </a:lnTo>
                <a:lnTo>
                  <a:pt x="4801" y="10304"/>
                </a:lnTo>
                <a:lnTo>
                  <a:pt x="4693" y="11554"/>
                </a:lnTo>
                <a:lnTo>
                  <a:pt x="4693" y="12358"/>
                </a:lnTo>
                <a:lnTo>
                  <a:pt x="2210" y="12746"/>
                </a:lnTo>
                <a:lnTo>
                  <a:pt x="2210" y="2212"/>
                </a:lnTo>
                <a:lnTo>
                  <a:pt x="2094" y="1398"/>
                </a:lnTo>
                <a:close/>
              </a:path>
              <a:path w="12700" h="13335">
                <a:moveTo>
                  <a:pt x="4693" y="12358"/>
                </a:moveTo>
                <a:lnTo>
                  <a:pt x="4693" y="11554"/>
                </a:lnTo>
                <a:lnTo>
                  <a:pt x="4801" y="12341"/>
                </a:lnTo>
                <a:close/>
              </a:path>
              <a:path w="12700" h="13335">
                <a:moveTo>
                  <a:pt x="0" y="13091"/>
                </a:moveTo>
                <a:lnTo>
                  <a:pt x="482" y="11850"/>
                </a:lnTo>
                <a:lnTo>
                  <a:pt x="829" y="10323"/>
                </a:lnTo>
                <a:lnTo>
                  <a:pt x="2101" y="3444"/>
                </a:lnTo>
                <a:lnTo>
                  <a:pt x="2210" y="2212"/>
                </a:lnTo>
                <a:lnTo>
                  <a:pt x="2210" y="12746"/>
                </a:lnTo>
                <a:lnTo>
                  <a:pt x="0" y="130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2" name="object 422"/>
          <p:cNvSpPr/>
          <p:nvPr/>
        </p:nvSpPr>
        <p:spPr>
          <a:xfrm>
            <a:off x="6176095" y="2392844"/>
            <a:ext cx="9644" cy="14786"/>
          </a:xfrm>
          <a:custGeom>
            <a:avLst/>
            <a:gdLst/>
            <a:ahLst/>
            <a:cxnLst/>
            <a:rect l="l" t="t" r="r" b="b"/>
            <a:pathLst>
              <a:path w="9525" h="14605">
                <a:moveTo>
                  <a:pt x="6216" y="4786"/>
                </a:moveTo>
                <a:lnTo>
                  <a:pt x="6216" y="2573"/>
                </a:lnTo>
                <a:lnTo>
                  <a:pt x="9529" y="2064"/>
                </a:lnTo>
                <a:lnTo>
                  <a:pt x="9107" y="4332"/>
                </a:lnTo>
                <a:lnTo>
                  <a:pt x="6216" y="4786"/>
                </a:lnTo>
                <a:close/>
              </a:path>
              <a:path w="9525" h="14605">
                <a:moveTo>
                  <a:pt x="4679" y="14179"/>
                </a:moveTo>
                <a:lnTo>
                  <a:pt x="4679" y="11110"/>
                </a:lnTo>
                <a:lnTo>
                  <a:pt x="4951" y="11730"/>
                </a:lnTo>
                <a:lnTo>
                  <a:pt x="6216" y="11735"/>
                </a:lnTo>
                <a:lnTo>
                  <a:pt x="6917" y="11628"/>
                </a:lnTo>
                <a:lnTo>
                  <a:pt x="8338" y="11054"/>
                </a:lnTo>
                <a:lnTo>
                  <a:pt x="7855" y="13683"/>
                </a:lnTo>
                <a:lnTo>
                  <a:pt x="4679" y="14179"/>
                </a:lnTo>
                <a:close/>
              </a:path>
              <a:path w="9525" h="14605">
                <a:moveTo>
                  <a:pt x="0" y="5749"/>
                </a:moveTo>
                <a:lnTo>
                  <a:pt x="414" y="3471"/>
                </a:lnTo>
                <a:lnTo>
                  <a:pt x="2135" y="3212"/>
                </a:lnTo>
                <a:lnTo>
                  <a:pt x="2543" y="981"/>
                </a:lnTo>
                <a:lnTo>
                  <a:pt x="6699" y="0"/>
                </a:lnTo>
                <a:lnTo>
                  <a:pt x="6216" y="2573"/>
                </a:lnTo>
                <a:lnTo>
                  <a:pt x="6216" y="4786"/>
                </a:lnTo>
                <a:lnTo>
                  <a:pt x="5801" y="4851"/>
                </a:lnTo>
                <a:lnTo>
                  <a:pt x="4713" y="10767"/>
                </a:lnTo>
                <a:lnTo>
                  <a:pt x="4679" y="11110"/>
                </a:lnTo>
                <a:lnTo>
                  <a:pt x="4679" y="14179"/>
                </a:lnTo>
                <a:lnTo>
                  <a:pt x="3700" y="14332"/>
                </a:lnTo>
                <a:lnTo>
                  <a:pt x="2543" y="14410"/>
                </a:lnTo>
                <a:lnTo>
                  <a:pt x="2135" y="14359"/>
                </a:lnTo>
                <a:lnTo>
                  <a:pt x="1720" y="14226"/>
                </a:lnTo>
                <a:lnTo>
                  <a:pt x="1720" y="5480"/>
                </a:lnTo>
                <a:lnTo>
                  <a:pt x="0" y="5749"/>
                </a:lnTo>
                <a:close/>
              </a:path>
              <a:path w="9525" h="14605">
                <a:moveTo>
                  <a:pt x="591" y="11980"/>
                </a:moveTo>
                <a:lnTo>
                  <a:pt x="686" y="11054"/>
                </a:lnTo>
                <a:lnTo>
                  <a:pt x="1720" y="5480"/>
                </a:lnTo>
                <a:lnTo>
                  <a:pt x="1720" y="14226"/>
                </a:lnTo>
                <a:lnTo>
                  <a:pt x="1530" y="14165"/>
                </a:lnTo>
                <a:lnTo>
                  <a:pt x="836" y="13258"/>
                </a:lnTo>
                <a:lnTo>
                  <a:pt x="591" y="119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3" name="object 423"/>
          <p:cNvSpPr/>
          <p:nvPr/>
        </p:nvSpPr>
        <p:spPr>
          <a:xfrm>
            <a:off x="6188803" y="2392721"/>
            <a:ext cx="12858" cy="13501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203" y="3370"/>
                </a:moveTo>
                <a:lnTo>
                  <a:pt x="6203" y="1814"/>
                </a:lnTo>
                <a:lnTo>
                  <a:pt x="6713" y="879"/>
                </a:lnTo>
                <a:lnTo>
                  <a:pt x="7597" y="546"/>
                </a:lnTo>
                <a:lnTo>
                  <a:pt x="11113" y="0"/>
                </a:lnTo>
                <a:lnTo>
                  <a:pt x="11698" y="212"/>
                </a:lnTo>
                <a:lnTo>
                  <a:pt x="12113" y="749"/>
                </a:lnTo>
                <a:lnTo>
                  <a:pt x="12685" y="2684"/>
                </a:lnTo>
                <a:lnTo>
                  <a:pt x="12487" y="4527"/>
                </a:lnTo>
                <a:lnTo>
                  <a:pt x="11610" y="9249"/>
                </a:lnTo>
                <a:lnTo>
                  <a:pt x="11508" y="10489"/>
                </a:lnTo>
                <a:lnTo>
                  <a:pt x="11508" y="11301"/>
                </a:lnTo>
                <a:lnTo>
                  <a:pt x="8740" y="11734"/>
                </a:lnTo>
                <a:lnTo>
                  <a:pt x="8740" y="3166"/>
                </a:lnTo>
                <a:lnTo>
                  <a:pt x="8372" y="2666"/>
                </a:lnTo>
                <a:lnTo>
                  <a:pt x="6958" y="2851"/>
                </a:lnTo>
                <a:lnTo>
                  <a:pt x="6271" y="3175"/>
                </a:lnTo>
                <a:lnTo>
                  <a:pt x="6203" y="3370"/>
                </a:lnTo>
                <a:close/>
              </a:path>
              <a:path w="12700" h="13335">
                <a:moveTo>
                  <a:pt x="11508" y="11301"/>
                </a:moveTo>
                <a:lnTo>
                  <a:pt x="11508" y="10489"/>
                </a:lnTo>
                <a:lnTo>
                  <a:pt x="11610" y="11286"/>
                </a:lnTo>
                <a:close/>
              </a:path>
              <a:path w="12700" h="13335">
                <a:moveTo>
                  <a:pt x="6808" y="12035"/>
                </a:moveTo>
                <a:lnTo>
                  <a:pt x="7298" y="10786"/>
                </a:lnTo>
                <a:lnTo>
                  <a:pt x="7638" y="9267"/>
                </a:lnTo>
                <a:lnTo>
                  <a:pt x="8597" y="4082"/>
                </a:lnTo>
                <a:lnTo>
                  <a:pt x="8740" y="3166"/>
                </a:lnTo>
                <a:lnTo>
                  <a:pt x="8740" y="11734"/>
                </a:lnTo>
                <a:lnTo>
                  <a:pt x="6808" y="12035"/>
                </a:lnTo>
                <a:close/>
              </a:path>
              <a:path w="12700" h="13335">
                <a:moveTo>
                  <a:pt x="2094" y="1398"/>
                </a:moveTo>
                <a:lnTo>
                  <a:pt x="6400" y="731"/>
                </a:lnTo>
                <a:lnTo>
                  <a:pt x="6203" y="1814"/>
                </a:lnTo>
                <a:lnTo>
                  <a:pt x="6203" y="3370"/>
                </a:lnTo>
                <a:lnTo>
                  <a:pt x="5951" y="4092"/>
                </a:lnTo>
                <a:lnTo>
                  <a:pt x="4801" y="10304"/>
                </a:lnTo>
                <a:lnTo>
                  <a:pt x="4693" y="11554"/>
                </a:lnTo>
                <a:lnTo>
                  <a:pt x="4693" y="12358"/>
                </a:lnTo>
                <a:lnTo>
                  <a:pt x="2210" y="12746"/>
                </a:lnTo>
                <a:lnTo>
                  <a:pt x="2210" y="2203"/>
                </a:lnTo>
                <a:lnTo>
                  <a:pt x="2094" y="1398"/>
                </a:lnTo>
                <a:close/>
              </a:path>
              <a:path w="12700" h="13335">
                <a:moveTo>
                  <a:pt x="4693" y="12358"/>
                </a:moveTo>
                <a:lnTo>
                  <a:pt x="4693" y="11554"/>
                </a:lnTo>
                <a:lnTo>
                  <a:pt x="4801" y="12341"/>
                </a:lnTo>
                <a:close/>
              </a:path>
              <a:path w="12700" h="13335">
                <a:moveTo>
                  <a:pt x="0" y="13091"/>
                </a:moveTo>
                <a:lnTo>
                  <a:pt x="482" y="11850"/>
                </a:lnTo>
                <a:lnTo>
                  <a:pt x="829" y="10323"/>
                </a:lnTo>
                <a:lnTo>
                  <a:pt x="2101" y="3444"/>
                </a:lnTo>
                <a:lnTo>
                  <a:pt x="2210" y="2203"/>
                </a:lnTo>
                <a:lnTo>
                  <a:pt x="2210" y="12746"/>
                </a:lnTo>
                <a:lnTo>
                  <a:pt x="0" y="130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4" name="object 424"/>
          <p:cNvSpPr/>
          <p:nvPr/>
        </p:nvSpPr>
        <p:spPr>
          <a:xfrm>
            <a:off x="6202201" y="2390876"/>
            <a:ext cx="12215" cy="12858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1040" y="3971"/>
                </a:moveTo>
                <a:lnTo>
                  <a:pt x="1938" y="1185"/>
                </a:lnTo>
                <a:lnTo>
                  <a:pt x="9563" y="0"/>
                </a:lnTo>
                <a:lnTo>
                  <a:pt x="10420" y="9"/>
                </a:lnTo>
                <a:lnTo>
                  <a:pt x="11039" y="398"/>
                </a:lnTo>
                <a:lnTo>
                  <a:pt x="11596" y="1333"/>
                </a:lnTo>
                <a:lnTo>
                  <a:pt x="11807" y="2509"/>
                </a:lnTo>
                <a:lnTo>
                  <a:pt x="11624" y="4101"/>
                </a:lnTo>
                <a:lnTo>
                  <a:pt x="10692" y="9147"/>
                </a:lnTo>
                <a:lnTo>
                  <a:pt x="10583" y="10397"/>
                </a:lnTo>
                <a:lnTo>
                  <a:pt x="10583" y="11210"/>
                </a:lnTo>
                <a:lnTo>
                  <a:pt x="7760" y="11644"/>
                </a:lnTo>
                <a:lnTo>
                  <a:pt x="7760" y="3110"/>
                </a:lnTo>
                <a:lnTo>
                  <a:pt x="7563" y="2647"/>
                </a:lnTo>
                <a:lnTo>
                  <a:pt x="6509" y="2685"/>
                </a:lnTo>
                <a:lnTo>
                  <a:pt x="2203" y="3343"/>
                </a:lnTo>
                <a:lnTo>
                  <a:pt x="1938" y="3400"/>
                </a:lnTo>
                <a:lnTo>
                  <a:pt x="1428" y="3610"/>
                </a:lnTo>
                <a:lnTo>
                  <a:pt x="1040" y="3971"/>
                </a:lnTo>
                <a:close/>
              </a:path>
              <a:path w="12064" h="12700">
                <a:moveTo>
                  <a:pt x="10583" y="11210"/>
                </a:moveTo>
                <a:lnTo>
                  <a:pt x="10583" y="10397"/>
                </a:lnTo>
                <a:lnTo>
                  <a:pt x="10692" y="11193"/>
                </a:lnTo>
                <a:close/>
              </a:path>
              <a:path w="12064" h="12700">
                <a:moveTo>
                  <a:pt x="0" y="10082"/>
                </a:moveTo>
                <a:lnTo>
                  <a:pt x="6944" y="4175"/>
                </a:lnTo>
                <a:lnTo>
                  <a:pt x="7522" y="3944"/>
                </a:lnTo>
                <a:lnTo>
                  <a:pt x="7760" y="3110"/>
                </a:lnTo>
                <a:lnTo>
                  <a:pt x="7760" y="11644"/>
                </a:lnTo>
                <a:lnTo>
                  <a:pt x="7216" y="11727"/>
                </a:lnTo>
                <a:lnTo>
                  <a:pt x="7216" y="6314"/>
                </a:lnTo>
                <a:lnTo>
                  <a:pt x="5237" y="6619"/>
                </a:lnTo>
                <a:lnTo>
                  <a:pt x="4584" y="6879"/>
                </a:lnTo>
                <a:lnTo>
                  <a:pt x="4305" y="7675"/>
                </a:lnTo>
                <a:lnTo>
                  <a:pt x="4080" y="8869"/>
                </a:lnTo>
                <a:lnTo>
                  <a:pt x="4012" y="9351"/>
                </a:lnTo>
                <a:lnTo>
                  <a:pt x="4012" y="12227"/>
                </a:lnTo>
                <a:lnTo>
                  <a:pt x="2203" y="12512"/>
                </a:lnTo>
                <a:lnTo>
                  <a:pt x="1169" y="12434"/>
                </a:lnTo>
                <a:lnTo>
                  <a:pt x="748" y="12035"/>
                </a:lnTo>
                <a:lnTo>
                  <a:pt x="0" y="10082"/>
                </a:lnTo>
                <a:close/>
              </a:path>
              <a:path w="12064" h="12700">
                <a:moveTo>
                  <a:pt x="4012" y="12227"/>
                </a:moveTo>
                <a:lnTo>
                  <a:pt x="4012" y="9351"/>
                </a:lnTo>
                <a:lnTo>
                  <a:pt x="4189" y="9850"/>
                </a:lnTo>
                <a:lnTo>
                  <a:pt x="5237" y="9832"/>
                </a:lnTo>
                <a:lnTo>
                  <a:pt x="5829" y="9739"/>
                </a:lnTo>
                <a:lnTo>
                  <a:pt x="6509" y="9508"/>
                </a:lnTo>
                <a:lnTo>
                  <a:pt x="6760" y="8776"/>
                </a:lnTo>
                <a:lnTo>
                  <a:pt x="7216" y="6314"/>
                </a:lnTo>
                <a:lnTo>
                  <a:pt x="7216" y="11727"/>
                </a:lnTo>
                <a:lnTo>
                  <a:pt x="6658" y="11813"/>
                </a:lnTo>
                <a:lnTo>
                  <a:pt x="6556" y="10980"/>
                </a:lnTo>
                <a:lnTo>
                  <a:pt x="6556" y="10711"/>
                </a:lnTo>
                <a:lnTo>
                  <a:pt x="5944" y="11674"/>
                </a:lnTo>
                <a:lnTo>
                  <a:pt x="4938" y="12082"/>
                </a:lnTo>
                <a:lnTo>
                  <a:pt x="4012" y="122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5" name="object 425"/>
          <p:cNvSpPr/>
          <p:nvPr/>
        </p:nvSpPr>
        <p:spPr>
          <a:xfrm>
            <a:off x="6214040" y="2387720"/>
            <a:ext cx="19930" cy="14786"/>
          </a:xfrm>
          <a:custGeom>
            <a:avLst/>
            <a:gdLst/>
            <a:ahLst/>
            <a:cxnLst/>
            <a:rect l="l" t="t" r="r" b="b"/>
            <a:pathLst>
              <a:path w="19685" h="14605">
                <a:moveTo>
                  <a:pt x="6216" y="4418"/>
                </a:moveTo>
                <a:lnTo>
                  <a:pt x="6216" y="2925"/>
                </a:lnTo>
                <a:lnTo>
                  <a:pt x="6794" y="1944"/>
                </a:lnTo>
                <a:lnTo>
                  <a:pt x="7685" y="1613"/>
                </a:lnTo>
                <a:lnTo>
                  <a:pt x="8066" y="1537"/>
                </a:lnTo>
                <a:lnTo>
                  <a:pt x="11549" y="1004"/>
                </a:lnTo>
                <a:lnTo>
                  <a:pt x="12691" y="1046"/>
                </a:lnTo>
                <a:lnTo>
                  <a:pt x="13106" y="1860"/>
                </a:lnTo>
                <a:lnTo>
                  <a:pt x="13589" y="898"/>
                </a:lnTo>
                <a:lnTo>
                  <a:pt x="14399" y="555"/>
                </a:lnTo>
                <a:lnTo>
                  <a:pt x="18031" y="0"/>
                </a:lnTo>
                <a:lnTo>
                  <a:pt x="18554" y="175"/>
                </a:lnTo>
                <a:lnTo>
                  <a:pt x="19398" y="1185"/>
                </a:lnTo>
                <a:lnTo>
                  <a:pt x="19622" y="1907"/>
                </a:lnTo>
                <a:lnTo>
                  <a:pt x="19622" y="2796"/>
                </a:lnTo>
                <a:lnTo>
                  <a:pt x="19452" y="4147"/>
                </a:lnTo>
                <a:lnTo>
                  <a:pt x="18507" y="9249"/>
                </a:lnTo>
                <a:lnTo>
                  <a:pt x="18405" y="10489"/>
                </a:lnTo>
                <a:lnTo>
                  <a:pt x="18405" y="11301"/>
                </a:lnTo>
                <a:lnTo>
                  <a:pt x="15582" y="11742"/>
                </a:lnTo>
                <a:lnTo>
                  <a:pt x="15582" y="3333"/>
                </a:lnTo>
                <a:lnTo>
                  <a:pt x="14780" y="2712"/>
                </a:lnTo>
                <a:lnTo>
                  <a:pt x="11549" y="11563"/>
                </a:lnTo>
                <a:lnTo>
                  <a:pt x="11549" y="12368"/>
                </a:lnTo>
                <a:lnTo>
                  <a:pt x="8753" y="12798"/>
                </a:lnTo>
                <a:lnTo>
                  <a:pt x="8753" y="4342"/>
                </a:lnTo>
                <a:lnTo>
                  <a:pt x="8570" y="3860"/>
                </a:lnTo>
                <a:lnTo>
                  <a:pt x="7060" y="3907"/>
                </a:lnTo>
                <a:lnTo>
                  <a:pt x="6271" y="4249"/>
                </a:lnTo>
                <a:lnTo>
                  <a:pt x="6216" y="4418"/>
                </a:lnTo>
                <a:close/>
              </a:path>
              <a:path w="19685" h="14605">
                <a:moveTo>
                  <a:pt x="18405" y="11301"/>
                </a:moveTo>
                <a:lnTo>
                  <a:pt x="18405" y="10489"/>
                </a:lnTo>
                <a:lnTo>
                  <a:pt x="18507" y="11286"/>
                </a:lnTo>
                <a:close/>
              </a:path>
              <a:path w="19685" h="14605">
                <a:moveTo>
                  <a:pt x="13705" y="12035"/>
                </a:moveTo>
                <a:lnTo>
                  <a:pt x="14195" y="10786"/>
                </a:lnTo>
                <a:lnTo>
                  <a:pt x="14535" y="9267"/>
                </a:lnTo>
                <a:lnTo>
                  <a:pt x="15500" y="4055"/>
                </a:lnTo>
                <a:lnTo>
                  <a:pt x="15582" y="3333"/>
                </a:lnTo>
                <a:lnTo>
                  <a:pt x="15582" y="11742"/>
                </a:lnTo>
                <a:lnTo>
                  <a:pt x="13705" y="12035"/>
                </a:lnTo>
                <a:close/>
              </a:path>
              <a:path w="19685" h="14605">
                <a:moveTo>
                  <a:pt x="11549" y="12368"/>
                </a:moveTo>
                <a:lnTo>
                  <a:pt x="11549" y="11563"/>
                </a:lnTo>
                <a:lnTo>
                  <a:pt x="11664" y="12350"/>
                </a:lnTo>
                <a:close/>
              </a:path>
              <a:path w="19685" h="14605">
                <a:moveTo>
                  <a:pt x="6849" y="13091"/>
                </a:moveTo>
                <a:lnTo>
                  <a:pt x="7345" y="11850"/>
                </a:lnTo>
                <a:lnTo>
                  <a:pt x="7685" y="10323"/>
                </a:lnTo>
                <a:lnTo>
                  <a:pt x="8624" y="5221"/>
                </a:lnTo>
                <a:lnTo>
                  <a:pt x="8753" y="4342"/>
                </a:lnTo>
                <a:lnTo>
                  <a:pt x="8753" y="12798"/>
                </a:lnTo>
                <a:lnTo>
                  <a:pt x="6849" y="13091"/>
                </a:lnTo>
                <a:close/>
              </a:path>
              <a:path w="19685" h="14605">
                <a:moveTo>
                  <a:pt x="2094" y="2462"/>
                </a:moveTo>
                <a:lnTo>
                  <a:pt x="6427" y="1796"/>
                </a:lnTo>
                <a:lnTo>
                  <a:pt x="6216" y="2925"/>
                </a:lnTo>
                <a:lnTo>
                  <a:pt x="6216" y="4418"/>
                </a:lnTo>
                <a:lnTo>
                  <a:pt x="5931" y="5305"/>
                </a:lnTo>
                <a:lnTo>
                  <a:pt x="4808" y="11378"/>
                </a:lnTo>
                <a:lnTo>
                  <a:pt x="4699" y="12609"/>
                </a:lnTo>
                <a:lnTo>
                  <a:pt x="4699" y="13432"/>
                </a:lnTo>
                <a:lnTo>
                  <a:pt x="2210" y="13815"/>
                </a:lnTo>
                <a:lnTo>
                  <a:pt x="2210" y="3277"/>
                </a:lnTo>
                <a:lnTo>
                  <a:pt x="2094" y="2462"/>
                </a:lnTo>
                <a:close/>
              </a:path>
              <a:path w="19685" h="14605">
                <a:moveTo>
                  <a:pt x="4699" y="13432"/>
                </a:moveTo>
                <a:lnTo>
                  <a:pt x="4699" y="12609"/>
                </a:lnTo>
                <a:lnTo>
                  <a:pt x="4808" y="13415"/>
                </a:lnTo>
                <a:close/>
              </a:path>
              <a:path w="19685" h="14605">
                <a:moveTo>
                  <a:pt x="0" y="14156"/>
                </a:moveTo>
                <a:lnTo>
                  <a:pt x="489" y="12915"/>
                </a:lnTo>
                <a:lnTo>
                  <a:pt x="829" y="11387"/>
                </a:lnTo>
                <a:lnTo>
                  <a:pt x="2101" y="4518"/>
                </a:lnTo>
                <a:lnTo>
                  <a:pt x="2210" y="3277"/>
                </a:lnTo>
                <a:lnTo>
                  <a:pt x="2210" y="13815"/>
                </a:lnTo>
                <a:lnTo>
                  <a:pt x="0" y="14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6" name="object 426"/>
          <p:cNvSpPr/>
          <p:nvPr/>
        </p:nvSpPr>
        <p:spPr>
          <a:xfrm>
            <a:off x="6234485" y="2385920"/>
            <a:ext cx="12215" cy="12858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0" y="9943"/>
                </a:moveTo>
                <a:lnTo>
                  <a:pt x="10304" y="0"/>
                </a:lnTo>
                <a:lnTo>
                  <a:pt x="11120" y="435"/>
                </a:lnTo>
                <a:lnTo>
                  <a:pt x="11583" y="916"/>
                </a:lnTo>
                <a:lnTo>
                  <a:pt x="11807" y="1592"/>
                </a:lnTo>
                <a:lnTo>
                  <a:pt x="11807" y="2444"/>
                </a:lnTo>
                <a:lnTo>
                  <a:pt x="11705" y="3583"/>
                </a:lnTo>
                <a:lnTo>
                  <a:pt x="11168" y="6499"/>
                </a:lnTo>
                <a:lnTo>
                  <a:pt x="7801" y="7022"/>
                </a:lnTo>
                <a:lnTo>
                  <a:pt x="7801" y="3018"/>
                </a:lnTo>
                <a:lnTo>
                  <a:pt x="7209" y="2527"/>
                </a:lnTo>
                <a:lnTo>
                  <a:pt x="5924" y="2731"/>
                </a:lnTo>
                <a:lnTo>
                  <a:pt x="5278" y="3027"/>
                </a:lnTo>
                <a:lnTo>
                  <a:pt x="4978" y="3962"/>
                </a:lnTo>
                <a:lnTo>
                  <a:pt x="4733" y="5286"/>
                </a:lnTo>
                <a:lnTo>
                  <a:pt x="4733" y="7498"/>
                </a:lnTo>
                <a:lnTo>
                  <a:pt x="4312" y="7564"/>
                </a:lnTo>
                <a:lnTo>
                  <a:pt x="4108" y="8647"/>
                </a:lnTo>
                <a:lnTo>
                  <a:pt x="4033" y="9276"/>
                </a:lnTo>
                <a:lnTo>
                  <a:pt x="4033" y="12177"/>
                </a:lnTo>
                <a:lnTo>
                  <a:pt x="1782" y="12526"/>
                </a:lnTo>
                <a:lnTo>
                  <a:pt x="1149" y="12369"/>
                </a:lnTo>
                <a:lnTo>
                  <a:pt x="734" y="11934"/>
                </a:lnTo>
                <a:lnTo>
                  <a:pt x="0" y="9943"/>
                </a:lnTo>
                <a:close/>
              </a:path>
              <a:path w="12064" h="12700">
                <a:moveTo>
                  <a:pt x="4033" y="12177"/>
                </a:moveTo>
                <a:lnTo>
                  <a:pt x="4033" y="9276"/>
                </a:lnTo>
                <a:lnTo>
                  <a:pt x="4135" y="9647"/>
                </a:lnTo>
                <a:lnTo>
                  <a:pt x="4312" y="9791"/>
                </a:lnTo>
                <a:lnTo>
                  <a:pt x="5278" y="9782"/>
                </a:lnTo>
                <a:lnTo>
                  <a:pt x="9794" y="9073"/>
                </a:lnTo>
                <a:lnTo>
                  <a:pt x="10304" y="8912"/>
                </a:lnTo>
                <a:lnTo>
                  <a:pt x="10630" y="8712"/>
                </a:lnTo>
                <a:lnTo>
                  <a:pt x="9896" y="11267"/>
                </a:lnTo>
                <a:lnTo>
                  <a:pt x="4033" y="12177"/>
                </a:lnTo>
                <a:close/>
              </a:path>
              <a:path w="12064" h="12700">
                <a:moveTo>
                  <a:pt x="4733" y="7498"/>
                </a:moveTo>
                <a:lnTo>
                  <a:pt x="4733" y="5286"/>
                </a:lnTo>
                <a:lnTo>
                  <a:pt x="7502" y="4860"/>
                </a:lnTo>
                <a:lnTo>
                  <a:pt x="7747" y="3536"/>
                </a:lnTo>
                <a:lnTo>
                  <a:pt x="7801" y="3018"/>
                </a:lnTo>
                <a:lnTo>
                  <a:pt x="7801" y="7022"/>
                </a:lnTo>
                <a:lnTo>
                  <a:pt x="4733" y="74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7" name="object 427"/>
          <p:cNvSpPr/>
          <p:nvPr/>
        </p:nvSpPr>
        <p:spPr>
          <a:xfrm>
            <a:off x="6250882" y="2378918"/>
            <a:ext cx="14144" cy="18002"/>
          </a:xfrm>
          <a:custGeom>
            <a:avLst/>
            <a:gdLst/>
            <a:ahLst/>
            <a:cxnLst/>
            <a:rect l="l" t="t" r="r" b="b"/>
            <a:pathLst>
              <a:path w="13970" h="17780">
                <a:moveTo>
                  <a:pt x="2339" y="4536"/>
                </a:moveTo>
                <a:lnTo>
                  <a:pt x="3339" y="1240"/>
                </a:lnTo>
                <a:lnTo>
                  <a:pt x="11066" y="41"/>
                </a:lnTo>
                <a:lnTo>
                  <a:pt x="12229" y="0"/>
                </a:lnTo>
                <a:lnTo>
                  <a:pt x="12719" y="212"/>
                </a:lnTo>
                <a:lnTo>
                  <a:pt x="13589" y="1101"/>
                </a:lnTo>
                <a:lnTo>
                  <a:pt x="13909" y="2647"/>
                </a:lnTo>
                <a:lnTo>
                  <a:pt x="13773" y="3842"/>
                </a:lnTo>
                <a:lnTo>
                  <a:pt x="9563" y="10430"/>
                </a:lnTo>
                <a:lnTo>
                  <a:pt x="9563" y="3462"/>
                </a:lnTo>
                <a:lnTo>
                  <a:pt x="8821" y="2934"/>
                </a:lnTo>
                <a:lnTo>
                  <a:pt x="4203" y="3647"/>
                </a:lnTo>
                <a:lnTo>
                  <a:pt x="3706" y="3768"/>
                </a:lnTo>
                <a:lnTo>
                  <a:pt x="3339" y="3919"/>
                </a:lnTo>
                <a:lnTo>
                  <a:pt x="2339" y="4536"/>
                </a:lnTo>
                <a:close/>
              </a:path>
              <a:path w="13970" h="17780">
                <a:moveTo>
                  <a:pt x="4856" y="16454"/>
                </a:moveTo>
                <a:lnTo>
                  <a:pt x="4856" y="13906"/>
                </a:lnTo>
                <a:lnTo>
                  <a:pt x="11066" y="12948"/>
                </a:lnTo>
                <a:lnTo>
                  <a:pt x="11453" y="12870"/>
                </a:lnTo>
                <a:lnTo>
                  <a:pt x="11998" y="12702"/>
                </a:lnTo>
                <a:lnTo>
                  <a:pt x="12481" y="12406"/>
                </a:lnTo>
                <a:lnTo>
                  <a:pt x="11644" y="15396"/>
                </a:lnTo>
                <a:lnTo>
                  <a:pt x="4856" y="16454"/>
                </a:lnTo>
                <a:close/>
              </a:path>
              <a:path w="13970" h="17780">
                <a:moveTo>
                  <a:pt x="0" y="17211"/>
                </a:moveTo>
                <a:lnTo>
                  <a:pt x="1394" y="9619"/>
                </a:lnTo>
                <a:lnTo>
                  <a:pt x="1571" y="8610"/>
                </a:lnTo>
                <a:lnTo>
                  <a:pt x="1884" y="7851"/>
                </a:lnTo>
                <a:lnTo>
                  <a:pt x="2353" y="7369"/>
                </a:lnTo>
                <a:lnTo>
                  <a:pt x="2897" y="6971"/>
                </a:lnTo>
                <a:lnTo>
                  <a:pt x="3931" y="6638"/>
                </a:lnTo>
                <a:lnTo>
                  <a:pt x="8454" y="5416"/>
                </a:lnTo>
                <a:lnTo>
                  <a:pt x="9114" y="5129"/>
                </a:lnTo>
                <a:lnTo>
                  <a:pt x="9379" y="4610"/>
                </a:lnTo>
                <a:lnTo>
                  <a:pt x="9563" y="3462"/>
                </a:lnTo>
                <a:lnTo>
                  <a:pt x="9563" y="10430"/>
                </a:lnTo>
                <a:lnTo>
                  <a:pt x="5788" y="11489"/>
                </a:lnTo>
                <a:lnTo>
                  <a:pt x="5325" y="11693"/>
                </a:lnTo>
                <a:lnTo>
                  <a:pt x="5162" y="12239"/>
                </a:lnTo>
                <a:lnTo>
                  <a:pt x="4856" y="13906"/>
                </a:lnTo>
                <a:lnTo>
                  <a:pt x="4856" y="16454"/>
                </a:lnTo>
                <a:lnTo>
                  <a:pt x="0" y="172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8" name="object 428"/>
          <p:cNvSpPr/>
          <p:nvPr/>
        </p:nvSpPr>
        <p:spPr>
          <a:xfrm>
            <a:off x="6265126" y="2376580"/>
            <a:ext cx="14144" cy="17359"/>
          </a:xfrm>
          <a:custGeom>
            <a:avLst/>
            <a:gdLst/>
            <a:ahLst/>
            <a:cxnLst/>
            <a:rect l="l" t="t" r="r" b="b"/>
            <a:pathLst>
              <a:path w="13970" h="17144">
                <a:moveTo>
                  <a:pt x="0" y="14248"/>
                </a:moveTo>
                <a:lnTo>
                  <a:pt x="12168" y="0"/>
                </a:lnTo>
                <a:lnTo>
                  <a:pt x="12766" y="138"/>
                </a:lnTo>
                <a:lnTo>
                  <a:pt x="13140" y="555"/>
                </a:lnTo>
                <a:lnTo>
                  <a:pt x="13691" y="1499"/>
                </a:lnTo>
                <a:lnTo>
                  <a:pt x="13902" y="2629"/>
                </a:lnTo>
                <a:lnTo>
                  <a:pt x="13766" y="3842"/>
                </a:lnTo>
                <a:lnTo>
                  <a:pt x="9495" y="15769"/>
                </a:lnTo>
                <a:lnTo>
                  <a:pt x="9495" y="3629"/>
                </a:lnTo>
                <a:lnTo>
                  <a:pt x="8916" y="3055"/>
                </a:lnTo>
                <a:lnTo>
                  <a:pt x="4353" y="13461"/>
                </a:lnTo>
                <a:lnTo>
                  <a:pt x="4353" y="16666"/>
                </a:lnTo>
                <a:lnTo>
                  <a:pt x="3101" y="16861"/>
                </a:lnTo>
                <a:lnTo>
                  <a:pt x="1265" y="16878"/>
                </a:lnTo>
                <a:lnTo>
                  <a:pt x="748" y="16535"/>
                </a:lnTo>
                <a:lnTo>
                  <a:pt x="387" y="15868"/>
                </a:lnTo>
                <a:lnTo>
                  <a:pt x="0" y="14248"/>
                </a:lnTo>
                <a:close/>
              </a:path>
              <a:path w="13970" h="17144">
                <a:moveTo>
                  <a:pt x="4353" y="16666"/>
                </a:moveTo>
                <a:lnTo>
                  <a:pt x="4353" y="13461"/>
                </a:lnTo>
                <a:lnTo>
                  <a:pt x="5074" y="14007"/>
                </a:lnTo>
                <a:lnTo>
                  <a:pt x="6903" y="13720"/>
                </a:lnTo>
                <a:lnTo>
                  <a:pt x="7624" y="13267"/>
                </a:lnTo>
                <a:lnTo>
                  <a:pt x="8053" y="11776"/>
                </a:lnTo>
                <a:lnTo>
                  <a:pt x="9399" y="4508"/>
                </a:lnTo>
                <a:lnTo>
                  <a:pt x="9495" y="3629"/>
                </a:lnTo>
                <a:lnTo>
                  <a:pt x="9495" y="15769"/>
                </a:lnTo>
                <a:lnTo>
                  <a:pt x="8699" y="15989"/>
                </a:lnTo>
                <a:lnTo>
                  <a:pt x="4353" y="166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9" name="object 429"/>
          <p:cNvSpPr/>
          <p:nvPr/>
        </p:nvSpPr>
        <p:spPr>
          <a:xfrm>
            <a:off x="6278716" y="2374606"/>
            <a:ext cx="14144" cy="18002"/>
          </a:xfrm>
          <a:custGeom>
            <a:avLst/>
            <a:gdLst/>
            <a:ahLst/>
            <a:cxnLst/>
            <a:rect l="l" t="t" r="r" b="b"/>
            <a:pathLst>
              <a:path w="13970" h="17780">
                <a:moveTo>
                  <a:pt x="2332" y="4536"/>
                </a:moveTo>
                <a:lnTo>
                  <a:pt x="3339" y="1231"/>
                </a:lnTo>
                <a:lnTo>
                  <a:pt x="11066" y="32"/>
                </a:lnTo>
                <a:lnTo>
                  <a:pt x="12229" y="0"/>
                </a:lnTo>
                <a:lnTo>
                  <a:pt x="12719" y="212"/>
                </a:lnTo>
                <a:lnTo>
                  <a:pt x="13589" y="1092"/>
                </a:lnTo>
                <a:lnTo>
                  <a:pt x="13909" y="2638"/>
                </a:lnTo>
                <a:lnTo>
                  <a:pt x="13773" y="3842"/>
                </a:lnTo>
                <a:lnTo>
                  <a:pt x="9563" y="10427"/>
                </a:lnTo>
                <a:lnTo>
                  <a:pt x="9563" y="3462"/>
                </a:lnTo>
                <a:lnTo>
                  <a:pt x="8821" y="2925"/>
                </a:lnTo>
                <a:lnTo>
                  <a:pt x="4203" y="3647"/>
                </a:lnTo>
                <a:lnTo>
                  <a:pt x="3706" y="3768"/>
                </a:lnTo>
                <a:lnTo>
                  <a:pt x="3339" y="3910"/>
                </a:lnTo>
                <a:lnTo>
                  <a:pt x="2332" y="4536"/>
                </a:lnTo>
                <a:close/>
              </a:path>
              <a:path w="13970" h="17780">
                <a:moveTo>
                  <a:pt x="4856" y="16449"/>
                </a:moveTo>
                <a:lnTo>
                  <a:pt x="4856" y="13906"/>
                </a:lnTo>
                <a:lnTo>
                  <a:pt x="11066" y="12945"/>
                </a:lnTo>
                <a:lnTo>
                  <a:pt x="11453" y="12868"/>
                </a:lnTo>
                <a:lnTo>
                  <a:pt x="11998" y="12693"/>
                </a:lnTo>
                <a:lnTo>
                  <a:pt x="12481" y="12406"/>
                </a:lnTo>
                <a:lnTo>
                  <a:pt x="11644" y="15396"/>
                </a:lnTo>
                <a:lnTo>
                  <a:pt x="4856" y="16449"/>
                </a:lnTo>
                <a:close/>
              </a:path>
              <a:path w="13970" h="17780">
                <a:moveTo>
                  <a:pt x="0" y="17202"/>
                </a:moveTo>
                <a:lnTo>
                  <a:pt x="1394" y="9619"/>
                </a:lnTo>
                <a:lnTo>
                  <a:pt x="1571" y="8601"/>
                </a:lnTo>
                <a:lnTo>
                  <a:pt x="1884" y="7851"/>
                </a:lnTo>
                <a:lnTo>
                  <a:pt x="2353" y="7360"/>
                </a:lnTo>
                <a:lnTo>
                  <a:pt x="2897" y="6971"/>
                </a:lnTo>
                <a:lnTo>
                  <a:pt x="3931" y="6629"/>
                </a:lnTo>
                <a:lnTo>
                  <a:pt x="8454" y="5406"/>
                </a:lnTo>
                <a:lnTo>
                  <a:pt x="9114" y="5119"/>
                </a:lnTo>
                <a:lnTo>
                  <a:pt x="9379" y="4610"/>
                </a:lnTo>
                <a:lnTo>
                  <a:pt x="9563" y="3462"/>
                </a:lnTo>
                <a:lnTo>
                  <a:pt x="9563" y="10427"/>
                </a:lnTo>
                <a:lnTo>
                  <a:pt x="5788" y="11480"/>
                </a:lnTo>
                <a:lnTo>
                  <a:pt x="5325" y="11684"/>
                </a:lnTo>
                <a:lnTo>
                  <a:pt x="5162" y="12239"/>
                </a:lnTo>
                <a:lnTo>
                  <a:pt x="4856" y="13906"/>
                </a:lnTo>
                <a:lnTo>
                  <a:pt x="4856" y="16449"/>
                </a:lnTo>
                <a:lnTo>
                  <a:pt x="0" y="172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30" name="object 430"/>
          <p:cNvSpPr/>
          <p:nvPr/>
        </p:nvSpPr>
        <p:spPr>
          <a:xfrm>
            <a:off x="6292959" y="2372263"/>
            <a:ext cx="14144" cy="17359"/>
          </a:xfrm>
          <a:custGeom>
            <a:avLst/>
            <a:gdLst/>
            <a:ahLst/>
            <a:cxnLst/>
            <a:rect l="l" t="t" r="r" b="b"/>
            <a:pathLst>
              <a:path w="13970" h="17144">
                <a:moveTo>
                  <a:pt x="0" y="14248"/>
                </a:moveTo>
                <a:lnTo>
                  <a:pt x="12168" y="0"/>
                </a:lnTo>
                <a:lnTo>
                  <a:pt x="12766" y="138"/>
                </a:lnTo>
                <a:lnTo>
                  <a:pt x="13140" y="546"/>
                </a:lnTo>
                <a:lnTo>
                  <a:pt x="13691" y="1490"/>
                </a:lnTo>
                <a:lnTo>
                  <a:pt x="13902" y="2629"/>
                </a:lnTo>
                <a:lnTo>
                  <a:pt x="13766" y="3832"/>
                </a:lnTo>
                <a:lnTo>
                  <a:pt x="9501" y="15767"/>
                </a:lnTo>
                <a:lnTo>
                  <a:pt x="9501" y="3629"/>
                </a:lnTo>
                <a:lnTo>
                  <a:pt x="8916" y="3046"/>
                </a:lnTo>
                <a:lnTo>
                  <a:pt x="4353" y="13452"/>
                </a:lnTo>
                <a:lnTo>
                  <a:pt x="4353" y="16659"/>
                </a:lnTo>
                <a:lnTo>
                  <a:pt x="3101" y="16852"/>
                </a:lnTo>
                <a:lnTo>
                  <a:pt x="1265" y="16878"/>
                </a:lnTo>
                <a:lnTo>
                  <a:pt x="748" y="16526"/>
                </a:lnTo>
                <a:lnTo>
                  <a:pt x="387" y="15859"/>
                </a:lnTo>
                <a:lnTo>
                  <a:pt x="0" y="14248"/>
                </a:lnTo>
                <a:close/>
              </a:path>
              <a:path w="13970" h="17144">
                <a:moveTo>
                  <a:pt x="4353" y="16659"/>
                </a:moveTo>
                <a:lnTo>
                  <a:pt x="4353" y="13452"/>
                </a:lnTo>
                <a:lnTo>
                  <a:pt x="5074" y="13998"/>
                </a:lnTo>
                <a:lnTo>
                  <a:pt x="6903" y="13720"/>
                </a:lnTo>
                <a:lnTo>
                  <a:pt x="7624" y="13267"/>
                </a:lnTo>
                <a:lnTo>
                  <a:pt x="8053" y="11776"/>
                </a:lnTo>
                <a:lnTo>
                  <a:pt x="9399" y="4499"/>
                </a:lnTo>
                <a:lnTo>
                  <a:pt x="9501" y="3629"/>
                </a:lnTo>
                <a:lnTo>
                  <a:pt x="9501" y="15767"/>
                </a:lnTo>
                <a:lnTo>
                  <a:pt x="8699" y="15989"/>
                </a:lnTo>
                <a:lnTo>
                  <a:pt x="4353" y="166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31" name="object 431"/>
          <p:cNvSpPr/>
          <p:nvPr/>
        </p:nvSpPr>
        <p:spPr>
          <a:xfrm>
            <a:off x="5729479" y="2459522"/>
            <a:ext cx="13501" cy="18002"/>
          </a:xfrm>
          <a:custGeom>
            <a:avLst/>
            <a:gdLst/>
            <a:ahLst/>
            <a:cxnLst/>
            <a:rect l="l" t="t" r="r" b="b"/>
            <a:pathLst>
              <a:path w="13335" h="17780">
                <a:moveTo>
                  <a:pt x="0" y="17461"/>
                </a:moveTo>
                <a:lnTo>
                  <a:pt x="489" y="16211"/>
                </a:lnTo>
                <a:lnTo>
                  <a:pt x="829" y="14693"/>
                </a:lnTo>
                <a:lnTo>
                  <a:pt x="2877" y="3601"/>
                </a:lnTo>
                <a:lnTo>
                  <a:pt x="2985" y="2360"/>
                </a:lnTo>
                <a:lnTo>
                  <a:pt x="2985" y="1547"/>
                </a:lnTo>
                <a:lnTo>
                  <a:pt x="12950" y="0"/>
                </a:lnTo>
                <a:lnTo>
                  <a:pt x="12685" y="2971"/>
                </a:lnTo>
                <a:lnTo>
                  <a:pt x="12093" y="2759"/>
                </a:lnTo>
                <a:lnTo>
                  <a:pt x="11209" y="2824"/>
                </a:lnTo>
                <a:lnTo>
                  <a:pt x="7148" y="3453"/>
                </a:lnTo>
                <a:lnTo>
                  <a:pt x="6434" y="7332"/>
                </a:lnTo>
                <a:lnTo>
                  <a:pt x="6434" y="9877"/>
                </a:lnTo>
                <a:lnTo>
                  <a:pt x="5951" y="9952"/>
                </a:lnTo>
                <a:lnTo>
                  <a:pt x="5189" y="14109"/>
                </a:lnTo>
                <a:lnTo>
                  <a:pt x="5189" y="16655"/>
                </a:lnTo>
                <a:lnTo>
                  <a:pt x="2985" y="16997"/>
                </a:lnTo>
                <a:lnTo>
                  <a:pt x="2985" y="2360"/>
                </a:lnTo>
                <a:lnTo>
                  <a:pt x="2877" y="1564"/>
                </a:lnTo>
                <a:lnTo>
                  <a:pt x="2877" y="17014"/>
                </a:lnTo>
                <a:lnTo>
                  <a:pt x="0" y="17461"/>
                </a:lnTo>
                <a:close/>
              </a:path>
              <a:path w="13335" h="17780">
                <a:moveTo>
                  <a:pt x="6434" y="9877"/>
                </a:moveTo>
                <a:lnTo>
                  <a:pt x="6434" y="7332"/>
                </a:lnTo>
                <a:lnTo>
                  <a:pt x="10678" y="6675"/>
                </a:lnTo>
                <a:lnTo>
                  <a:pt x="11800" y="6267"/>
                </a:lnTo>
                <a:lnTo>
                  <a:pt x="11209" y="9480"/>
                </a:lnTo>
                <a:lnTo>
                  <a:pt x="10678" y="9425"/>
                </a:lnTo>
                <a:lnTo>
                  <a:pt x="9644" y="9376"/>
                </a:lnTo>
                <a:lnTo>
                  <a:pt x="6434" y="9877"/>
                </a:lnTo>
                <a:close/>
              </a:path>
              <a:path w="13335" h="17780">
                <a:moveTo>
                  <a:pt x="5189" y="16655"/>
                </a:moveTo>
                <a:lnTo>
                  <a:pt x="5189" y="14109"/>
                </a:lnTo>
                <a:lnTo>
                  <a:pt x="9644" y="13424"/>
                </a:lnTo>
                <a:lnTo>
                  <a:pt x="10855" y="12887"/>
                </a:lnTo>
                <a:lnTo>
                  <a:pt x="10018" y="15905"/>
                </a:lnTo>
                <a:lnTo>
                  <a:pt x="5189" y="166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32" name="object 432"/>
          <p:cNvSpPr/>
          <p:nvPr/>
        </p:nvSpPr>
        <p:spPr>
          <a:xfrm>
            <a:off x="5741929" y="2461944"/>
            <a:ext cx="12215" cy="13501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4380" y="12485"/>
                </a:moveTo>
                <a:lnTo>
                  <a:pt x="4380" y="2601"/>
                </a:lnTo>
                <a:lnTo>
                  <a:pt x="4421" y="3647"/>
                </a:lnTo>
                <a:lnTo>
                  <a:pt x="5046" y="10202"/>
                </a:lnTo>
                <a:lnTo>
                  <a:pt x="8631" y="2286"/>
                </a:lnTo>
                <a:lnTo>
                  <a:pt x="9141" y="388"/>
                </a:lnTo>
                <a:lnTo>
                  <a:pt x="11617" y="0"/>
                </a:lnTo>
                <a:lnTo>
                  <a:pt x="11331" y="388"/>
                </a:lnTo>
                <a:lnTo>
                  <a:pt x="11005" y="999"/>
                </a:lnTo>
                <a:lnTo>
                  <a:pt x="10637" y="1851"/>
                </a:lnTo>
                <a:lnTo>
                  <a:pt x="5842" y="12258"/>
                </a:lnTo>
                <a:lnTo>
                  <a:pt x="4380" y="12485"/>
                </a:lnTo>
                <a:close/>
              </a:path>
              <a:path w="12064" h="13335">
                <a:moveTo>
                  <a:pt x="0" y="1805"/>
                </a:moveTo>
                <a:lnTo>
                  <a:pt x="4625" y="1083"/>
                </a:lnTo>
                <a:lnTo>
                  <a:pt x="4380" y="2601"/>
                </a:lnTo>
                <a:lnTo>
                  <a:pt x="4380" y="12485"/>
                </a:lnTo>
                <a:lnTo>
                  <a:pt x="1373" y="12952"/>
                </a:lnTo>
                <a:lnTo>
                  <a:pt x="401" y="3786"/>
                </a:lnTo>
                <a:lnTo>
                  <a:pt x="299" y="2907"/>
                </a:lnTo>
                <a:lnTo>
                  <a:pt x="163" y="2240"/>
                </a:lnTo>
                <a:lnTo>
                  <a:pt x="0" y="18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33" name="object 433"/>
          <p:cNvSpPr/>
          <p:nvPr/>
        </p:nvSpPr>
        <p:spPr>
          <a:xfrm>
            <a:off x="5752065" y="2460742"/>
            <a:ext cx="12215" cy="12858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0" y="9934"/>
                </a:moveTo>
                <a:lnTo>
                  <a:pt x="88" y="9017"/>
                </a:lnTo>
                <a:lnTo>
                  <a:pt x="1047" y="3851"/>
                </a:lnTo>
                <a:lnTo>
                  <a:pt x="1360" y="2073"/>
                </a:lnTo>
                <a:lnTo>
                  <a:pt x="2244" y="1083"/>
                </a:lnTo>
                <a:lnTo>
                  <a:pt x="8910" y="55"/>
                </a:lnTo>
                <a:lnTo>
                  <a:pt x="10304" y="0"/>
                </a:lnTo>
                <a:lnTo>
                  <a:pt x="11113" y="435"/>
                </a:lnTo>
                <a:lnTo>
                  <a:pt x="11576" y="916"/>
                </a:lnTo>
                <a:lnTo>
                  <a:pt x="11807" y="1583"/>
                </a:lnTo>
                <a:lnTo>
                  <a:pt x="11807" y="2444"/>
                </a:lnTo>
                <a:lnTo>
                  <a:pt x="11698" y="3583"/>
                </a:lnTo>
                <a:lnTo>
                  <a:pt x="11168" y="6499"/>
                </a:lnTo>
                <a:lnTo>
                  <a:pt x="7801" y="7017"/>
                </a:lnTo>
                <a:lnTo>
                  <a:pt x="7801" y="3008"/>
                </a:lnTo>
                <a:lnTo>
                  <a:pt x="7209" y="2527"/>
                </a:lnTo>
                <a:lnTo>
                  <a:pt x="5917" y="2721"/>
                </a:lnTo>
                <a:lnTo>
                  <a:pt x="5278" y="3018"/>
                </a:lnTo>
                <a:lnTo>
                  <a:pt x="4972" y="3953"/>
                </a:lnTo>
                <a:lnTo>
                  <a:pt x="4733" y="5286"/>
                </a:lnTo>
                <a:lnTo>
                  <a:pt x="4733" y="7488"/>
                </a:lnTo>
                <a:lnTo>
                  <a:pt x="4305" y="7554"/>
                </a:lnTo>
                <a:lnTo>
                  <a:pt x="4108" y="8638"/>
                </a:lnTo>
                <a:lnTo>
                  <a:pt x="4033" y="9276"/>
                </a:lnTo>
                <a:lnTo>
                  <a:pt x="4033" y="12176"/>
                </a:lnTo>
                <a:lnTo>
                  <a:pt x="1775" y="12526"/>
                </a:lnTo>
                <a:lnTo>
                  <a:pt x="1149" y="12369"/>
                </a:lnTo>
                <a:lnTo>
                  <a:pt x="727" y="11924"/>
                </a:lnTo>
                <a:lnTo>
                  <a:pt x="0" y="9934"/>
                </a:lnTo>
                <a:close/>
              </a:path>
              <a:path w="12064" h="12700">
                <a:moveTo>
                  <a:pt x="4033" y="12176"/>
                </a:moveTo>
                <a:lnTo>
                  <a:pt x="4033" y="9276"/>
                </a:lnTo>
                <a:lnTo>
                  <a:pt x="4135" y="9647"/>
                </a:lnTo>
                <a:lnTo>
                  <a:pt x="4305" y="9779"/>
                </a:lnTo>
                <a:lnTo>
                  <a:pt x="5278" y="9772"/>
                </a:lnTo>
                <a:lnTo>
                  <a:pt x="9794" y="9073"/>
                </a:lnTo>
                <a:lnTo>
                  <a:pt x="10304" y="8903"/>
                </a:lnTo>
                <a:lnTo>
                  <a:pt x="10624" y="8702"/>
                </a:lnTo>
                <a:lnTo>
                  <a:pt x="9896" y="11267"/>
                </a:lnTo>
                <a:lnTo>
                  <a:pt x="4033" y="12176"/>
                </a:lnTo>
                <a:close/>
              </a:path>
              <a:path w="12064" h="12700">
                <a:moveTo>
                  <a:pt x="4733" y="7488"/>
                </a:moveTo>
                <a:lnTo>
                  <a:pt x="4733" y="5286"/>
                </a:lnTo>
                <a:lnTo>
                  <a:pt x="7502" y="4860"/>
                </a:lnTo>
                <a:lnTo>
                  <a:pt x="7740" y="3527"/>
                </a:lnTo>
                <a:lnTo>
                  <a:pt x="7801" y="3008"/>
                </a:lnTo>
                <a:lnTo>
                  <a:pt x="7801" y="7017"/>
                </a:lnTo>
                <a:lnTo>
                  <a:pt x="4733" y="74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34" name="object 434"/>
          <p:cNvSpPr/>
          <p:nvPr/>
        </p:nvSpPr>
        <p:spPr>
          <a:xfrm>
            <a:off x="5763671" y="2458654"/>
            <a:ext cx="12858" cy="13501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203" y="3363"/>
                </a:moveTo>
                <a:lnTo>
                  <a:pt x="6203" y="1814"/>
                </a:lnTo>
                <a:lnTo>
                  <a:pt x="6713" y="870"/>
                </a:lnTo>
                <a:lnTo>
                  <a:pt x="7597" y="546"/>
                </a:lnTo>
                <a:lnTo>
                  <a:pt x="11113" y="0"/>
                </a:lnTo>
                <a:lnTo>
                  <a:pt x="11705" y="203"/>
                </a:lnTo>
                <a:lnTo>
                  <a:pt x="12113" y="749"/>
                </a:lnTo>
                <a:lnTo>
                  <a:pt x="12685" y="2684"/>
                </a:lnTo>
                <a:lnTo>
                  <a:pt x="12487" y="4527"/>
                </a:lnTo>
                <a:lnTo>
                  <a:pt x="11617" y="9249"/>
                </a:lnTo>
                <a:lnTo>
                  <a:pt x="11508" y="10489"/>
                </a:lnTo>
                <a:lnTo>
                  <a:pt x="11508" y="11302"/>
                </a:lnTo>
                <a:lnTo>
                  <a:pt x="8740" y="11729"/>
                </a:lnTo>
                <a:lnTo>
                  <a:pt x="8740" y="3157"/>
                </a:lnTo>
                <a:lnTo>
                  <a:pt x="8372" y="2666"/>
                </a:lnTo>
                <a:lnTo>
                  <a:pt x="7597" y="2748"/>
                </a:lnTo>
                <a:lnTo>
                  <a:pt x="6958" y="2851"/>
                </a:lnTo>
                <a:lnTo>
                  <a:pt x="6271" y="3166"/>
                </a:lnTo>
                <a:lnTo>
                  <a:pt x="6203" y="3363"/>
                </a:lnTo>
                <a:close/>
              </a:path>
              <a:path w="12700" h="13335">
                <a:moveTo>
                  <a:pt x="11508" y="11302"/>
                </a:moveTo>
                <a:lnTo>
                  <a:pt x="11508" y="10489"/>
                </a:lnTo>
                <a:lnTo>
                  <a:pt x="11617" y="11286"/>
                </a:lnTo>
                <a:close/>
              </a:path>
              <a:path w="12700" h="13335">
                <a:moveTo>
                  <a:pt x="6808" y="12026"/>
                </a:moveTo>
                <a:lnTo>
                  <a:pt x="7298" y="10786"/>
                </a:lnTo>
                <a:lnTo>
                  <a:pt x="7638" y="9258"/>
                </a:lnTo>
                <a:lnTo>
                  <a:pt x="8597" y="4073"/>
                </a:lnTo>
                <a:lnTo>
                  <a:pt x="8740" y="3157"/>
                </a:lnTo>
                <a:lnTo>
                  <a:pt x="8740" y="11729"/>
                </a:lnTo>
                <a:lnTo>
                  <a:pt x="6808" y="12026"/>
                </a:lnTo>
                <a:close/>
              </a:path>
              <a:path w="12700" h="13335">
                <a:moveTo>
                  <a:pt x="2094" y="1398"/>
                </a:moveTo>
                <a:lnTo>
                  <a:pt x="6400" y="731"/>
                </a:lnTo>
                <a:lnTo>
                  <a:pt x="6203" y="1814"/>
                </a:lnTo>
                <a:lnTo>
                  <a:pt x="6203" y="3363"/>
                </a:lnTo>
                <a:lnTo>
                  <a:pt x="5951" y="4092"/>
                </a:lnTo>
                <a:lnTo>
                  <a:pt x="4801" y="10304"/>
                </a:lnTo>
                <a:lnTo>
                  <a:pt x="4699" y="11554"/>
                </a:lnTo>
                <a:lnTo>
                  <a:pt x="4699" y="12357"/>
                </a:lnTo>
                <a:lnTo>
                  <a:pt x="2210" y="12741"/>
                </a:lnTo>
                <a:lnTo>
                  <a:pt x="2210" y="2203"/>
                </a:lnTo>
                <a:lnTo>
                  <a:pt x="2094" y="1398"/>
                </a:lnTo>
                <a:close/>
              </a:path>
              <a:path w="12700" h="13335">
                <a:moveTo>
                  <a:pt x="4699" y="12357"/>
                </a:moveTo>
                <a:lnTo>
                  <a:pt x="4699" y="11554"/>
                </a:lnTo>
                <a:lnTo>
                  <a:pt x="4801" y="12341"/>
                </a:lnTo>
                <a:close/>
              </a:path>
              <a:path w="12700" h="13335">
                <a:moveTo>
                  <a:pt x="0" y="13082"/>
                </a:moveTo>
                <a:lnTo>
                  <a:pt x="482" y="11841"/>
                </a:lnTo>
                <a:lnTo>
                  <a:pt x="829" y="10323"/>
                </a:lnTo>
                <a:lnTo>
                  <a:pt x="2101" y="3444"/>
                </a:lnTo>
                <a:lnTo>
                  <a:pt x="2210" y="2203"/>
                </a:lnTo>
                <a:lnTo>
                  <a:pt x="2210" y="12741"/>
                </a:lnTo>
                <a:lnTo>
                  <a:pt x="0" y="130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35" name="object 435"/>
          <p:cNvSpPr/>
          <p:nvPr/>
        </p:nvSpPr>
        <p:spPr>
          <a:xfrm>
            <a:off x="5777451" y="2454666"/>
            <a:ext cx="9644" cy="14786"/>
          </a:xfrm>
          <a:custGeom>
            <a:avLst/>
            <a:gdLst/>
            <a:ahLst/>
            <a:cxnLst/>
            <a:rect l="l" t="t" r="r" b="b"/>
            <a:pathLst>
              <a:path w="9525" h="14605">
                <a:moveTo>
                  <a:pt x="6223" y="4787"/>
                </a:moveTo>
                <a:lnTo>
                  <a:pt x="6223" y="2583"/>
                </a:lnTo>
                <a:lnTo>
                  <a:pt x="9529" y="2064"/>
                </a:lnTo>
                <a:lnTo>
                  <a:pt x="9107" y="4342"/>
                </a:lnTo>
                <a:lnTo>
                  <a:pt x="6223" y="4787"/>
                </a:lnTo>
                <a:close/>
              </a:path>
              <a:path w="9525" h="14605">
                <a:moveTo>
                  <a:pt x="4686" y="14180"/>
                </a:moveTo>
                <a:lnTo>
                  <a:pt x="4686" y="11119"/>
                </a:lnTo>
                <a:lnTo>
                  <a:pt x="4951" y="11739"/>
                </a:lnTo>
                <a:lnTo>
                  <a:pt x="6223" y="11734"/>
                </a:lnTo>
                <a:lnTo>
                  <a:pt x="6917" y="11628"/>
                </a:lnTo>
                <a:lnTo>
                  <a:pt x="8338" y="11054"/>
                </a:lnTo>
                <a:lnTo>
                  <a:pt x="7862" y="13693"/>
                </a:lnTo>
                <a:lnTo>
                  <a:pt x="4686" y="14180"/>
                </a:lnTo>
                <a:close/>
              </a:path>
              <a:path w="9525" h="14605">
                <a:moveTo>
                  <a:pt x="0" y="5749"/>
                </a:moveTo>
                <a:lnTo>
                  <a:pt x="414" y="3481"/>
                </a:lnTo>
                <a:lnTo>
                  <a:pt x="2135" y="3212"/>
                </a:lnTo>
                <a:lnTo>
                  <a:pt x="2543" y="990"/>
                </a:lnTo>
                <a:lnTo>
                  <a:pt x="6706" y="0"/>
                </a:lnTo>
                <a:lnTo>
                  <a:pt x="6223" y="2583"/>
                </a:lnTo>
                <a:lnTo>
                  <a:pt x="6223" y="4787"/>
                </a:lnTo>
                <a:lnTo>
                  <a:pt x="5808" y="4851"/>
                </a:lnTo>
                <a:lnTo>
                  <a:pt x="4713" y="10767"/>
                </a:lnTo>
                <a:lnTo>
                  <a:pt x="4686" y="11119"/>
                </a:lnTo>
                <a:lnTo>
                  <a:pt x="4686" y="14180"/>
                </a:lnTo>
                <a:lnTo>
                  <a:pt x="3700" y="14332"/>
                </a:lnTo>
                <a:lnTo>
                  <a:pt x="2543" y="14410"/>
                </a:lnTo>
                <a:lnTo>
                  <a:pt x="2135" y="14361"/>
                </a:lnTo>
                <a:lnTo>
                  <a:pt x="1720" y="14233"/>
                </a:lnTo>
                <a:lnTo>
                  <a:pt x="1720" y="5480"/>
                </a:lnTo>
                <a:lnTo>
                  <a:pt x="0" y="5749"/>
                </a:lnTo>
                <a:close/>
              </a:path>
              <a:path w="9525" h="14605">
                <a:moveTo>
                  <a:pt x="591" y="11989"/>
                </a:moveTo>
                <a:lnTo>
                  <a:pt x="693" y="11054"/>
                </a:lnTo>
                <a:lnTo>
                  <a:pt x="1720" y="5480"/>
                </a:lnTo>
                <a:lnTo>
                  <a:pt x="1720" y="14233"/>
                </a:lnTo>
                <a:lnTo>
                  <a:pt x="1530" y="14174"/>
                </a:lnTo>
                <a:lnTo>
                  <a:pt x="843" y="13267"/>
                </a:lnTo>
                <a:lnTo>
                  <a:pt x="591" y="11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36" name="object 436"/>
          <p:cNvSpPr/>
          <p:nvPr/>
        </p:nvSpPr>
        <p:spPr>
          <a:xfrm>
            <a:off x="5790156" y="2454539"/>
            <a:ext cx="12858" cy="13501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203" y="3372"/>
                </a:moveTo>
                <a:lnTo>
                  <a:pt x="6203" y="1814"/>
                </a:lnTo>
                <a:lnTo>
                  <a:pt x="6713" y="879"/>
                </a:lnTo>
                <a:lnTo>
                  <a:pt x="7604" y="546"/>
                </a:lnTo>
                <a:lnTo>
                  <a:pt x="11113" y="0"/>
                </a:lnTo>
                <a:lnTo>
                  <a:pt x="11705" y="212"/>
                </a:lnTo>
                <a:lnTo>
                  <a:pt x="12113" y="759"/>
                </a:lnTo>
                <a:lnTo>
                  <a:pt x="12691" y="2694"/>
                </a:lnTo>
                <a:lnTo>
                  <a:pt x="12487" y="4536"/>
                </a:lnTo>
                <a:lnTo>
                  <a:pt x="11617" y="9249"/>
                </a:lnTo>
                <a:lnTo>
                  <a:pt x="11508" y="10489"/>
                </a:lnTo>
                <a:lnTo>
                  <a:pt x="11508" y="11312"/>
                </a:lnTo>
                <a:lnTo>
                  <a:pt x="8740" y="11738"/>
                </a:lnTo>
                <a:lnTo>
                  <a:pt x="8740" y="3166"/>
                </a:lnTo>
                <a:lnTo>
                  <a:pt x="8372" y="2675"/>
                </a:lnTo>
                <a:lnTo>
                  <a:pt x="7604" y="2757"/>
                </a:lnTo>
                <a:lnTo>
                  <a:pt x="6958" y="2860"/>
                </a:lnTo>
                <a:lnTo>
                  <a:pt x="6271" y="3175"/>
                </a:lnTo>
                <a:lnTo>
                  <a:pt x="6203" y="3372"/>
                </a:lnTo>
                <a:close/>
              </a:path>
              <a:path w="12700" h="13335">
                <a:moveTo>
                  <a:pt x="11508" y="11312"/>
                </a:moveTo>
                <a:lnTo>
                  <a:pt x="11508" y="10489"/>
                </a:lnTo>
                <a:lnTo>
                  <a:pt x="11617" y="11295"/>
                </a:lnTo>
                <a:close/>
              </a:path>
              <a:path w="12700" h="13335">
                <a:moveTo>
                  <a:pt x="6808" y="12035"/>
                </a:moveTo>
                <a:lnTo>
                  <a:pt x="7298" y="10795"/>
                </a:lnTo>
                <a:lnTo>
                  <a:pt x="7645" y="9267"/>
                </a:lnTo>
                <a:lnTo>
                  <a:pt x="8597" y="4082"/>
                </a:lnTo>
                <a:lnTo>
                  <a:pt x="8740" y="3166"/>
                </a:lnTo>
                <a:lnTo>
                  <a:pt x="8740" y="11738"/>
                </a:lnTo>
                <a:lnTo>
                  <a:pt x="6808" y="12035"/>
                </a:lnTo>
                <a:close/>
              </a:path>
              <a:path w="12700" h="13335">
                <a:moveTo>
                  <a:pt x="2094" y="1407"/>
                </a:moveTo>
                <a:lnTo>
                  <a:pt x="6400" y="731"/>
                </a:lnTo>
                <a:lnTo>
                  <a:pt x="6203" y="1814"/>
                </a:lnTo>
                <a:lnTo>
                  <a:pt x="6203" y="3372"/>
                </a:lnTo>
                <a:lnTo>
                  <a:pt x="5951" y="4101"/>
                </a:lnTo>
                <a:lnTo>
                  <a:pt x="4808" y="10313"/>
                </a:lnTo>
                <a:lnTo>
                  <a:pt x="4699" y="11563"/>
                </a:lnTo>
                <a:lnTo>
                  <a:pt x="4699" y="12367"/>
                </a:lnTo>
                <a:lnTo>
                  <a:pt x="2210" y="12750"/>
                </a:lnTo>
                <a:lnTo>
                  <a:pt x="2210" y="2212"/>
                </a:lnTo>
                <a:lnTo>
                  <a:pt x="2094" y="1407"/>
                </a:lnTo>
                <a:close/>
              </a:path>
              <a:path w="12700" h="13335">
                <a:moveTo>
                  <a:pt x="4699" y="12367"/>
                </a:moveTo>
                <a:lnTo>
                  <a:pt x="4699" y="11563"/>
                </a:lnTo>
                <a:lnTo>
                  <a:pt x="4808" y="12350"/>
                </a:lnTo>
                <a:close/>
              </a:path>
              <a:path w="12700" h="13335">
                <a:moveTo>
                  <a:pt x="0" y="13091"/>
                </a:moveTo>
                <a:lnTo>
                  <a:pt x="489" y="11850"/>
                </a:lnTo>
                <a:lnTo>
                  <a:pt x="829" y="10323"/>
                </a:lnTo>
                <a:lnTo>
                  <a:pt x="2101" y="3453"/>
                </a:lnTo>
                <a:lnTo>
                  <a:pt x="2210" y="2212"/>
                </a:lnTo>
                <a:lnTo>
                  <a:pt x="2210" y="12750"/>
                </a:lnTo>
                <a:lnTo>
                  <a:pt x="0" y="130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37" name="object 437"/>
          <p:cNvSpPr/>
          <p:nvPr/>
        </p:nvSpPr>
        <p:spPr>
          <a:xfrm>
            <a:off x="5803556" y="2452707"/>
            <a:ext cx="12215" cy="12858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1040" y="3971"/>
                </a:moveTo>
                <a:lnTo>
                  <a:pt x="1938" y="1185"/>
                </a:lnTo>
                <a:lnTo>
                  <a:pt x="9563" y="0"/>
                </a:lnTo>
                <a:lnTo>
                  <a:pt x="10420" y="0"/>
                </a:lnTo>
                <a:lnTo>
                  <a:pt x="11045" y="388"/>
                </a:lnTo>
                <a:lnTo>
                  <a:pt x="11603" y="1323"/>
                </a:lnTo>
                <a:lnTo>
                  <a:pt x="11807" y="2499"/>
                </a:lnTo>
                <a:lnTo>
                  <a:pt x="11624" y="4092"/>
                </a:lnTo>
                <a:lnTo>
                  <a:pt x="10692" y="9138"/>
                </a:lnTo>
                <a:lnTo>
                  <a:pt x="10583" y="10387"/>
                </a:lnTo>
                <a:lnTo>
                  <a:pt x="10583" y="11201"/>
                </a:lnTo>
                <a:lnTo>
                  <a:pt x="7760" y="11641"/>
                </a:lnTo>
                <a:lnTo>
                  <a:pt x="7760" y="3110"/>
                </a:lnTo>
                <a:lnTo>
                  <a:pt x="7570" y="2647"/>
                </a:lnTo>
                <a:lnTo>
                  <a:pt x="6509" y="2675"/>
                </a:lnTo>
                <a:lnTo>
                  <a:pt x="2210" y="3340"/>
                </a:lnTo>
                <a:lnTo>
                  <a:pt x="1938" y="3403"/>
                </a:lnTo>
                <a:lnTo>
                  <a:pt x="1428" y="3610"/>
                </a:lnTo>
                <a:lnTo>
                  <a:pt x="1040" y="3971"/>
                </a:lnTo>
                <a:close/>
              </a:path>
              <a:path w="12064" h="12700">
                <a:moveTo>
                  <a:pt x="10583" y="11201"/>
                </a:moveTo>
                <a:lnTo>
                  <a:pt x="10583" y="10387"/>
                </a:lnTo>
                <a:lnTo>
                  <a:pt x="10692" y="11184"/>
                </a:lnTo>
                <a:close/>
              </a:path>
              <a:path w="12064" h="12700">
                <a:moveTo>
                  <a:pt x="0" y="10073"/>
                </a:moveTo>
                <a:lnTo>
                  <a:pt x="6944" y="4175"/>
                </a:lnTo>
                <a:lnTo>
                  <a:pt x="7529" y="3934"/>
                </a:lnTo>
                <a:lnTo>
                  <a:pt x="7760" y="3110"/>
                </a:lnTo>
                <a:lnTo>
                  <a:pt x="7760" y="11641"/>
                </a:lnTo>
                <a:lnTo>
                  <a:pt x="7216" y="11726"/>
                </a:lnTo>
                <a:lnTo>
                  <a:pt x="7216" y="6304"/>
                </a:lnTo>
                <a:lnTo>
                  <a:pt x="5237" y="6610"/>
                </a:lnTo>
                <a:lnTo>
                  <a:pt x="4584" y="6869"/>
                </a:lnTo>
                <a:lnTo>
                  <a:pt x="4305" y="7675"/>
                </a:lnTo>
                <a:lnTo>
                  <a:pt x="4080" y="8860"/>
                </a:lnTo>
                <a:lnTo>
                  <a:pt x="4019" y="9351"/>
                </a:lnTo>
                <a:lnTo>
                  <a:pt x="4019" y="12224"/>
                </a:lnTo>
                <a:lnTo>
                  <a:pt x="2210" y="12503"/>
                </a:lnTo>
                <a:lnTo>
                  <a:pt x="1169" y="12434"/>
                </a:lnTo>
                <a:lnTo>
                  <a:pt x="748" y="12026"/>
                </a:lnTo>
                <a:lnTo>
                  <a:pt x="0" y="10073"/>
                </a:lnTo>
                <a:close/>
              </a:path>
              <a:path w="12064" h="12700">
                <a:moveTo>
                  <a:pt x="4019" y="12224"/>
                </a:moveTo>
                <a:lnTo>
                  <a:pt x="4019" y="9351"/>
                </a:lnTo>
                <a:lnTo>
                  <a:pt x="4189" y="9850"/>
                </a:lnTo>
                <a:lnTo>
                  <a:pt x="5237" y="9826"/>
                </a:lnTo>
                <a:lnTo>
                  <a:pt x="5829" y="9739"/>
                </a:lnTo>
                <a:lnTo>
                  <a:pt x="6509" y="9508"/>
                </a:lnTo>
                <a:lnTo>
                  <a:pt x="6760" y="8776"/>
                </a:lnTo>
                <a:lnTo>
                  <a:pt x="7216" y="6304"/>
                </a:lnTo>
                <a:lnTo>
                  <a:pt x="7216" y="11726"/>
                </a:lnTo>
                <a:lnTo>
                  <a:pt x="6658" y="11813"/>
                </a:lnTo>
                <a:lnTo>
                  <a:pt x="6563" y="10980"/>
                </a:lnTo>
                <a:lnTo>
                  <a:pt x="6563" y="10711"/>
                </a:lnTo>
                <a:lnTo>
                  <a:pt x="5944" y="11665"/>
                </a:lnTo>
                <a:lnTo>
                  <a:pt x="4938" y="12082"/>
                </a:lnTo>
                <a:lnTo>
                  <a:pt x="4019" y="12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38" name="object 438"/>
          <p:cNvSpPr/>
          <p:nvPr/>
        </p:nvSpPr>
        <p:spPr>
          <a:xfrm>
            <a:off x="5815396" y="2449538"/>
            <a:ext cx="19930" cy="14786"/>
          </a:xfrm>
          <a:custGeom>
            <a:avLst/>
            <a:gdLst/>
            <a:ahLst/>
            <a:cxnLst/>
            <a:rect l="l" t="t" r="r" b="b"/>
            <a:pathLst>
              <a:path w="19685" h="14605">
                <a:moveTo>
                  <a:pt x="6223" y="4415"/>
                </a:moveTo>
                <a:lnTo>
                  <a:pt x="6223" y="2925"/>
                </a:lnTo>
                <a:lnTo>
                  <a:pt x="6794" y="1944"/>
                </a:lnTo>
                <a:lnTo>
                  <a:pt x="7685" y="1621"/>
                </a:lnTo>
                <a:lnTo>
                  <a:pt x="8066" y="1545"/>
                </a:lnTo>
                <a:lnTo>
                  <a:pt x="11549" y="1005"/>
                </a:lnTo>
                <a:lnTo>
                  <a:pt x="12698" y="1046"/>
                </a:lnTo>
                <a:lnTo>
                  <a:pt x="13106" y="1860"/>
                </a:lnTo>
                <a:lnTo>
                  <a:pt x="13596" y="907"/>
                </a:lnTo>
                <a:lnTo>
                  <a:pt x="14405" y="564"/>
                </a:lnTo>
                <a:lnTo>
                  <a:pt x="18031" y="0"/>
                </a:lnTo>
                <a:lnTo>
                  <a:pt x="18554" y="185"/>
                </a:lnTo>
                <a:lnTo>
                  <a:pt x="19398" y="1194"/>
                </a:lnTo>
                <a:lnTo>
                  <a:pt x="19629" y="1907"/>
                </a:lnTo>
                <a:lnTo>
                  <a:pt x="19629" y="2796"/>
                </a:lnTo>
                <a:lnTo>
                  <a:pt x="19452" y="4147"/>
                </a:lnTo>
                <a:lnTo>
                  <a:pt x="18514" y="9249"/>
                </a:lnTo>
                <a:lnTo>
                  <a:pt x="18405" y="10489"/>
                </a:lnTo>
                <a:lnTo>
                  <a:pt x="18405" y="11312"/>
                </a:lnTo>
                <a:lnTo>
                  <a:pt x="15582" y="11746"/>
                </a:lnTo>
                <a:lnTo>
                  <a:pt x="15582" y="3333"/>
                </a:lnTo>
                <a:lnTo>
                  <a:pt x="14780" y="2712"/>
                </a:lnTo>
                <a:lnTo>
                  <a:pt x="11549" y="11563"/>
                </a:lnTo>
                <a:lnTo>
                  <a:pt x="11549" y="12369"/>
                </a:lnTo>
                <a:lnTo>
                  <a:pt x="8760" y="12804"/>
                </a:lnTo>
                <a:lnTo>
                  <a:pt x="8760" y="4351"/>
                </a:lnTo>
                <a:lnTo>
                  <a:pt x="8570" y="3870"/>
                </a:lnTo>
                <a:lnTo>
                  <a:pt x="7060" y="3907"/>
                </a:lnTo>
                <a:lnTo>
                  <a:pt x="6277" y="4249"/>
                </a:lnTo>
                <a:lnTo>
                  <a:pt x="6223" y="4415"/>
                </a:lnTo>
                <a:close/>
              </a:path>
              <a:path w="19685" h="14605">
                <a:moveTo>
                  <a:pt x="18405" y="11312"/>
                </a:moveTo>
                <a:lnTo>
                  <a:pt x="18405" y="10489"/>
                </a:lnTo>
                <a:lnTo>
                  <a:pt x="18514" y="11295"/>
                </a:lnTo>
                <a:close/>
              </a:path>
              <a:path w="19685" h="14605">
                <a:moveTo>
                  <a:pt x="13705" y="12035"/>
                </a:moveTo>
                <a:lnTo>
                  <a:pt x="14195" y="10795"/>
                </a:lnTo>
                <a:lnTo>
                  <a:pt x="14535" y="9267"/>
                </a:lnTo>
                <a:lnTo>
                  <a:pt x="15500" y="4064"/>
                </a:lnTo>
                <a:lnTo>
                  <a:pt x="15582" y="3333"/>
                </a:lnTo>
                <a:lnTo>
                  <a:pt x="15582" y="11746"/>
                </a:lnTo>
                <a:lnTo>
                  <a:pt x="13705" y="12035"/>
                </a:lnTo>
                <a:close/>
              </a:path>
              <a:path w="19685" h="14605">
                <a:moveTo>
                  <a:pt x="11549" y="12369"/>
                </a:moveTo>
                <a:lnTo>
                  <a:pt x="11549" y="11563"/>
                </a:lnTo>
                <a:lnTo>
                  <a:pt x="11671" y="12350"/>
                </a:lnTo>
                <a:close/>
              </a:path>
              <a:path w="19685" h="14605">
                <a:moveTo>
                  <a:pt x="6856" y="13100"/>
                </a:moveTo>
                <a:lnTo>
                  <a:pt x="7345" y="11860"/>
                </a:lnTo>
                <a:lnTo>
                  <a:pt x="7685" y="10332"/>
                </a:lnTo>
                <a:lnTo>
                  <a:pt x="8624" y="5231"/>
                </a:lnTo>
                <a:lnTo>
                  <a:pt x="8760" y="4351"/>
                </a:lnTo>
                <a:lnTo>
                  <a:pt x="8760" y="12804"/>
                </a:lnTo>
                <a:lnTo>
                  <a:pt x="6856" y="13100"/>
                </a:lnTo>
                <a:close/>
              </a:path>
              <a:path w="19685" h="14605">
                <a:moveTo>
                  <a:pt x="2094" y="2471"/>
                </a:moveTo>
                <a:lnTo>
                  <a:pt x="6427" y="1796"/>
                </a:lnTo>
                <a:lnTo>
                  <a:pt x="6223" y="2925"/>
                </a:lnTo>
                <a:lnTo>
                  <a:pt x="6223" y="4415"/>
                </a:lnTo>
                <a:lnTo>
                  <a:pt x="5931" y="5305"/>
                </a:lnTo>
                <a:lnTo>
                  <a:pt x="4808" y="11378"/>
                </a:lnTo>
                <a:lnTo>
                  <a:pt x="4699" y="12619"/>
                </a:lnTo>
                <a:lnTo>
                  <a:pt x="4699" y="13432"/>
                </a:lnTo>
                <a:lnTo>
                  <a:pt x="2217" y="13819"/>
                </a:lnTo>
                <a:lnTo>
                  <a:pt x="2217" y="3277"/>
                </a:lnTo>
                <a:lnTo>
                  <a:pt x="2094" y="2471"/>
                </a:lnTo>
                <a:close/>
              </a:path>
              <a:path w="19685" h="14605">
                <a:moveTo>
                  <a:pt x="4699" y="13432"/>
                </a:moveTo>
                <a:lnTo>
                  <a:pt x="4699" y="12619"/>
                </a:lnTo>
                <a:lnTo>
                  <a:pt x="4808" y="13415"/>
                </a:lnTo>
                <a:close/>
              </a:path>
              <a:path w="19685" h="14605">
                <a:moveTo>
                  <a:pt x="0" y="14165"/>
                </a:moveTo>
                <a:lnTo>
                  <a:pt x="489" y="12915"/>
                </a:lnTo>
                <a:lnTo>
                  <a:pt x="836" y="11397"/>
                </a:lnTo>
                <a:lnTo>
                  <a:pt x="2108" y="4518"/>
                </a:lnTo>
                <a:lnTo>
                  <a:pt x="2217" y="3277"/>
                </a:lnTo>
                <a:lnTo>
                  <a:pt x="2217" y="13819"/>
                </a:lnTo>
                <a:lnTo>
                  <a:pt x="0" y="141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39" name="object 439"/>
          <p:cNvSpPr/>
          <p:nvPr/>
        </p:nvSpPr>
        <p:spPr>
          <a:xfrm>
            <a:off x="5835847" y="2447738"/>
            <a:ext cx="12215" cy="12858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0" y="9943"/>
                </a:moveTo>
                <a:lnTo>
                  <a:pt x="88" y="9026"/>
                </a:lnTo>
                <a:lnTo>
                  <a:pt x="1047" y="3860"/>
                </a:lnTo>
                <a:lnTo>
                  <a:pt x="1360" y="2083"/>
                </a:lnTo>
                <a:lnTo>
                  <a:pt x="2244" y="1083"/>
                </a:lnTo>
                <a:lnTo>
                  <a:pt x="8910" y="64"/>
                </a:lnTo>
                <a:lnTo>
                  <a:pt x="10297" y="0"/>
                </a:lnTo>
                <a:lnTo>
                  <a:pt x="11113" y="444"/>
                </a:lnTo>
                <a:lnTo>
                  <a:pt x="11576" y="925"/>
                </a:lnTo>
                <a:lnTo>
                  <a:pt x="11807" y="1592"/>
                </a:lnTo>
                <a:lnTo>
                  <a:pt x="11807" y="2453"/>
                </a:lnTo>
                <a:lnTo>
                  <a:pt x="11698" y="3592"/>
                </a:lnTo>
                <a:lnTo>
                  <a:pt x="11168" y="6499"/>
                </a:lnTo>
                <a:lnTo>
                  <a:pt x="7794" y="7022"/>
                </a:lnTo>
                <a:lnTo>
                  <a:pt x="7794" y="3018"/>
                </a:lnTo>
                <a:lnTo>
                  <a:pt x="7209" y="2536"/>
                </a:lnTo>
                <a:lnTo>
                  <a:pt x="5917" y="2731"/>
                </a:lnTo>
                <a:lnTo>
                  <a:pt x="5271" y="3027"/>
                </a:lnTo>
                <a:lnTo>
                  <a:pt x="4972" y="3962"/>
                </a:lnTo>
                <a:lnTo>
                  <a:pt x="4727" y="5295"/>
                </a:lnTo>
                <a:lnTo>
                  <a:pt x="4727" y="7498"/>
                </a:lnTo>
                <a:lnTo>
                  <a:pt x="4305" y="7564"/>
                </a:lnTo>
                <a:lnTo>
                  <a:pt x="4108" y="8647"/>
                </a:lnTo>
                <a:lnTo>
                  <a:pt x="4033" y="9286"/>
                </a:lnTo>
                <a:lnTo>
                  <a:pt x="4033" y="12185"/>
                </a:lnTo>
                <a:lnTo>
                  <a:pt x="1775" y="12535"/>
                </a:lnTo>
                <a:lnTo>
                  <a:pt x="1142" y="12378"/>
                </a:lnTo>
                <a:lnTo>
                  <a:pt x="727" y="11934"/>
                </a:lnTo>
                <a:lnTo>
                  <a:pt x="0" y="9943"/>
                </a:lnTo>
                <a:close/>
              </a:path>
              <a:path w="12064" h="12700">
                <a:moveTo>
                  <a:pt x="4033" y="12185"/>
                </a:moveTo>
                <a:lnTo>
                  <a:pt x="4033" y="9286"/>
                </a:lnTo>
                <a:lnTo>
                  <a:pt x="4128" y="9656"/>
                </a:lnTo>
                <a:lnTo>
                  <a:pt x="4305" y="9790"/>
                </a:lnTo>
                <a:lnTo>
                  <a:pt x="5271" y="9782"/>
                </a:lnTo>
                <a:lnTo>
                  <a:pt x="9787" y="9082"/>
                </a:lnTo>
                <a:lnTo>
                  <a:pt x="10297" y="8916"/>
                </a:lnTo>
                <a:lnTo>
                  <a:pt x="10624" y="8712"/>
                </a:lnTo>
                <a:lnTo>
                  <a:pt x="9896" y="11276"/>
                </a:lnTo>
                <a:lnTo>
                  <a:pt x="4033" y="12185"/>
                </a:lnTo>
                <a:close/>
              </a:path>
              <a:path w="12064" h="12700">
                <a:moveTo>
                  <a:pt x="4727" y="7498"/>
                </a:moveTo>
                <a:lnTo>
                  <a:pt x="4727" y="5295"/>
                </a:lnTo>
                <a:lnTo>
                  <a:pt x="7495" y="4860"/>
                </a:lnTo>
                <a:lnTo>
                  <a:pt x="7740" y="3536"/>
                </a:lnTo>
                <a:lnTo>
                  <a:pt x="7794" y="3018"/>
                </a:lnTo>
                <a:lnTo>
                  <a:pt x="7794" y="7022"/>
                </a:lnTo>
                <a:lnTo>
                  <a:pt x="4727" y="74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0" name="object 440"/>
          <p:cNvSpPr/>
          <p:nvPr/>
        </p:nvSpPr>
        <p:spPr>
          <a:xfrm>
            <a:off x="5852238" y="2440745"/>
            <a:ext cx="14144" cy="18002"/>
          </a:xfrm>
          <a:custGeom>
            <a:avLst/>
            <a:gdLst/>
            <a:ahLst/>
            <a:cxnLst/>
            <a:rect l="l" t="t" r="r" b="b"/>
            <a:pathLst>
              <a:path w="13970" h="17780">
                <a:moveTo>
                  <a:pt x="2339" y="4536"/>
                </a:moveTo>
                <a:lnTo>
                  <a:pt x="3346" y="1231"/>
                </a:lnTo>
                <a:lnTo>
                  <a:pt x="11066" y="33"/>
                </a:lnTo>
                <a:lnTo>
                  <a:pt x="12229" y="0"/>
                </a:lnTo>
                <a:lnTo>
                  <a:pt x="12725" y="212"/>
                </a:lnTo>
                <a:lnTo>
                  <a:pt x="13596" y="1092"/>
                </a:lnTo>
                <a:lnTo>
                  <a:pt x="13916" y="2638"/>
                </a:lnTo>
                <a:lnTo>
                  <a:pt x="13773" y="3832"/>
                </a:lnTo>
                <a:lnTo>
                  <a:pt x="9563" y="10427"/>
                </a:lnTo>
                <a:lnTo>
                  <a:pt x="9563" y="3462"/>
                </a:lnTo>
                <a:lnTo>
                  <a:pt x="8821" y="2925"/>
                </a:lnTo>
                <a:lnTo>
                  <a:pt x="4203" y="3647"/>
                </a:lnTo>
                <a:lnTo>
                  <a:pt x="3706" y="3768"/>
                </a:lnTo>
                <a:lnTo>
                  <a:pt x="3346" y="3910"/>
                </a:lnTo>
                <a:lnTo>
                  <a:pt x="2339" y="4536"/>
                </a:lnTo>
                <a:close/>
              </a:path>
              <a:path w="13970" h="17780">
                <a:moveTo>
                  <a:pt x="4856" y="16449"/>
                </a:moveTo>
                <a:lnTo>
                  <a:pt x="4856" y="13906"/>
                </a:lnTo>
                <a:lnTo>
                  <a:pt x="11066" y="12945"/>
                </a:lnTo>
                <a:lnTo>
                  <a:pt x="11460" y="12866"/>
                </a:lnTo>
                <a:lnTo>
                  <a:pt x="11998" y="12693"/>
                </a:lnTo>
                <a:lnTo>
                  <a:pt x="12481" y="12406"/>
                </a:lnTo>
                <a:lnTo>
                  <a:pt x="11644" y="15396"/>
                </a:lnTo>
                <a:lnTo>
                  <a:pt x="4856" y="16449"/>
                </a:lnTo>
                <a:close/>
              </a:path>
              <a:path w="13970" h="17780">
                <a:moveTo>
                  <a:pt x="0" y="17202"/>
                </a:moveTo>
                <a:lnTo>
                  <a:pt x="1401" y="9619"/>
                </a:lnTo>
                <a:lnTo>
                  <a:pt x="1571" y="8601"/>
                </a:lnTo>
                <a:lnTo>
                  <a:pt x="1890" y="7851"/>
                </a:lnTo>
                <a:lnTo>
                  <a:pt x="2353" y="7360"/>
                </a:lnTo>
                <a:lnTo>
                  <a:pt x="2897" y="6971"/>
                </a:lnTo>
                <a:lnTo>
                  <a:pt x="3938" y="6629"/>
                </a:lnTo>
                <a:lnTo>
                  <a:pt x="8461" y="5406"/>
                </a:lnTo>
                <a:lnTo>
                  <a:pt x="9121" y="5119"/>
                </a:lnTo>
                <a:lnTo>
                  <a:pt x="9379" y="4610"/>
                </a:lnTo>
                <a:lnTo>
                  <a:pt x="9563" y="3462"/>
                </a:lnTo>
                <a:lnTo>
                  <a:pt x="9563" y="10427"/>
                </a:lnTo>
                <a:lnTo>
                  <a:pt x="5788" y="11480"/>
                </a:lnTo>
                <a:lnTo>
                  <a:pt x="5325" y="11684"/>
                </a:lnTo>
                <a:lnTo>
                  <a:pt x="5162" y="12239"/>
                </a:lnTo>
                <a:lnTo>
                  <a:pt x="4856" y="13906"/>
                </a:lnTo>
                <a:lnTo>
                  <a:pt x="4856" y="16449"/>
                </a:lnTo>
                <a:lnTo>
                  <a:pt x="0" y="172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1" name="object 441"/>
          <p:cNvSpPr/>
          <p:nvPr/>
        </p:nvSpPr>
        <p:spPr>
          <a:xfrm>
            <a:off x="5866486" y="2438407"/>
            <a:ext cx="14144" cy="17359"/>
          </a:xfrm>
          <a:custGeom>
            <a:avLst/>
            <a:gdLst/>
            <a:ahLst/>
            <a:cxnLst/>
            <a:rect l="l" t="t" r="r" b="b"/>
            <a:pathLst>
              <a:path w="13970" h="17144">
                <a:moveTo>
                  <a:pt x="0" y="14248"/>
                </a:moveTo>
                <a:lnTo>
                  <a:pt x="12168" y="0"/>
                </a:lnTo>
                <a:lnTo>
                  <a:pt x="12766" y="138"/>
                </a:lnTo>
                <a:lnTo>
                  <a:pt x="13140" y="546"/>
                </a:lnTo>
                <a:lnTo>
                  <a:pt x="13691" y="1490"/>
                </a:lnTo>
                <a:lnTo>
                  <a:pt x="13902" y="2629"/>
                </a:lnTo>
                <a:lnTo>
                  <a:pt x="13759" y="3832"/>
                </a:lnTo>
                <a:lnTo>
                  <a:pt x="9495" y="15768"/>
                </a:lnTo>
                <a:lnTo>
                  <a:pt x="9495" y="3629"/>
                </a:lnTo>
                <a:lnTo>
                  <a:pt x="8910" y="3046"/>
                </a:lnTo>
                <a:lnTo>
                  <a:pt x="4346" y="13452"/>
                </a:lnTo>
                <a:lnTo>
                  <a:pt x="4346" y="16660"/>
                </a:lnTo>
                <a:lnTo>
                  <a:pt x="3094" y="16853"/>
                </a:lnTo>
                <a:lnTo>
                  <a:pt x="1265" y="16878"/>
                </a:lnTo>
                <a:lnTo>
                  <a:pt x="748" y="16526"/>
                </a:lnTo>
                <a:lnTo>
                  <a:pt x="380" y="15859"/>
                </a:lnTo>
                <a:lnTo>
                  <a:pt x="0" y="14248"/>
                </a:lnTo>
                <a:close/>
              </a:path>
              <a:path w="13970" h="17144">
                <a:moveTo>
                  <a:pt x="4346" y="16660"/>
                </a:moveTo>
                <a:lnTo>
                  <a:pt x="4346" y="13452"/>
                </a:lnTo>
                <a:lnTo>
                  <a:pt x="5074" y="13998"/>
                </a:lnTo>
                <a:lnTo>
                  <a:pt x="6903" y="13720"/>
                </a:lnTo>
                <a:lnTo>
                  <a:pt x="7617" y="13267"/>
                </a:lnTo>
                <a:lnTo>
                  <a:pt x="8046" y="11776"/>
                </a:lnTo>
                <a:lnTo>
                  <a:pt x="9393" y="4499"/>
                </a:lnTo>
                <a:lnTo>
                  <a:pt x="9495" y="3629"/>
                </a:lnTo>
                <a:lnTo>
                  <a:pt x="9495" y="15768"/>
                </a:lnTo>
                <a:lnTo>
                  <a:pt x="8699" y="15989"/>
                </a:lnTo>
                <a:lnTo>
                  <a:pt x="4346" y="166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2" name="object 442"/>
          <p:cNvSpPr/>
          <p:nvPr/>
        </p:nvSpPr>
        <p:spPr>
          <a:xfrm>
            <a:off x="5880073" y="2436424"/>
            <a:ext cx="14144" cy="18002"/>
          </a:xfrm>
          <a:custGeom>
            <a:avLst/>
            <a:gdLst/>
            <a:ahLst/>
            <a:cxnLst/>
            <a:rect l="l" t="t" r="r" b="b"/>
            <a:pathLst>
              <a:path w="13970" h="17780">
                <a:moveTo>
                  <a:pt x="2339" y="4536"/>
                </a:moveTo>
                <a:lnTo>
                  <a:pt x="3346" y="1240"/>
                </a:lnTo>
                <a:lnTo>
                  <a:pt x="11066" y="41"/>
                </a:lnTo>
                <a:lnTo>
                  <a:pt x="12229" y="0"/>
                </a:lnTo>
                <a:lnTo>
                  <a:pt x="12725" y="212"/>
                </a:lnTo>
                <a:lnTo>
                  <a:pt x="13589" y="1101"/>
                </a:lnTo>
                <a:lnTo>
                  <a:pt x="13909" y="2647"/>
                </a:lnTo>
                <a:lnTo>
                  <a:pt x="13773" y="3842"/>
                </a:lnTo>
                <a:lnTo>
                  <a:pt x="9563" y="10430"/>
                </a:lnTo>
                <a:lnTo>
                  <a:pt x="9563" y="3462"/>
                </a:lnTo>
                <a:lnTo>
                  <a:pt x="8821" y="2934"/>
                </a:lnTo>
                <a:lnTo>
                  <a:pt x="4203" y="3647"/>
                </a:lnTo>
                <a:lnTo>
                  <a:pt x="3706" y="3768"/>
                </a:lnTo>
                <a:lnTo>
                  <a:pt x="3346" y="3919"/>
                </a:lnTo>
                <a:lnTo>
                  <a:pt x="2339" y="4536"/>
                </a:lnTo>
                <a:close/>
              </a:path>
              <a:path w="13970" h="17780">
                <a:moveTo>
                  <a:pt x="4856" y="16449"/>
                </a:moveTo>
                <a:lnTo>
                  <a:pt x="4856" y="13906"/>
                </a:lnTo>
                <a:lnTo>
                  <a:pt x="11066" y="12948"/>
                </a:lnTo>
                <a:lnTo>
                  <a:pt x="11453" y="12870"/>
                </a:lnTo>
                <a:lnTo>
                  <a:pt x="11998" y="12702"/>
                </a:lnTo>
                <a:lnTo>
                  <a:pt x="12481" y="12406"/>
                </a:lnTo>
                <a:lnTo>
                  <a:pt x="11644" y="15396"/>
                </a:lnTo>
                <a:lnTo>
                  <a:pt x="4856" y="16449"/>
                </a:lnTo>
                <a:close/>
              </a:path>
              <a:path w="13970" h="17780">
                <a:moveTo>
                  <a:pt x="0" y="17202"/>
                </a:moveTo>
                <a:lnTo>
                  <a:pt x="1394" y="9619"/>
                </a:lnTo>
                <a:lnTo>
                  <a:pt x="1571" y="8610"/>
                </a:lnTo>
                <a:lnTo>
                  <a:pt x="1890" y="7851"/>
                </a:lnTo>
                <a:lnTo>
                  <a:pt x="2353" y="7369"/>
                </a:lnTo>
                <a:lnTo>
                  <a:pt x="2897" y="6971"/>
                </a:lnTo>
                <a:lnTo>
                  <a:pt x="3931" y="6638"/>
                </a:lnTo>
                <a:lnTo>
                  <a:pt x="8454" y="5416"/>
                </a:lnTo>
                <a:lnTo>
                  <a:pt x="9121" y="5119"/>
                </a:lnTo>
                <a:lnTo>
                  <a:pt x="9379" y="4610"/>
                </a:lnTo>
                <a:lnTo>
                  <a:pt x="9563" y="3462"/>
                </a:lnTo>
                <a:lnTo>
                  <a:pt x="9563" y="10430"/>
                </a:lnTo>
                <a:lnTo>
                  <a:pt x="5788" y="11489"/>
                </a:lnTo>
                <a:lnTo>
                  <a:pt x="5325" y="11693"/>
                </a:lnTo>
                <a:lnTo>
                  <a:pt x="5162" y="12239"/>
                </a:lnTo>
                <a:lnTo>
                  <a:pt x="4856" y="13906"/>
                </a:lnTo>
                <a:lnTo>
                  <a:pt x="4856" y="16449"/>
                </a:lnTo>
                <a:lnTo>
                  <a:pt x="0" y="172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3" name="object 443"/>
          <p:cNvSpPr/>
          <p:nvPr/>
        </p:nvSpPr>
        <p:spPr>
          <a:xfrm>
            <a:off x="5894320" y="2434086"/>
            <a:ext cx="14144" cy="17359"/>
          </a:xfrm>
          <a:custGeom>
            <a:avLst/>
            <a:gdLst/>
            <a:ahLst/>
            <a:cxnLst/>
            <a:rect l="l" t="t" r="r" b="b"/>
            <a:pathLst>
              <a:path w="13970" h="17144">
                <a:moveTo>
                  <a:pt x="0" y="14248"/>
                </a:moveTo>
                <a:lnTo>
                  <a:pt x="12168" y="0"/>
                </a:lnTo>
                <a:lnTo>
                  <a:pt x="12766" y="138"/>
                </a:lnTo>
                <a:lnTo>
                  <a:pt x="13134" y="555"/>
                </a:lnTo>
                <a:lnTo>
                  <a:pt x="13691" y="1499"/>
                </a:lnTo>
                <a:lnTo>
                  <a:pt x="13902" y="2629"/>
                </a:lnTo>
                <a:lnTo>
                  <a:pt x="13759" y="3842"/>
                </a:lnTo>
                <a:lnTo>
                  <a:pt x="9495" y="15768"/>
                </a:lnTo>
                <a:lnTo>
                  <a:pt x="9495" y="3629"/>
                </a:lnTo>
                <a:lnTo>
                  <a:pt x="8910" y="3055"/>
                </a:lnTo>
                <a:lnTo>
                  <a:pt x="4346" y="13461"/>
                </a:lnTo>
                <a:lnTo>
                  <a:pt x="4346" y="16667"/>
                </a:lnTo>
                <a:lnTo>
                  <a:pt x="3094" y="16862"/>
                </a:lnTo>
                <a:lnTo>
                  <a:pt x="1265" y="16878"/>
                </a:lnTo>
                <a:lnTo>
                  <a:pt x="748" y="16535"/>
                </a:lnTo>
                <a:lnTo>
                  <a:pt x="380" y="15868"/>
                </a:lnTo>
                <a:lnTo>
                  <a:pt x="0" y="14248"/>
                </a:lnTo>
                <a:close/>
              </a:path>
              <a:path w="13970" h="17144">
                <a:moveTo>
                  <a:pt x="4346" y="16667"/>
                </a:moveTo>
                <a:lnTo>
                  <a:pt x="4346" y="13461"/>
                </a:lnTo>
                <a:lnTo>
                  <a:pt x="5067" y="14007"/>
                </a:lnTo>
                <a:lnTo>
                  <a:pt x="6896" y="13720"/>
                </a:lnTo>
                <a:lnTo>
                  <a:pt x="7617" y="13267"/>
                </a:lnTo>
                <a:lnTo>
                  <a:pt x="8046" y="11776"/>
                </a:lnTo>
                <a:lnTo>
                  <a:pt x="9393" y="4508"/>
                </a:lnTo>
                <a:lnTo>
                  <a:pt x="9495" y="3629"/>
                </a:lnTo>
                <a:lnTo>
                  <a:pt x="9495" y="15768"/>
                </a:lnTo>
                <a:lnTo>
                  <a:pt x="8699" y="15989"/>
                </a:lnTo>
                <a:lnTo>
                  <a:pt x="4346" y="166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4" name="object 444"/>
          <p:cNvSpPr/>
          <p:nvPr/>
        </p:nvSpPr>
        <p:spPr>
          <a:xfrm>
            <a:off x="4897021" y="2466234"/>
            <a:ext cx="354248" cy="95152"/>
          </a:xfrm>
          <a:custGeom>
            <a:avLst/>
            <a:gdLst/>
            <a:ahLst/>
            <a:cxnLst/>
            <a:rect l="l" t="t" r="r" b="b"/>
            <a:pathLst>
              <a:path w="349885" h="93980">
                <a:moveTo>
                  <a:pt x="0" y="90140"/>
                </a:moveTo>
                <a:lnTo>
                  <a:pt x="0" y="0"/>
                </a:lnTo>
                <a:lnTo>
                  <a:pt x="349394" y="0"/>
                </a:lnTo>
                <a:lnTo>
                  <a:pt x="349394" y="93436"/>
                </a:lnTo>
                <a:lnTo>
                  <a:pt x="0" y="90140"/>
                </a:lnTo>
                <a:close/>
              </a:path>
            </a:pathLst>
          </a:custGeom>
          <a:solidFill>
            <a:srgbClr val="A0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5" name="object 445"/>
          <p:cNvSpPr/>
          <p:nvPr/>
        </p:nvSpPr>
        <p:spPr>
          <a:xfrm>
            <a:off x="5326412" y="2452740"/>
            <a:ext cx="84865" cy="115725"/>
          </a:xfrm>
          <a:custGeom>
            <a:avLst/>
            <a:gdLst/>
            <a:ahLst/>
            <a:cxnLst/>
            <a:rect l="l" t="t" r="r" b="b"/>
            <a:pathLst>
              <a:path w="83820" h="114300">
                <a:moveTo>
                  <a:pt x="0" y="56967"/>
                </a:moveTo>
                <a:lnTo>
                  <a:pt x="3287" y="34793"/>
                </a:lnTo>
                <a:lnTo>
                  <a:pt x="12254" y="16685"/>
                </a:lnTo>
                <a:lnTo>
                  <a:pt x="25555" y="4477"/>
                </a:lnTo>
                <a:lnTo>
                  <a:pt x="41843" y="0"/>
                </a:lnTo>
                <a:lnTo>
                  <a:pt x="58132" y="4477"/>
                </a:lnTo>
                <a:lnTo>
                  <a:pt x="71432" y="16685"/>
                </a:lnTo>
                <a:lnTo>
                  <a:pt x="80399" y="34793"/>
                </a:lnTo>
                <a:lnTo>
                  <a:pt x="83687" y="56967"/>
                </a:lnTo>
                <a:lnTo>
                  <a:pt x="80399" y="79135"/>
                </a:lnTo>
                <a:lnTo>
                  <a:pt x="71432" y="97240"/>
                </a:lnTo>
                <a:lnTo>
                  <a:pt x="58132" y="109448"/>
                </a:lnTo>
                <a:lnTo>
                  <a:pt x="41843" y="113924"/>
                </a:lnTo>
                <a:lnTo>
                  <a:pt x="25555" y="109448"/>
                </a:lnTo>
                <a:lnTo>
                  <a:pt x="12254" y="97240"/>
                </a:lnTo>
                <a:lnTo>
                  <a:pt x="3287" y="79135"/>
                </a:lnTo>
                <a:lnTo>
                  <a:pt x="0" y="56967"/>
                </a:lnTo>
                <a:close/>
              </a:path>
            </a:pathLst>
          </a:custGeom>
          <a:solidFill>
            <a:srgbClr val="4D4D4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6" name="object 446"/>
          <p:cNvSpPr/>
          <p:nvPr/>
        </p:nvSpPr>
        <p:spPr>
          <a:xfrm>
            <a:off x="5330158" y="2457845"/>
            <a:ext cx="77793" cy="105438"/>
          </a:xfrm>
          <a:custGeom>
            <a:avLst/>
            <a:gdLst/>
            <a:ahLst/>
            <a:cxnLst/>
            <a:rect l="l" t="t" r="r" b="b"/>
            <a:pathLst>
              <a:path w="76835" h="104139">
                <a:moveTo>
                  <a:pt x="0" y="51921"/>
                </a:moveTo>
                <a:lnTo>
                  <a:pt x="2997" y="31711"/>
                </a:lnTo>
                <a:lnTo>
                  <a:pt x="11172" y="15208"/>
                </a:lnTo>
                <a:lnTo>
                  <a:pt x="23297" y="4080"/>
                </a:lnTo>
                <a:lnTo>
                  <a:pt x="38143" y="0"/>
                </a:lnTo>
                <a:lnTo>
                  <a:pt x="52990" y="4080"/>
                </a:lnTo>
                <a:lnTo>
                  <a:pt x="65114" y="15208"/>
                </a:lnTo>
                <a:lnTo>
                  <a:pt x="73289" y="31711"/>
                </a:lnTo>
                <a:lnTo>
                  <a:pt x="76287" y="51921"/>
                </a:lnTo>
                <a:lnTo>
                  <a:pt x="73289" y="72129"/>
                </a:lnTo>
                <a:lnTo>
                  <a:pt x="65114" y="88629"/>
                </a:lnTo>
                <a:lnTo>
                  <a:pt x="52990" y="99754"/>
                </a:lnTo>
                <a:lnTo>
                  <a:pt x="38143" y="103833"/>
                </a:lnTo>
                <a:lnTo>
                  <a:pt x="23297" y="99754"/>
                </a:lnTo>
                <a:lnTo>
                  <a:pt x="11172" y="88629"/>
                </a:lnTo>
                <a:lnTo>
                  <a:pt x="2997" y="72129"/>
                </a:lnTo>
                <a:lnTo>
                  <a:pt x="0" y="519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7" name="object 447"/>
          <p:cNvSpPr/>
          <p:nvPr/>
        </p:nvSpPr>
        <p:spPr>
          <a:xfrm>
            <a:off x="5242442" y="2449296"/>
            <a:ext cx="13501" cy="122797"/>
          </a:xfrm>
          <a:custGeom>
            <a:avLst/>
            <a:gdLst/>
            <a:ahLst/>
            <a:cxnLst/>
            <a:rect l="l" t="t" r="r" b="b"/>
            <a:pathLst>
              <a:path w="13335" h="121285">
                <a:moveTo>
                  <a:pt x="0" y="116430"/>
                </a:moveTo>
                <a:lnTo>
                  <a:pt x="0" y="106981"/>
                </a:lnTo>
                <a:lnTo>
                  <a:pt x="13194" y="106985"/>
                </a:lnTo>
                <a:lnTo>
                  <a:pt x="13194" y="120735"/>
                </a:lnTo>
                <a:lnTo>
                  <a:pt x="3162" y="120735"/>
                </a:lnTo>
                <a:lnTo>
                  <a:pt x="0" y="116430"/>
                </a:lnTo>
                <a:close/>
              </a:path>
              <a:path w="13335" h="121285">
                <a:moveTo>
                  <a:pt x="0" y="13560"/>
                </a:moveTo>
                <a:lnTo>
                  <a:pt x="0" y="4314"/>
                </a:lnTo>
                <a:lnTo>
                  <a:pt x="3159" y="0"/>
                </a:lnTo>
                <a:lnTo>
                  <a:pt x="13194" y="0"/>
                </a:lnTo>
                <a:lnTo>
                  <a:pt x="13194" y="13560"/>
                </a:lnTo>
                <a:lnTo>
                  <a:pt x="0" y="13560"/>
                </a:lnTo>
                <a:close/>
              </a:path>
            </a:pathLst>
          </a:custGeom>
          <a:solidFill>
            <a:srgbClr val="36373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8" name="object 448"/>
          <p:cNvSpPr/>
          <p:nvPr/>
        </p:nvSpPr>
        <p:spPr>
          <a:xfrm>
            <a:off x="5255794" y="255761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50"/>
                </a:moveTo>
                <a:lnTo>
                  <a:pt x="258" y="13750"/>
                </a:lnTo>
                <a:lnTo>
                  <a:pt x="258" y="0"/>
                </a:lnTo>
                <a:lnTo>
                  <a:pt x="0" y="0"/>
                </a:lnTo>
                <a:lnTo>
                  <a:pt x="0" y="13750"/>
                </a:lnTo>
                <a:close/>
              </a:path>
            </a:pathLst>
          </a:custGeom>
          <a:solidFill>
            <a:srgbClr val="35373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9" name="object 449"/>
          <p:cNvSpPr/>
          <p:nvPr/>
        </p:nvSpPr>
        <p:spPr>
          <a:xfrm>
            <a:off x="5255794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35373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0" name="object 450"/>
          <p:cNvSpPr/>
          <p:nvPr/>
        </p:nvSpPr>
        <p:spPr>
          <a:xfrm>
            <a:off x="5256055" y="255761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50"/>
                </a:moveTo>
                <a:lnTo>
                  <a:pt x="516" y="13750"/>
                </a:lnTo>
                <a:lnTo>
                  <a:pt x="516" y="0"/>
                </a:lnTo>
                <a:lnTo>
                  <a:pt x="0" y="0"/>
                </a:lnTo>
                <a:lnTo>
                  <a:pt x="0" y="13750"/>
                </a:lnTo>
                <a:close/>
              </a:path>
            </a:pathLst>
          </a:custGeom>
          <a:solidFill>
            <a:srgbClr val="35363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1" name="object 451"/>
          <p:cNvSpPr/>
          <p:nvPr/>
        </p:nvSpPr>
        <p:spPr>
          <a:xfrm>
            <a:off x="5256055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35363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2" name="object 452"/>
          <p:cNvSpPr/>
          <p:nvPr/>
        </p:nvSpPr>
        <p:spPr>
          <a:xfrm>
            <a:off x="5256579" y="255761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9"/>
                </a:moveTo>
                <a:lnTo>
                  <a:pt x="516" y="13749"/>
                </a:lnTo>
                <a:lnTo>
                  <a:pt x="516" y="0"/>
                </a:lnTo>
                <a:lnTo>
                  <a:pt x="0" y="0"/>
                </a:lnTo>
                <a:lnTo>
                  <a:pt x="0" y="13749"/>
                </a:lnTo>
                <a:close/>
              </a:path>
            </a:pathLst>
          </a:custGeom>
          <a:solidFill>
            <a:srgbClr val="34363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3" name="object 453"/>
          <p:cNvSpPr/>
          <p:nvPr/>
        </p:nvSpPr>
        <p:spPr>
          <a:xfrm>
            <a:off x="5256579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34363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4" name="object 454"/>
          <p:cNvSpPr/>
          <p:nvPr/>
        </p:nvSpPr>
        <p:spPr>
          <a:xfrm>
            <a:off x="5257102" y="255761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9"/>
                </a:moveTo>
                <a:lnTo>
                  <a:pt x="258" y="13749"/>
                </a:lnTo>
                <a:lnTo>
                  <a:pt x="258" y="0"/>
                </a:lnTo>
                <a:lnTo>
                  <a:pt x="0" y="0"/>
                </a:lnTo>
                <a:lnTo>
                  <a:pt x="0" y="13749"/>
                </a:lnTo>
                <a:close/>
              </a:path>
            </a:pathLst>
          </a:custGeom>
          <a:solidFill>
            <a:srgbClr val="34363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5" name="object 455"/>
          <p:cNvSpPr/>
          <p:nvPr/>
        </p:nvSpPr>
        <p:spPr>
          <a:xfrm>
            <a:off x="5257102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34363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6" name="object 456"/>
          <p:cNvSpPr/>
          <p:nvPr/>
        </p:nvSpPr>
        <p:spPr>
          <a:xfrm>
            <a:off x="5257365" y="255761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9"/>
                </a:moveTo>
                <a:lnTo>
                  <a:pt x="516" y="13749"/>
                </a:lnTo>
                <a:lnTo>
                  <a:pt x="516" y="0"/>
                </a:lnTo>
                <a:lnTo>
                  <a:pt x="0" y="0"/>
                </a:lnTo>
                <a:lnTo>
                  <a:pt x="0" y="13749"/>
                </a:lnTo>
                <a:close/>
              </a:path>
            </a:pathLst>
          </a:custGeom>
          <a:solidFill>
            <a:srgbClr val="33353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7" name="object 457"/>
          <p:cNvSpPr/>
          <p:nvPr/>
        </p:nvSpPr>
        <p:spPr>
          <a:xfrm>
            <a:off x="5257365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33353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8" name="object 458"/>
          <p:cNvSpPr/>
          <p:nvPr/>
        </p:nvSpPr>
        <p:spPr>
          <a:xfrm>
            <a:off x="5257888" y="2557611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9"/>
                </a:moveTo>
                <a:lnTo>
                  <a:pt x="516" y="13749"/>
                </a:lnTo>
                <a:lnTo>
                  <a:pt x="516" y="0"/>
                </a:lnTo>
                <a:lnTo>
                  <a:pt x="0" y="0"/>
                </a:lnTo>
                <a:lnTo>
                  <a:pt x="0" y="13749"/>
                </a:lnTo>
                <a:close/>
              </a:path>
            </a:pathLst>
          </a:custGeom>
          <a:solidFill>
            <a:srgbClr val="33343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9" name="object 459"/>
          <p:cNvSpPr/>
          <p:nvPr/>
        </p:nvSpPr>
        <p:spPr>
          <a:xfrm>
            <a:off x="5257888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33343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0" name="object 460"/>
          <p:cNvSpPr/>
          <p:nvPr/>
        </p:nvSpPr>
        <p:spPr>
          <a:xfrm>
            <a:off x="5258410" y="2557611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9"/>
                </a:moveTo>
                <a:lnTo>
                  <a:pt x="258" y="13749"/>
                </a:lnTo>
                <a:lnTo>
                  <a:pt x="258" y="0"/>
                </a:lnTo>
                <a:lnTo>
                  <a:pt x="0" y="0"/>
                </a:lnTo>
                <a:lnTo>
                  <a:pt x="0" y="13749"/>
                </a:lnTo>
                <a:close/>
              </a:path>
            </a:pathLst>
          </a:custGeom>
          <a:solidFill>
            <a:srgbClr val="32343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1" name="object 461"/>
          <p:cNvSpPr/>
          <p:nvPr/>
        </p:nvSpPr>
        <p:spPr>
          <a:xfrm>
            <a:off x="5258410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32343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2" name="object 462"/>
          <p:cNvSpPr/>
          <p:nvPr/>
        </p:nvSpPr>
        <p:spPr>
          <a:xfrm>
            <a:off x="5258673" y="2557611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9"/>
                </a:moveTo>
                <a:lnTo>
                  <a:pt x="516" y="13749"/>
                </a:lnTo>
                <a:lnTo>
                  <a:pt x="516" y="0"/>
                </a:lnTo>
                <a:lnTo>
                  <a:pt x="0" y="0"/>
                </a:lnTo>
                <a:lnTo>
                  <a:pt x="0" y="13749"/>
                </a:lnTo>
                <a:close/>
              </a:path>
            </a:pathLst>
          </a:custGeom>
          <a:solidFill>
            <a:srgbClr val="31333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3" name="object 463"/>
          <p:cNvSpPr/>
          <p:nvPr/>
        </p:nvSpPr>
        <p:spPr>
          <a:xfrm>
            <a:off x="5258673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31333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4" name="object 464"/>
          <p:cNvSpPr/>
          <p:nvPr/>
        </p:nvSpPr>
        <p:spPr>
          <a:xfrm>
            <a:off x="5259196" y="2557611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9"/>
                </a:moveTo>
                <a:lnTo>
                  <a:pt x="258" y="13749"/>
                </a:lnTo>
                <a:lnTo>
                  <a:pt x="258" y="0"/>
                </a:lnTo>
                <a:lnTo>
                  <a:pt x="0" y="0"/>
                </a:lnTo>
                <a:lnTo>
                  <a:pt x="0" y="13749"/>
                </a:lnTo>
                <a:close/>
              </a:path>
            </a:pathLst>
          </a:custGeom>
          <a:solidFill>
            <a:srgbClr val="31333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5" name="object 465"/>
          <p:cNvSpPr/>
          <p:nvPr/>
        </p:nvSpPr>
        <p:spPr>
          <a:xfrm>
            <a:off x="5259196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31333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6" name="object 466"/>
          <p:cNvSpPr/>
          <p:nvPr/>
        </p:nvSpPr>
        <p:spPr>
          <a:xfrm>
            <a:off x="5259457" y="2557611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9"/>
                </a:moveTo>
                <a:lnTo>
                  <a:pt x="516" y="13749"/>
                </a:lnTo>
                <a:lnTo>
                  <a:pt x="516" y="0"/>
                </a:lnTo>
                <a:lnTo>
                  <a:pt x="0" y="0"/>
                </a:lnTo>
                <a:lnTo>
                  <a:pt x="0" y="13749"/>
                </a:lnTo>
                <a:close/>
              </a:path>
            </a:pathLst>
          </a:custGeom>
          <a:solidFill>
            <a:srgbClr val="31323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7" name="object 467"/>
          <p:cNvSpPr/>
          <p:nvPr/>
        </p:nvSpPr>
        <p:spPr>
          <a:xfrm>
            <a:off x="5259457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31323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8" name="object 468"/>
          <p:cNvSpPr/>
          <p:nvPr/>
        </p:nvSpPr>
        <p:spPr>
          <a:xfrm>
            <a:off x="5259974" y="2557611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8"/>
                </a:moveTo>
                <a:lnTo>
                  <a:pt x="516" y="13748"/>
                </a:lnTo>
                <a:lnTo>
                  <a:pt x="516" y="0"/>
                </a:lnTo>
                <a:lnTo>
                  <a:pt x="0" y="0"/>
                </a:lnTo>
                <a:lnTo>
                  <a:pt x="0" y="13748"/>
                </a:lnTo>
                <a:close/>
              </a:path>
            </a:pathLst>
          </a:custGeom>
          <a:solidFill>
            <a:srgbClr val="30323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9" name="object 469"/>
          <p:cNvSpPr/>
          <p:nvPr/>
        </p:nvSpPr>
        <p:spPr>
          <a:xfrm>
            <a:off x="5259974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30323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0" name="object 470"/>
          <p:cNvSpPr/>
          <p:nvPr/>
        </p:nvSpPr>
        <p:spPr>
          <a:xfrm>
            <a:off x="5260497" y="2557611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8"/>
                </a:moveTo>
                <a:lnTo>
                  <a:pt x="258" y="13748"/>
                </a:lnTo>
                <a:lnTo>
                  <a:pt x="258" y="0"/>
                </a:lnTo>
                <a:lnTo>
                  <a:pt x="0" y="0"/>
                </a:lnTo>
                <a:lnTo>
                  <a:pt x="0" y="13748"/>
                </a:lnTo>
                <a:close/>
              </a:path>
            </a:pathLst>
          </a:custGeom>
          <a:solidFill>
            <a:srgbClr val="2F313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1" name="object 471"/>
          <p:cNvSpPr/>
          <p:nvPr/>
        </p:nvSpPr>
        <p:spPr>
          <a:xfrm>
            <a:off x="5260497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F313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2" name="object 472"/>
          <p:cNvSpPr/>
          <p:nvPr/>
        </p:nvSpPr>
        <p:spPr>
          <a:xfrm>
            <a:off x="5260759" y="2557611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8"/>
                </a:moveTo>
                <a:lnTo>
                  <a:pt x="516" y="13748"/>
                </a:lnTo>
                <a:lnTo>
                  <a:pt x="516" y="0"/>
                </a:lnTo>
                <a:lnTo>
                  <a:pt x="0" y="0"/>
                </a:lnTo>
                <a:lnTo>
                  <a:pt x="0" y="13748"/>
                </a:lnTo>
                <a:close/>
              </a:path>
            </a:pathLst>
          </a:custGeom>
          <a:solidFill>
            <a:srgbClr val="2F313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3" name="object 473"/>
          <p:cNvSpPr/>
          <p:nvPr/>
        </p:nvSpPr>
        <p:spPr>
          <a:xfrm>
            <a:off x="5260759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F313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4" name="object 474"/>
          <p:cNvSpPr/>
          <p:nvPr/>
        </p:nvSpPr>
        <p:spPr>
          <a:xfrm>
            <a:off x="5261283" y="2557612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8"/>
                </a:moveTo>
                <a:lnTo>
                  <a:pt x="516" y="13748"/>
                </a:lnTo>
                <a:lnTo>
                  <a:pt x="516" y="0"/>
                </a:lnTo>
                <a:lnTo>
                  <a:pt x="0" y="0"/>
                </a:lnTo>
                <a:lnTo>
                  <a:pt x="0" y="13748"/>
                </a:lnTo>
                <a:close/>
              </a:path>
            </a:pathLst>
          </a:custGeom>
          <a:solidFill>
            <a:srgbClr val="2E303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5" name="object 475"/>
          <p:cNvSpPr/>
          <p:nvPr/>
        </p:nvSpPr>
        <p:spPr>
          <a:xfrm>
            <a:off x="5261283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E303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6" name="object 476"/>
          <p:cNvSpPr/>
          <p:nvPr/>
        </p:nvSpPr>
        <p:spPr>
          <a:xfrm>
            <a:off x="5261805" y="2557612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8"/>
                </a:moveTo>
                <a:lnTo>
                  <a:pt x="258" y="13748"/>
                </a:lnTo>
                <a:lnTo>
                  <a:pt x="258" y="0"/>
                </a:lnTo>
                <a:lnTo>
                  <a:pt x="0" y="0"/>
                </a:lnTo>
                <a:lnTo>
                  <a:pt x="0" y="13748"/>
                </a:lnTo>
                <a:close/>
              </a:path>
            </a:pathLst>
          </a:custGeom>
          <a:solidFill>
            <a:srgbClr val="2E303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7" name="object 477"/>
          <p:cNvSpPr/>
          <p:nvPr/>
        </p:nvSpPr>
        <p:spPr>
          <a:xfrm>
            <a:off x="5261805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E303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8" name="object 478"/>
          <p:cNvSpPr/>
          <p:nvPr/>
        </p:nvSpPr>
        <p:spPr>
          <a:xfrm>
            <a:off x="5262062" y="2557612"/>
            <a:ext cx="1286" cy="14144"/>
          </a:xfrm>
          <a:custGeom>
            <a:avLst/>
            <a:gdLst/>
            <a:ahLst/>
            <a:cxnLst/>
            <a:rect l="l" t="t" r="r" b="b"/>
            <a:pathLst>
              <a:path w="1270" h="13969">
                <a:moveTo>
                  <a:pt x="0" y="13748"/>
                </a:moveTo>
                <a:lnTo>
                  <a:pt x="775" y="13748"/>
                </a:lnTo>
                <a:lnTo>
                  <a:pt x="775" y="0"/>
                </a:lnTo>
                <a:lnTo>
                  <a:pt x="0" y="0"/>
                </a:lnTo>
                <a:lnTo>
                  <a:pt x="0" y="13748"/>
                </a:lnTo>
                <a:close/>
              </a:path>
            </a:pathLst>
          </a:custGeom>
          <a:solidFill>
            <a:srgbClr val="2E2F3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9" name="object 479"/>
          <p:cNvSpPr/>
          <p:nvPr/>
        </p:nvSpPr>
        <p:spPr>
          <a:xfrm>
            <a:off x="5262062" y="2449290"/>
            <a:ext cx="1286" cy="14144"/>
          </a:xfrm>
          <a:custGeom>
            <a:avLst/>
            <a:gdLst/>
            <a:ahLst/>
            <a:cxnLst/>
            <a:rect l="l" t="t" r="r" b="b"/>
            <a:pathLst>
              <a:path w="1270" h="13969">
                <a:moveTo>
                  <a:pt x="0" y="13560"/>
                </a:moveTo>
                <a:lnTo>
                  <a:pt x="775" y="13560"/>
                </a:lnTo>
                <a:lnTo>
                  <a:pt x="775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E2F3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0" name="object 480"/>
          <p:cNvSpPr/>
          <p:nvPr/>
        </p:nvSpPr>
        <p:spPr>
          <a:xfrm>
            <a:off x="5262853" y="2557612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8"/>
                </a:moveTo>
                <a:lnTo>
                  <a:pt x="516" y="13748"/>
                </a:lnTo>
                <a:lnTo>
                  <a:pt x="516" y="0"/>
                </a:lnTo>
                <a:lnTo>
                  <a:pt x="0" y="0"/>
                </a:lnTo>
                <a:lnTo>
                  <a:pt x="0" y="13748"/>
                </a:lnTo>
                <a:close/>
              </a:path>
            </a:pathLst>
          </a:custGeom>
          <a:solidFill>
            <a:srgbClr val="2D2F3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1" name="object 481"/>
          <p:cNvSpPr/>
          <p:nvPr/>
        </p:nvSpPr>
        <p:spPr>
          <a:xfrm>
            <a:off x="5262853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D2F3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2" name="object 482"/>
          <p:cNvSpPr/>
          <p:nvPr/>
        </p:nvSpPr>
        <p:spPr>
          <a:xfrm>
            <a:off x="5263377" y="2557612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7"/>
                </a:moveTo>
                <a:lnTo>
                  <a:pt x="516" y="13747"/>
                </a:lnTo>
                <a:lnTo>
                  <a:pt x="516" y="0"/>
                </a:lnTo>
                <a:lnTo>
                  <a:pt x="0" y="0"/>
                </a:lnTo>
                <a:lnTo>
                  <a:pt x="0" y="13747"/>
                </a:lnTo>
                <a:close/>
              </a:path>
            </a:pathLst>
          </a:custGeom>
          <a:solidFill>
            <a:srgbClr val="2D2F3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3" name="object 483"/>
          <p:cNvSpPr/>
          <p:nvPr/>
        </p:nvSpPr>
        <p:spPr>
          <a:xfrm>
            <a:off x="5263377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D2F3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4" name="object 484"/>
          <p:cNvSpPr/>
          <p:nvPr/>
        </p:nvSpPr>
        <p:spPr>
          <a:xfrm>
            <a:off x="5263899" y="2557612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7"/>
                </a:moveTo>
                <a:lnTo>
                  <a:pt x="258" y="13747"/>
                </a:lnTo>
                <a:lnTo>
                  <a:pt x="258" y="0"/>
                </a:lnTo>
                <a:lnTo>
                  <a:pt x="0" y="0"/>
                </a:lnTo>
                <a:lnTo>
                  <a:pt x="0" y="13747"/>
                </a:lnTo>
                <a:close/>
              </a:path>
            </a:pathLst>
          </a:custGeom>
          <a:solidFill>
            <a:srgbClr val="2C2E3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5" name="object 485"/>
          <p:cNvSpPr/>
          <p:nvPr/>
        </p:nvSpPr>
        <p:spPr>
          <a:xfrm>
            <a:off x="5263899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C2E3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6" name="object 486"/>
          <p:cNvSpPr/>
          <p:nvPr/>
        </p:nvSpPr>
        <p:spPr>
          <a:xfrm>
            <a:off x="5264161" y="2557612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7"/>
                </a:moveTo>
                <a:lnTo>
                  <a:pt x="516" y="13747"/>
                </a:lnTo>
                <a:lnTo>
                  <a:pt x="516" y="0"/>
                </a:lnTo>
                <a:lnTo>
                  <a:pt x="0" y="0"/>
                </a:lnTo>
                <a:lnTo>
                  <a:pt x="0" y="13747"/>
                </a:lnTo>
                <a:close/>
              </a:path>
            </a:pathLst>
          </a:custGeom>
          <a:solidFill>
            <a:srgbClr val="2B2E3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7" name="object 487"/>
          <p:cNvSpPr/>
          <p:nvPr/>
        </p:nvSpPr>
        <p:spPr>
          <a:xfrm>
            <a:off x="5264161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B2E3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8" name="object 488"/>
          <p:cNvSpPr/>
          <p:nvPr/>
        </p:nvSpPr>
        <p:spPr>
          <a:xfrm>
            <a:off x="5264685" y="2557613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7"/>
                </a:moveTo>
                <a:lnTo>
                  <a:pt x="516" y="13747"/>
                </a:lnTo>
                <a:lnTo>
                  <a:pt x="516" y="0"/>
                </a:lnTo>
                <a:lnTo>
                  <a:pt x="0" y="0"/>
                </a:lnTo>
                <a:lnTo>
                  <a:pt x="0" y="13747"/>
                </a:lnTo>
                <a:close/>
              </a:path>
            </a:pathLst>
          </a:custGeom>
          <a:solidFill>
            <a:srgbClr val="2B2D2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9" name="object 489"/>
          <p:cNvSpPr/>
          <p:nvPr/>
        </p:nvSpPr>
        <p:spPr>
          <a:xfrm>
            <a:off x="5264685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B2D2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0" name="object 490"/>
          <p:cNvSpPr/>
          <p:nvPr/>
        </p:nvSpPr>
        <p:spPr>
          <a:xfrm>
            <a:off x="5265208" y="2557613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7"/>
                </a:moveTo>
                <a:lnTo>
                  <a:pt x="258" y="13747"/>
                </a:lnTo>
                <a:lnTo>
                  <a:pt x="258" y="0"/>
                </a:lnTo>
                <a:lnTo>
                  <a:pt x="0" y="0"/>
                </a:lnTo>
                <a:lnTo>
                  <a:pt x="0" y="13747"/>
                </a:lnTo>
                <a:close/>
              </a:path>
            </a:pathLst>
          </a:custGeom>
          <a:solidFill>
            <a:srgbClr val="2B2D2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1" name="object 491"/>
          <p:cNvSpPr/>
          <p:nvPr/>
        </p:nvSpPr>
        <p:spPr>
          <a:xfrm>
            <a:off x="5265208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B2D2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2" name="object 492"/>
          <p:cNvSpPr/>
          <p:nvPr/>
        </p:nvSpPr>
        <p:spPr>
          <a:xfrm>
            <a:off x="5265469" y="2557613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7"/>
                </a:moveTo>
                <a:lnTo>
                  <a:pt x="516" y="13747"/>
                </a:lnTo>
                <a:lnTo>
                  <a:pt x="516" y="0"/>
                </a:lnTo>
                <a:lnTo>
                  <a:pt x="0" y="0"/>
                </a:lnTo>
                <a:lnTo>
                  <a:pt x="0" y="13747"/>
                </a:lnTo>
                <a:close/>
              </a:path>
            </a:pathLst>
          </a:custGeom>
          <a:solidFill>
            <a:srgbClr val="2A2C2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3" name="object 493"/>
          <p:cNvSpPr/>
          <p:nvPr/>
        </p:nvSpPr>
        <p:spPr>
          <a:xfrm>
            <a:off x="5265469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A2C2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4" name="object 494"/>
          <p:cNvSpPr/>
          <p:nvPr/>
        </p:nvSpPr>
        <p:spPr>
          <a:xfrm>
            <a:off x="5265993" y="2557613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7"/>
                </a:moveTo>
                <a:lnTo>
                  <a:pt x="258" y="13747"/>
                </a:lnTo>
                <a:lnTo>
                  <a:pt x="258" y="0"/>
                </a:lnTo>
                <a:lnTo>
                  <a:pt x="0" y="0"/>
                </a:lnTo>
                <a:lnTo>
                  <a:pt x="0" y="13747"/>
                </a:lnTo>
                <a:close/>
              </a:path>
            </a:pathLst>
          </a:custGeom>
          <a:solidFill>
            <a:srgbClr val="2A2C2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5" name="object 495"/>
          <p:cNvSpPr/>
          <p:nvPr/>
        </p:nvSpPr>
        <p:spPr>
          <a:xfrm>
            <a:off x="5265993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A2C2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6" name="object 496"/>
          <p:cNvSpPr/>
          <p:nvPr/>
        </p:nvSpPr>
        <p:spPr>
          <a:xfrm>
            <a:off x="5266254" y="2557613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7"/>
                </a:moveTo>
                <a:lnTo>
                  <a:pt x="516" y="13747"/>
                </a:lnTo>
                <a:lnTo>
                  <a:pt x="516" y="0"/>
                </a:lnTo>
                <a:lnTo>
                  <a:pt x="0" y="0"/>
                </a:lnTo>
                <a:lnTo>
                  <a:pt x="0" y="13747"/>
                </a:lnTo>
                <a:close/>
              </a:path>
            </a:pathLst>
          </a:custGeom>
          <a:solidFill>
            <a:srgbClr val="292C2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7" name="object 497"/>
          <p:cNvSpPr/>
          <p:nvPr/>
        </p:nvSpPr>
        <p:spPr>
          <a:xfrm>
            <a:off x="5266254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92C2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8" name="object 498"/>
          <p:cNvSpPr/>
          <p:nvPr/>
        </p:nvSpPr>
        <p:spPr>
          <a:xfrm>
            <a:off x="5266770" y="2557613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6"/>
                </a:moveTo>
                <a:lnTo>
                  <a:pt x="516" y="13746"/>
                </a:lnTo>
                <a:lnTo>
                  <a:pt x="516" y="0"/>
                </a:lnTo>
                <a:lnTo>
                  <a:pt x="0" y="0"/>
                </a:lnTo>
                <a:lnTo>
                  <a:pt x="0" y="13746"/>
                </a:lnTo>
                <a:close/>
              </a:path>
            </a:pathLst>
          </a:custGeom>
          <a:solidFill>
            <a:srgbClr val="292B2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9" name="object 499"/>
          <p:cNvSpPr/>
          <p:nvPr/>
        </p:nvSpPr>
        <p:spPr>
          <a:xfrm>
            <a:off x="5266770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92B2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0" name="object 500"/>
          <p:cNvSpPr/>
          <p:nvPr/>
        </p:nvSpPr>
        <p:spPr>
          <a:xfrm>
            <a:off x="5267294" y="2557613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6"/>
                </a:moveTo>
                <a:lnTo>
                  <a:pt x="258" y="13746"/>
                </a:lnTo>
                <a:lnTo>
                  <a:pt x="258" y="0"/>
                </a:lnTo>
                <a:lnTo>
                  <a:pt x="0" y="0"/>
                </a:lnTo>
                <a:lnTo>
                  <a:pt x="0" y="13746"/>
                </a:lnTo>
                <a:close/>
              </a:path>
            </a:pathLst>
          </a:custGeom>
          <a:solidFill>
            <a:srgbClr val="282A2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1" name="object 501"/>
          <p:cNvSpPr/>
          <p:nvPr/>
        </p:nvSpPr>
        <p:spPr>
          <a:xfrm>
            <a:off x="5267294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82A2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2" name="object 502"/>
          <p:cNvSpPr/>
          <p:nvPr/>
        </p:nvSpPr>
        <p:spPr>
          <a:xfrm>
            <a:off x="5267556" y="2557613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6"/>
                </a:moveTo>
                <a:lnTo>
                  <a:pt x="516" y="13746"/>
                </a:lnTo>
                <a:lnTo>
                  <a:pt x="516" y="0"/>
                </a:lnTo>
                <a:lnTo>
                  <a:pt x="0" y="0"/>
                </a:lnTo>
                <a:lnTo>
                  <a:pt x="0" y="13746"/>
                </a:lnTo>
                <a:close/>
              </a:path>
            </a:pathLst>
          </a:custGeom>
          <a:solidFill>
            <a:srgbClr val="272A2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3" name="object 503"/>
          <p:cNvSpPr/>
          <p:nvPr/>
        </p:nvSpPr>
        <p:spPr>
          <a:xfrm>
            <a:off x="5267556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72A2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4" name="object 504"/>
          <p:cNvSpPr/>
          <p:nvPr/>
        </p:nvSpPr>
        <p:spPr>
          <a:xfrm>
            <a:off x="5268079" y="2557613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6"/>
                </a:moveTo>
                <a:lnTo>
                  <a:pt x="258" y="13746"/>
                </a:lnTo>
                <a:lnTo>
                  <a:pt x="258" y="0"/>
                </a:lnTo>
                <a:lnTo>
                  <a:pt x="0" y="0"/>
                </a:lnTo>
                <a:lnTo>
                  <a:pt x="0" y="13746"/>
                </a:lnTo>
                <a:close/>
              </a:path>
            </a:pathLst>
          </a:custGeom>
          <a:solidFill>
            <a:srgbClr val="27292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5" name="object 505"/>
          <p:cNvSpPr/>
          <p:nvPr/>
        </p:nvSpPr>
        <p:spPr>
          <a:xfrm>
            <a:off x="5268079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7292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6" name="object 506"/>
          <p:cNvSpPr/>
          <p:nvPr/>
        </p:nvSpPr>
        <p:spPr>
          <a:xfrm>
            <a:off x="5268341" y="2557614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6"/>
                </a:moveTo>
                <a:lnTo>
                  <a:pt x="516" y="13746"/>
                </a:lnTo>
                <a:lnTo>
                  <a:pt x="516" y="0"/>
                </a:lnTo>
                <a:lnTo>
                  <a:pt x="0" y="0"/>
                </a:lnTo>
                <a:lnTo>
                  <a:pt x="0" y="13746"/>
                </a:lnTo>
                <a:close/>
              </a:path>
            </a:pathLst>
          </a:custGeom>
          <a:solidFill>
            <a:srgbClr val="27292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7" name="object 507"/>
          <p:cNvSpPr/>
          <p:nvPr/>
        </p:nvSpPr>
        <p:spPr>
          <a:xfrm>
            <a:off x="5268341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7292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8" name="object 508"/>
          <p:cNvSpPr/>
          <p:nvPr/>
        </p:nvSpPr>
        <p:spPr>
          <a:xfrm>
            <a:off x="5268864" y="2557614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6"/>
                </a:moveTo>
                <a:lnTo>
                  <a:pt x="516" y="13746"/>
                </a:lnTo>
                <a:lnTo>
                  <a:pt x="516" y="0"/>
                </a:lnTo>
                <a:lnTo>
                  <a:pt x="0" y="0"/>
                </a:lnTo>
                <a:lnTo>
                  <a:pt x="0" y="13746"/>
                </a:lnTo>
                <a:close/>
              </a:path>
            </a:pathLst>
          </a:custGeom>
          <a:solidFill>
            <a:srgbClr val="25282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9" name="object 509"/>
          <p:cNvSpPr/>
          <p:nvPr/>
        </p:nvSpPr>
        <p:spPr>
          <a:xfrm>
            <a:off x="5268864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5282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0" name="object 510"/>
          <p:cNvSpPr/>
          <p:nvPr/>
        </p:nvSpPr>
        <p:spPr>
          <a:xfrm>
            <a:off x="5269388" y="2557614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6"/>
                </a:moveTo>
                <a:lnTo>
                  <a:pt x="258" y="13746"/>
                </a:lnTo>
                <a:lnTo>
                  <a:pt x="258" y="0"/>
                </a:lnTo>
                <a:lnTo>
                  <a:pt x="0" y="0"/>
                </a:lnTo>
                <a:lnTo>
                  <a:pt x="0" y="13746"/>
                </a:lnTo>
                <a:close/>
              </a:path>
            </a:pathLst>
          </a:custGeom>
          <a:solidFill>
            <a:srgbClr val="25282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1" name="object 511"/>
          <p:cNvSpPr/>
          <p:nvPr/>
        </p:nvSpPr>
        <p:spPr>
          <a:xfrm>
            <a:off x="5269388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5282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2" name="object 512"/>
          <p:cNvSpPr/>
          <p:nvPr/>
        </p:nvSpPr>
        <p:spPr>
          <a:xfrm>
            <a:off x="5269650" y="2557614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6"/>
                </a:moveTo>
                <a:lnTo>
                  <a:pt x="516" y="13746"/>
                </a:lnTo>
                <a:lnTo>
                  <a:pt x="516" y="0"/>
                </a:lnTo>
                <a:lnTo>
                  <a:pt x="0" y="0"/>
                </a:lnTo>
                <a:lnTo>
                  <a:pt x="0" y="13746"/>
                </a:lnTo>
                <a:close/>
              </a:path>
            </a:pathLst>
          </a:custGeom>
          <a:solidFill>
            <a:srgbClr val="24272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3" name="object 513"/>
          <p:cNvSpPr/>
          <p:nvPr/>
        </p:nvSpPr>
        <p:spPr>
          <a:xfrm>
            <a:off x="5269650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4272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4" name="object 514"/>
          <p:cNvSpPr/>
          <p:nvPr/>
        </p:nvSpPr>
        <p:spPr>
          <a:xfrm>
            <a:off x="5270173" y="2557614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5"/>
                </a:moveTo>
                <a:lnTo>
                  <a:pt x="516" y="13745"/>
                </a:lnTo>
                <a:lnTo>
                  <a:pt x="516" y="0"/>
                </a:lnTo>
                <a:lnTo>
                  <a:pt x="0" y="0"/>
                </a:lnTo>
                <a:lnTo>
                  <a:pt x="0" y="13745"/>
                </a:lnTo>
                <a:close/>
              </a:path>
            </a:pathLst>
          </a:custGeom>
          <a:solidFill>
            <a:srgbClr val="24272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5" name="object 515"/>
          <p:cNvSpPr/>
          <p:nvPr/>
        </p:nvSpPr>
        <p:spPr>
          <a:xfrm>
            <a:off x="5270173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4272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6" name="object 516"/>
          <p:cNvSpPr/>
          <p:nvPr/>
        </p:nvSpPr>
        <p:spPr>
          <a:xfrm>
            <a:off x="5270696" y="2557614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5"/>
                </a:moveTo>
                <a:lnTo>
                  <a:pt x="258" y="13745"/>
                </a:lnTo>
                <a:lnTo>
                  <a:pt x="258" y="0"/>
                </a:lnTo>
                <a:lnTo>
                  <a:pt x="0" y="0"/>
                </a:lnTo>
                <a:lnTo>
                  <a:pt x="0" y="13745"/>
                </a:lnTo>
                <a:close/>
              </a:path>
            </a:pathLst>
          </a:custGeom>
          <a:solidFill>
            <a:srgbClr val="23262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7" name="object 517"/>
          <p:cNvSpPr/>
          <p:nvPr/>
        </p:nvSpPr>
        <p:spPr>
          <a:xfrm>
            <a:off x="5270696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3262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8" name="object 518"/>
          <p:cNvSpPr/>
          <p:nvPr/>
        </p:nvSpPr>
        <p:spPr>
          <a:xfrm>
            <a:off x="5270958" y="2557614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5"/>
                </a:moveTo>
                <a:lnTo>
                  <a:pt x="516" y="13745"/>
                </a:lnTo>
                <a:lnTo>
                  <a:pt x="516" y="0"/>
                </a:lnTo>
                <a:lnTo>
                  <a:pt x="0" y="0"/>
                </a:lnTo>
                <a:lnTo>
                  <a:pt x="0" y="13745"/>
                </a:lnTo>
                <a:close/>
              </a:path>
            </a:pathLst>
          </a:custGeom>
          <a:solidFill>
            <a:srgbClr val="22252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9" name="object 519"/>
          <p:cNvSpPr/>
          <p:nvPr/>
        </p:nvSpPr>
        <p:spPr>
          <a:xfrm>
            <a:off x="5270958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2252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0" name="object 520"/>
          <p:cNvSpPr/>
          <p:nvPr/>
        </p:nvSpPr>
        <p:spPr>
          <a:xfrm>
            <a:off x="5271481" y="2557614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5"/>
                </a:moveTo>
                <a:lnTo>
                  <a:pt x="258" y="13745"/>
                </a:lnTo>
                <a:lnTo>
                  <a:pt x="258" y="0"/>
                </a:lnTo>
                <a:lnTo>
                  <a:pt x="0" y="0"/>
                </a:lnTo>
                <a:lnTo>
                  <a:pt x="0" y="13745"/>
                </a:lnTo>
                <a:close/>
              </a:path>
            </a:pathLst>
          </a:custGeom>
          <a:solidFill>
            <a:srgbClr val="22252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1" name="object 521"/>
          <p:cNvSpPr/>
          <p:nvPr/>
        </p:nvSpPr>
        <p:spPr>
          <a:xfrm>
            <a:off x="5271481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2252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2" name="object 522"/>
          <p:cNvSpPr/>
          <p:nvPr/>
        </p:nvSpPr>
        <p:spPr>
          <a:xfrm>
            <a:off x="5271743" y="2557615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5"/>
                </a:moveTo>
                <a:lnTo>
                  <a:pt x="516" y="13745"/>
                </a:lnTo>
                <a:lnTo>
                  <a:pt x="516" y="0"/>
                </a:lnTo>
                <a:lnTo>
                  <a:pt x="0" y="0"/>
                </a:lnTo>
                <a:lnTo>
                  <a:pt x="0" y="13745"/>
                </a:lnTo>
                <a:close/>
              </a:path>
            </a:pathLst>
          </a:custGeom>
          <a:solidFill>
            <a:srgbClr val="2124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3" name="object 523"/>
          <p:cNvSpPr/>
          <p:nvPr/>
        </p:nvSpPr>
        <p:spPr>
          <a:xfrm>
            <a:off x="5271743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124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4" name="object 524"/>
          <p:cNvSpPr/>
          <p:nvPr/>
        </p:nvSpPr>
        <p:spPr>
          <a:xfrm>
            <a:off x="5272266" y="2557615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5"/>
                </a:moveTo>
                <a:lnTo>
                  <a:pt x="516" y="13745"/>
                </a:lnTo>
                <a:lnTo>
                  <a:pt x="516" y="0"/>
                </a:lnTo>
                <a:lnTo>
                  <a:pt x="0" y="0"/>
                </a:lnTo>
                <a:lnTo>
                  <a:pt x="0" y="13745"/>
                </a:lnTo>
                <a:close/>
              </a:path>
            </a:pathLst>
          </a:custGeom>
          <a:solidFill>
            <a:srgbClr val="2123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5" name="object 525"/>
          <p:cNvSpPr/>
          <p:nvPr/>
        </p:nvSpPr>
        <p:spPr>
          <a:xfrm>
            <a:off x="5272266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123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6" name="object 526"/>
          <p:cNvSpPr/>
          <p:nvPr/>
        </p:nvSpPr>
        <p:spPr>
          <a:xfrm>
            <a:off x="5272790" y="2557615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5"/>
                </a:moveTo>
                <a:lnTo>
                  <a:pt x="258" y="13745"/>
                </a:lnTo>
                <a:lnTo>
                  <a:pt x="258" y="0"/>
                </a:lnTo>
                <a:lnTo>
                  <a:pt x="0" y="0"/>
                </a:lnTo>
                <a:lnTo>
                  <a:pt x="0" y="13745"/>
                </a:lnTo>
                <a:close/>
              </a:path>
            </a:pathLst>
          </a:custGeom>
          <a:solidFill>
            <a:srgbClr val="2023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7" name="object 527"/>
          <p:cNvSpPr/>
          <p:nvPr/>
        </p:nvSpPr>
        <p:spPr>
          <a:xfrm>
            <a:off x="5272790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023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8" name="object 528"/>
          <p:cNvSpPr/>
          <p:nvPr/>
        </p:nvSpPr>
        <p:spPr>
          <a:xfrm>
            <a:off x="5273052" y="2557615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5"/>
                </a:moveTo>
                <a:lnTo>
                  <a:pt x="516" y="13745"/>
                </a:lnTo>
                <a:lnTo>
                  <a:pt x="516" y="0"/>
                </a:lnTo>
                <a:lnTo>
                  <a:pt x="0" y="0"/>
                </a:lnTo>
                <a:lnTo>
                  <a:pt x="0" y="13745"/>
                </a:lnTo>
                <a:close/>
              </a:path>
            </a:pathLst>
          </a:custGeom>
          <a:solidFill>
            <a:srgbClr val="2022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9" name="object 529"/>
          <p:cNvSpPr/>
          <p:nvPr/>
        </p:nvSpPr>
        <p:spPr>
          <a:xfrm>
            <a:off x="5273052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2022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0" name="object 530"/>
          <p:cNvSpPr/>
          <p:nvPr/>
        </p:nvSpPr>
        <p:spPr>
          <a:xfrm>
            <a:off x="5273568" y="2557615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4"/>
                </a:moveTo>
                <a:lnTo>
                  <a:pt x="516" y="13744"/>
                </a:lnTo>
                <a:lnTo>
                  <a:pt x="516" y="0"/>
                </a:lnTo>
                <a:lnTo>
                  <a:pt x="0" y="0"/>
                </a:lnTo>
                <a:lnTo>
                  <a:pt x="0" y="13744"/>
                </a:lnTo>
                <a:close/>
              </a:path>
            </a:pathLst>
          </a:custGeom>
          <a:solidFill>
            <a:srgbClr val="1F22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1" name="object 531"/>
          <p:cNvSpPr/>
          <p:nvPr/>
        </p:nvSpPr>
        <p:spPr>
          <a:xfrm>
            <a:off x="5273568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F22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2" name="object 532"/>
          <p:cNvSpPr/>
          <p:nvPr/>
        </p:nvSpPr>
        <p:spPr>
          <a:xfrm>
            <a:off x="5274092" y="2557615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4"/>
                </a:moveTo>
                <a:lnTo>
                  <a:pt x="258" y="13744"/>
                </a:lnTo>
                <a:lnTo>
                  <a:pt x="258" y="0"/>
                </a:lnTo>
                <a:lnTo>
                  <a:pt x="0" y="0"/>
                </a:lnTo>
                <a:lnTo>
                  <a:pt x="0" y="13744"/>
                </a:lnTo>
                <a:close/>
              </a:path>
            </a:pathLst>
          </a:custGeom>
          <a:solidFill>
            <a:srgbClr val="1E21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3" name="object 533"/>
          <p:cNvSpPr/>
          <p:nvPr/>
        </p:nvSpPr>
        <p:spPr>
          <a:xfrm>
            <a:off x="5274092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E21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4" name="object 534"/>
          <p:cNvSpPr/>
          <p:nvPr/>
        </p:nvSpPr>
        <p:spPr>
          <a:xfrm>
            <a:off x="5274353" y="2557615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4"/>
                </a:moveTo>
                <a:lnTo>
                  <a:pt x="516" y="13744"/>
                </a:lnTo>
                <a:lnTo>
                  <a:pt x="516" y="0"/>
                </a:lnTo>
                <a:lnTo>
                  <a:pt x="0" y="0"/>
                </a:lnTo>
                <a:lnTo>
                  <a:pt x="0" y="13744"/>
                </a:lnTo>
                <a:close/>
              </a:path>
            </a:pathLst>
          </a:custGeom>
          <a:solidFill>
            <a:srgbClr val="1D20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5" name="object 535"/>
          <p:cNvSpPr/>
          <p:nvPr/>
        </p:nvSpPr>
        <p:spPr>
          <a:xfrm>
            <a:off x="5274353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D20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6" name="object 536"/>
          <p:cNvSpPr/>
          <p:nvPr/>
        </p:nvSpPr>
        <p:spPr>
          <a:xfrm>
            <a:off x="5274876" y="2557616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4"/>
                </a:moveTo>
                <a:lnTo>
                  <a:pt x="258" y="13744"/>
                </a:lnTo>
                <a:lnTo>
                  <a:pt x="258" y="0"/>
                </a:lnTo>
                <a:lnTo>
                  <a:pt x="0" y="0"/>
                </a:lnTo>
                <a:lnTo>
                  <a:pt x="0" y="13744"/>
                </a:lnTo>
                <a:close/>
              </a:path>
            </a:pathLst>
          </a:custGeom>
          <a:solidFill>
            <a:srgbClr val="1D20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7" name="object 537"/>
          <p:cNvSpPr/>
          <p:nvPr/>
        </p:nvSpPr>
        <p:spPr>
          <a:xfrm>
            <a:off x="5274876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D20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8" name="object 538"/>
          <p:cNvSpPr/>
          <p:nvPr/>
        </p:nvSpPr>
        <p:spPr>
          <a:xfrm>
            <a:off x="5275138" y="2557616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4"/>
                </a:moveTo>
                <a:lnTo>
                  <a:pt x="516" y="13744"/>
                </a:lnTo>
                <a:lnTo>
                  <a:pt x="516" y="0"/>
                </a:lnTo>
                <a:lnTo>
                  <a:pt x="0" y="0"/>
                </a:lnTo>
                <a:lnTo>
                  <a:pt x="0" y="13744"/>
                </a:lnTo>
                <a:close/>
              </a:path>
            </a:pathLst>
          </a:custGeom>
          <a:solidFill>
            <a:srgbClr val="1C1F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9" name="object 539"/>
          <p:cNvSpPr/>
          <p:nvPr/>
        </p:nvSpPr>
        <p:spPr>
          <a:xfrm>
            <a:off x="5275138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C1F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0" name="object 540"/>
          <p:cNvSpPr/>
          <p:nvPr/>
        </p:nvSpPr>
        <p:spPr>
          <a:xfrm>
            <a:off x="5275662" y="2557616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4"/>
                </a:moveTo>
                <a:lnTo>
                  <a:pt x="516" y="13744"/>
                </a:lnTo>
                <a:lnTo>
                  <a:pt x="516" y="0"/>
                </a:lnTo>
                <a:lnTo>
                  <a:pt x="0" y="0"/>
                </a:lnTo>
                <a:lnTo>
                  <a:pt x="0" y="13744"/>
                </a:lnTo>
                <a:close/>
              </a:path>
            </a:pathLst>
          </a:custGeom>
          <a:solidFill>
            <a:srgbClr val="1B1E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1" name="object 541"/>
          <p:cNvSpPr/>
          <p:nvPr/>
        </p:nvSpPr>
        <p:spPr>
          <a:xfrm>
            <a:off x="5275662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B1E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2" name="object 542"/>
          <p:cNvSpPr/>
          <p:nvPr/>
        </p:nvSpPr>
        <p:spPr>
          <a:xfrm>
            <a:off x="5276184" y="2557616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4"/>
                </a:moveTo>
                <a:lnTo>
                  <a:pt x="258" y="13744"/>
                </a:lnTo>
                <a:lnTo>
                  <a:pt x="258" y="0"/>
                </a:lnTo>
                <a:lnTo>
                  <a:pt x="0" y="0"/>
                </a:lnTo>
                <a:lnTo>
                  <a:pt x="0" y="13744"/>
                </a:lnTo>
                <a:close/>
              </a:path>
            </a:pathLst>
          </a:custGeom>
          <a:solidFill>
            <a:srgbClr val="1B1E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3" name="object 543"/>
          <p:cNvSpPr/>
          <p:nvPr/>
        </p:nvSpPr>
        <p:spPr>
          <a:xfrm>
            <a:off x="5276184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B1E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4" name="object 544"/>
          <p:cNvSpPr/>
          <p:nvPr/>
        </p:nvSpPr>
        <p:spPr>
          <a:xfrm>
            <a:off x="5276447" y="2557616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4"/>
                </a:moveTo>
                <a:lnTo>
                  <a:pt x="516" y="13744"/>
                </a:lnTo>
                <a:lnTo>
                  <a:pt x="516" y="0"/>
                </a:lnTo>
                <a:lnTo>
                  <a:pt x="0" y="0"/>
                </a:lnTo>
                <a:lnTo>
                  <a:pt x="0" y="13744"/>
                </a:lnTo>
                <a:close/>
              </a:path>
            </a:pathLst>
          </a:custGeom>
          <a:solidFill>
            <a:srgbClr val="1A1D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5" name="object 545"/>
          <p:cNvSpPr/>
          <p:nvPr/>
        </p:nvSpPr>
        <p:spPr>
          <a:xfrm>
            <a:off x="5276447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A1D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6" name="object 546"/>
          <p:cNvSpPr/>
          <p:nvPr/>
        </p:nvSpPr>
        <p:spPr>
          <a:xfrm>
            <a:off x="5276970" y="2557616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3"/>
                </a:moveTo>
                <a:lnTo>
                  <a:pt x="258" y="13743"/>
                </a:lnTo>
                <a:lnTo>
                  <a:pt x="258" y="0"/>
                </a:lnTo>
                <a:lnTo>
                  <a:pt x="0" y="0"/>
                </a:lnTo>
                <a:lnTo>
                  <a:pt x="0" y="13743"/>
                </a:lnTo>
                <a:close/>
              </a:path>
            </a:pathLst>
          </a:custGeom>
          <a:solidFill>
            <a:srgbClr val="19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7" name="object 547"/>
          <p:cNvSpPr/>
          <p:nvPr/>
        </p:nvSpPr>
        <p:spPr>
          <a:xfrm>
            <a:off x="5276970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9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8" name="object 548"/>
          <p:cNvSpPr/>
          <p:nvPr/>
        </p:nvSpPr>
        <p:spPr>
          <a:xfrm>
            <a:off x="5277231" y="2557616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3"/>
                </a:moveTo>
                <a:lnTo>
                  <a:pt x="516" y="13743"/>
                </a:lnTo>
                <a:lnTo>
                  <a:pt x="516" y="0"/>
                </a:lnTo>
                <a:lnTo>
                  <a:pt x="0" y="0"/>
                </a:lnTo>
                <a:lnTo>
                  <a:pt x="0" y="13743"/>
                </a:lnTo>
                <a:close/>
              </a:path>
            </a:pathLst>
          </a:custGeom>
          <a:solidFill>
            <a:srgbClr val="181C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9" name="object 549"/>
          <p:cNvSpPr/>
          <p:nvPr/>
        </p:nvSpPr>
        <p:spPr>
          <a:xfrm>
            <a:off x="5277231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81C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0" name="object 550"/>
          <p:cNvSpPr/>
          <p:nvPr/>
        </p:nvSpPr>
        <p:spPr>
          <a:xfrm>
            <a:off x="5277755" y="2557616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3"/>
                </a:moveTo>
                <a:lnTo>
                  <a:pt x="516" y="13743"/>
                </a:lnTo>
                <a:lnTo>
                  <a:pt x="516" y="0"/>
                </a:lnTo>
                <a:lnTo>
                  <a:pt x="0" y="0"/>
                </a:lnTo>
                <a:lnTo>
                  <a:pt x="0" y="13743"/>
                </a:lnTo>
                <a:close/>
              </a:path>
            </a:pathLst>
          </a:custGeom>
          <a:solidFill>
            <a:srgbClr val="181B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1" name="object 551"/>
          <p:cNvSpPr/>
          <p:nvPr/>
        </p:nvSpPr>
        <p:spPr>
          <a:xfrm>
            <a:off x="5277755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81B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2" name="object 552"/>
          <p:cNvSpPr/>
          <p:nvPr/>
        </p:nvSpPr>
        <p:spPr>
          <a:xfrm>
            <a:off x="5278273" y="2557617"/>
            <a:ext cx="1286" cy="14144"/>
          </a:xfrm>
          <a:custGeom>
            <a:avLst/>
            <a:gdLst/>
            <a:ahLst/>
            <a:cxnLst/>
            <a:rect l="l" t="t" r="r" b="b"/>
            <a:pathLst>
              <a:path w="1270" h="13969">
                <a:moveTo>
                  <a:pt x="0" y="13743"/>
                </a:moveTo>
                <a:lnTo>
                  <a:pt x="775" y="13743"/>
                </a:lnTo>
                <a:lnTo>
                  <a:pt x="775" y="0"/>
                </a:lnTo>
                <a:lnTo>
                  <a:pt x="0" y="0"/>
                </a:lnTo>
                <a:lnTo>
                  <a:pt x="0" y="13743"/>
                </a:lnTo>
                <a:close/>
              </a:path>
            </a:pathLst>
          </a:custGeom>
          <a:solidFill>
            <a:srgbClr val="171A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3" name="object 553"/>
          <p:cNvSpPr/>
          <p:nvPr/>
        </p:nvSpPr>
        <p:spPr>
          <a:xfrm>
            <a:off x="5278273" y="2449290"/>
            <a:ext cx="1286" cy="14144"/>
          </a:xfrm>
          <a:custGeom>
            <a:avLst/>
            <a:gdLst/>
            <a:ahLst/>
            <a:cxnLst/>
            <a:rect l="l" t="t" r="r" b="b"/>
            <a:pathLst>
              <a:path w="1270" h="13969">
                <a:moveTo>
                  <a:pt x="0" y="13560"/>
                </a:moveTo>
                <a:lnTo>
                  <a:pt x="775" y="13560"/>
                </a:lnTo>
                <a:lnTo>
                  <a:pt x="775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71A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4" name="object 554"/>
          <p:cNvSpPr/>
          <p:nvPr/>
        </p:nvSpPr>
        <p:spPr>
          <a:xfrm>
            <a:off x="5279064" y="2557617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3"/>
                </a:moveTo>
                <a:lnTo>
                  <a:pt x="516" y="13743"/>
                </a:lnTo>
                <a:lnTo>
                  <a:pt x="516" y="0"/>
                </a:lnTo>
                <a:lnTo>
                  <a:pt x="0" y="0"/>
                </a:lnTo>
                <a:lnTo>
                  <a:pt x="0" y="13743"/>
                </a:lnTo>
                <a:close/>
              </a:path>
            </a:pathLst>
          </a:custGeom>
          <a:solidFill>
            <a:srgbClr val="16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5" name="object 555"/>
          <p:cNvSpPr/>
          <p:nvPr/>
        </p:nvSpPr>
        <p:spPr>
          <a:xfrm>
            <a:off x="5279064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6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6" name="object 556"/>
          <p:cNvSpPr/>
          <p:nvPr/>
        </p:nvSpPr>
        <p:spPr>
          <a:xfrm>
            <a:off x="5279575" y="2557617"/>
            <a:ext cx="1286" cy="14144"/>
          </a:xfrm>
          <a:custGeom>
            <a:avLst/>
            <a:gdLst/>
            <a:ahLst/>
            <a:cxnLst/>
            <a:rect l="l" t="t" r="r" b="b"/>
            <a:pathLst>
              <a:path w="1270" h="13969">
                <a:moveTo>
                  <a:pt x="0" y="13743"/>
                </a:moveTo>
                <a:lnTo>
                  <a:pt x="1033" y="13743"/>
                </a:lnTo>
                <a:lnTo>
                  <a:pt x="1033" y="0"/>
                </a:lnTo>
                <a:lnTo>
                  <a:pt x="0" y="0"/>
                </a:lnTo>
                <a:lnTo>
                  <a:pt x="0" y="13743"/>
                </a:lnTo>
                <a:close/>
              </a:path>
            </a:pathLst>
          </a:custGeom>
          <a:solidFill>
            <a:srgbClr val="1519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7" name="object 557"/>
          <p:cNvSpPr/>
          <p:nvPr/>
        </p:nvSpPr>
        <p:spPr>
          <a:xfrm>
            <a:off x="5279575" y="2449290"/>
            <a:ext cx="1286" cy="14144"/>
          </a:xfrm>
          <a:custGeom>
            <a:avLst/>
            <a:gdLst/>
            <a:ahLst/>
            <a:cxnLst/>
            <a:rect l="l" t="t" r="r" b="b"/>
            <a:pathLst>
              <a:path w="1270" h="13969">
                <a:moveTo>
                  <a:pt x="0" y="13560"/>
                </a:moveTo>
                <a:lnTo>
                  <a:pt x="1033" y="13560"/>
                </a:lnTo>
                <a:lnTo>
                  <a:pt x="1033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519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8" name="object 558"/>
          <p:cNvSpPr/>
          <p:nvPr/>
        </p:nvSpPr>
        <p:spPr>
          <a:xfrm>
            <a:off x="5280627" y="2557617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2"/>
                </a:moveTo>
                <a:lnTo>
                  <a:pt x="516" y="13742"/>
                </a:lnTo>
                <a:lnTo>
                  <a:pt x="516" y="0"/>
                </a:lnTo>
                <a:lnTo>
                  <a:pt x="0" y="0"/>
                </a:lnTo>
                <a:lnTo>
                  <a:pt x="0" y="13742"/>
                </a:lnTo>
                <a:close/>
              </a:path>
            </a:pathLst>
          </a:custGeom>
          <a:solidFill>
            <a:srgbClr val="14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9" name="object 559"/>
          <p:cNvSpPr/>
          <p:nvPr/>
        </p:nvSpPr>
        <p:spPr>
          <a:xfrm>
            <a:off x="5280627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4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0" name="object 560"/>
          <p:cNvSpPr/>
          <p:nvPr/>
        </p:nvSpPr>
        <p:spPr>
          <a:xfrm>
            <a:off x="5281149" y="2557617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2"/>
                </a:moveTo>
                <a:lnTo>
                  <a:pt x="516" y="13742"/>
                </a:lnTo>
                <a:lnTo>
                  <a:pt x="516" y="0"/>
                </a:lnTo>
                <a:lnTo>
                  <a:pt x="0" y="0"/>
                </a:lnTo>
                <a:lnTo>
                  <a:pt x="0" y="13742"/>
                </a:lnTo>
                <a:close/>
              </a:path>
            </a:pathLst>
          </a:custGeom>
          <a:solidFill>
            <a:srgbClr val="14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1" name="object 561"/>
          <p:cNvSpPr/>
          <p:nvPr/>
        </p:nvSpPr>
        <p:spPr>
          <a:xfrm>
            <a:off x="5281149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4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2" name="object 562"/>
          <p:cNvSpPr/>
          <p:nvPr/>
        </p:nvSpPr>
        <p:spPr>
          <a:xfrm>
            <a:off x="5281673" y="2557618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2"/>
                </a:moveTo>
                <a:lnTo>
                  <a:pt x="258" y="13742"/>
                </a:lnTo>
                <a:lnTo>
                  <a:pt x="258" y="0"/>
                </a:lnTo>
                <a:lnTo>
                  <a:pt x="0" y="0"/>
                </a:lnTo>
                <a:lnTo>
                  <a:pt x="0" y="13742"/>
                </a:lnTo>
                <a:close/>
              </a:path>
            </a:pathLst>
          </a:custGeom>
          <a:solidFill>
            <a:srgbClr val="13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3" name="object 563"/>
          <p:cNvSpPr/>
          <p:nvPr/>
        </p:nvSpPr>
        <p:spPr>
          <a:xfrm>
            <a:off x="5281673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3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4" name="object 564"/>
          <p:cNvSpPr/>
          <p:nvPr/>
        </p:nvSpPr>
        <p:spPr>
          <a:xfrm>
            <a:off x="5281935" y="2557618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2"/>
                </a:moveTo>
                <a:lnTo>
                  <a:pt x="516" y="13742"/>
                </a:lnTo>
                <a:lnTo>
                  <a:pt x="516" y="0"/>
                </a:lnTo>
                <a:lnTo>
                  <a:pt x="0" y="0"/>
                </a:lnTo>
                <a:lnTo>
                  <a:pt x="0" y="13742"/>
                </a:lnTo>
                <a:close/>
              </a:path>
            </a:pathLst>
          </a:custGeom>
          <a:solidFill>
            <a:srgbClr val="12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5" name="object 565"/>
          <p:cNvSpPr/>
          <p:nvPr/>
        </p:nvSpPr>
        <p:spPr>
          <a:xfrm>
            <a:off x="5281935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2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6" name="object 566"/>
          <p:cNvSpPr/>
          <p:nvPr/>
        </p:nvSpPr>
        <p:spPr>
          <a:xfrm>
            <a:off x="5282459" y="2557618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2"/>
                </a:moveTo>
                <a:lnTo>
                  <a:pt x="258" y="13742"/>
                </a:lnTo>
                <a:lnTo>
                  <a:pt x="258" y="0"/>
                </a:lnTo>
                <a:lnTo>
                  <a:pt x="0" y="0"/>
                </a:lnTo>
                <a:lnTo>
                  <a:pt x="0" y="13742"/>
                </a:lnTo>
                <a:close/>
              </a:path>
            </a:pathLst>
          </a:custGeom>
          <a:solidFill>
            <a:srgbClr val="12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7" name="object 567"/>
          <p:cNvSpPr/>
          <p:nvPr/>
        </p:nvSpPr>
        <p:spPr>
          <a:xfrm>
            <a:off x="5282459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2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8" name="object 568"/>
          <p:cNvSpPr/>
          <p:nvPr/>
        </p:nvSpPr>
        <p:spPr>
          <a:xfrm>
            <a:off x="5282720" y="2557618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2"/>
                </a:moveTo>
                <a:lnTo>
                  <a:pt x="258" y="13742"/>
                </a:lnTo>
                <a:lnTo>
                  <a:pt x="258" y="0"/>
                </a:lnTo>
                <a:lnTo>
                  <a:pt x="0" y="0"/>
                </a:lnTo>
                <a:lnTo>
                  <a:pt x="0" y="13742"/>
                </a:lnTo>
                <a:close/>
              </a:path>
            </a:pathLst>
          </a:custGeom>
          <a:solidFill>
            <a:srgbClr val="13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9" name="object 569"/>
          <p:cNvSpPr/>
          <p:nvPr/>
        </p:nvSpPr>
        <p:spPr>
          <a:xfrm>
            <a:off x="5282720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3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0" name="object 570"/>
          <p:cNvSpPr/>
          <p:nvPr/>
        </p:nvSpPr>
        <p:spPr>
          <a:xfrm>
            <a:off x="5282982" y="2557618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2"/>
                </a:moveTo>
                <a:lnTo>
                  <a:pt x="258" y="13742"/>
                </a:lnTo>
                <a:lnTo>
                  <a:pt x="258" y="0"/>
                </a:lnTo>
                <a:lnTo>
                  <a:pt x="0" y="0"/>
                </a:lnTo>
                <a:lnTo>
                  <a:pt x="0" y="13742"/>
                </a:lnTo>
                <a:close/>
              </a:path>
            </a:pathLst>
          </a:custGeom>
          <a:solidFill>
            <a:srgbClr val="14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1" name="object 571"/>
          <p:cNvSpPr/>
          <p:nvPr/>
        </p:nvSpPr>
        <p:spPr>
          <a:xfrm>
            <a:off x="5282982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4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2" name="object 572"/>
          <p:cNvSpPr/>
          <p:nvPr/>
        </p:nvSpPr>
        <p:spPr>
          <a:xfrm>
            <a:off x="5283243" y="2557618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2"/>
                </a:moveTo>
                <a:lnTo>
                  <a:pt x="258" y="13742"/>
                </a:lnTo>
                <a:lnTo>
                  <a:pt x="258" y="0"/>
                </a:lnTo>
                <a:lnTo>
                  <a:pt x="0" y="0"/>
                </a:lnTo>
                <a:lnTo>
                  <a:pt x="0" y="13742"/>
                </a:lnTo>
                <a:close/>
              </a:path>
            </a:pathLst>
          </a:custGeom>
          <a:solidFill>
            <a:srgbClr val="14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3" name="object 573"/>
          <p:cNvSpPr/>
          <p:nvPr/>
        </p:nvSpPr>
        <p:spPr>
          <a:xfrm>
            <a:off x="5283243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4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4" name="object 574"/>
          <p:cNvSpPr/>
          <p:nvPr/>
        </p:nvSpPr>
        <p:spPr>
          <a:xfrm>
            <a:off x="5283504" y="2557618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2"/>
                </a:moveTo>
                <a:lnTo>
                  <a:pt x="516" y="13742"/>
                </a:lnTo>
                <a:lnTo>
                  <a:pt x="516" y="0"/>
                </a:lnTo>
                <a:lnTo>
                  <a:pt x="0" y="0"/>
                </a:lnTo>
                <a:lnTo>
                  <a:pt x="0" y="13742"/>
                </a:lnTo>
                <a:close/>
              </a:path>
            </a:pathLst>
          </a:custGeom>
          <a:solidFill>
            <a:srgbClr val="1519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5" name="object 575"/>
          <p:cNvSpPr/>
          <p:nvPr/>
        </p:nvSpPr>
        <p:spPr>
          <a:xfrm>
            <a:off x="5283504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516" y="13560"/>
                </a:lnTo>
                <a:lnTo>
                  <a:pt x="516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519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6" name="object 576"/>
          <p:cNvSpPr/>
          <p:nvPr/>
        </p:nvSpPr>
        <p:spPr>
          <a:xfrm>
            <a:off x="5284029" y="2557618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1"/>
                </a:moveTo>
                <a:lnTo>
                  <a:pt x="258" y="13741"/>
                </a:lnTo>
                <a:lnTo>
                  <a:pt x="258" y="0"/>
                </a:lnTo>
                <a:lnTo>
                  <a:pt x="0" y="0"/>
                </a:lnTo>
                <a:lnTo>
                  <a:pt x="0" y="13741"/>
                </a:lnTo>
                <a:close/>
              </a:path>
            </a:pathLst>
          </a:custGeom>
          <a:solidFill>
            <a:srgbClr val="1519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7" name="object 577"/>
          <p:cNvSpPr/>
          <p:nvPr/>
        </p:nvSpPr>
        <p:spPr>
          <a:xfrm>
            <a:off x="5284029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519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8" name="object 578"/>
          <p:cNvSpPr/>
          <p:nvPr/>
        </p:nvSpPr>
        <p:spPr>
          <a:xfrm>
            <a:off x="5284290" y="2557618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1"/>
                </a:moveTo>
                <a:lnTo>
                  <a:pt x="258" y="13741"/>
                </a:lnTo>
                <a:lnTo>
                  <a:pt x="258" y="0"/>
                </a:lnTo>
                <a:lnTo>
                  <a:pt x="0" y="0"/>
                </a:lnTo>
                <a:lnTo>
                  <a:pt x="0" y="13741"/>
                </a:lnTo>
                <a:close/>
              </a:path>
            </a:pathLst>
          </a:custGeom>
          <a:solidFill>
            <a:srgbClr val="161A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9" name="object 579"/>
          <p:cNvSpPr/>
          <p:nvPr/>
        </p:nvSpPr>
        <p:spPr>
          <a:xfrm>
            <a:off x="5284290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61A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0" name="object 580"/>
          <p:cNvSpPr/>
          <p:nvPr/>
        </p:nvSpPr>
        <p:spPr>
          <a:xfrm>
            <a:off x="5284552" y="2557618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1"/>
                </a:moveTo>
                <a:lnTo>
                  <a:pt x="258" y="13741"/>
                </a:lnTo>
                <a:lnTo>
                  <a:pt x="258" y="0"/>
                </a:lnTo>
                <a:lnTo>
                  <a:pt x="0" y="0"/>
                </a:lnTo>
                <a:lnTo>
                  <a:pt x="0" y="13741"/>
                </a:lnTo>
                <a:close/>
              </a:path>
            </a:pathLst>
          </a:custGeom>
          <a:solidFill>
            <a:srgbClr val="171A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1" name="object 581"/>
          <p:cNvSpPr/>
          <p:nvPr/>
        </p:nvSpPr>
        <p:spPr>
          <a:xfrm>
            <a:off x="5284552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71A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2" name="object 582"/>
          <p:cNvSpPr/>
          <p:nvPr/>
        </p:nvSpPr>
        <p:spPr>
          <a:xfrm>
            <a:off x="5284814" y="2557619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1"/>
                </a:moveTo>
                <a:lnTo>
                  <a:pt x="258" y="13741"/>
                </a:lnTo>
                <a:lnTo>
                  <a:pt x="258" y="0"/>
                </a:lnTo>
                <a:lnTo>
                  <a:pt x="0" y="0"/>
                </a:lnTo>
                <a:lnTo>
                  <a:pt x="0" y="13741"/>
                </a:lnTo>
                <a:close/>
              </a:path>
            </a:pathLst>
          </a:custGeom>
          <a:solidFill>
            <a:srgbClr val="171B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3" name="object 583"/>
          <p:cNvSpPr/>
          <p:nvPr/>
        </p:nvSpPr>
        <p:spPr>
          <a:xfrm>
            <a:off x="5284814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71B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4" name="object 584"/>
          <p:cNvSpPr/>
          <p:nvPr/>
        </p:nvSpPr>
        <p:spPr>
          <a:xfrm>
            <a:off x="5285076" y="2557619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1"/>
                </a:moveTo>
                <a:lnTo>
                  <a:pt x="258" y="13741"/>
                </a:lnTo>
                <a:lnTo>
                  <a:pt x="258" y="0"/>
                </a:lnTo>
                <a:lnTo>
                  <a:pt x="0" y="0"/>
                </a:lnTo>
                <a:lnTo>
                  <a:pt x="0" y="13741"/>
                </a:lnTo>
                <a:close/>
              </a:path>
            </a:pathLst>
          </a:custGeom>
          <a:solidFill>
            <a:srgbClr val="181B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5" name="object 585"/>
          <p:cNvSpPr/>
          <p:nvPr/>
        </p:nvSpPr>
        <p:spPr>
          <a:xfrm>
            <a:off x="5285076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81B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6" name="object 586"/>
          <p:cNvSpPr/>
          <p:nvPr/>
        </p:nvSpPr>
        <p:spPr>
          <a:xfrm>
            <a:off x="5285337" y="2557619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741"/>
                </a:moveTo>
                <a:lnTo>
                  <a:pt x="258" y="13741"/>
                </a:lnTo>
                <a:lnTo>
                  <a:pt x="258" y="0"/>
                </a:lnTo>
                <a:lnTo>
                  <a:pt x="0" y="0"/>
                </a:lnTo>
                <a:lnTo>
                  <a:pt x="0" y="13741"/>
                </a:lnTo>
                <a:close/>
              </a:path>
            </a:pathLst>
          </a:custGeom>
          <a:solidFill>
            <a:srgbClr val="181C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7" name="object 587"/>
          <p:cNvSpPr/>
          <p:nvPr/>
        </p:nvSpPr>
        <p:spPr>
          <a:xfrm>
            <a:off x="5285337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560"/>
                </a:moveTo>
                <a:lnTo>
                  <a:pt x="258" y="13560"/>
                </a:lnTo>
                <a:lnTo>
                  <a:pt x="258" y="0"/>
                </a:lnTo>
                <a:lnTo>
                  <a:pt x="0" y="0"/>
                </a:lnTo>
                <a:lnTo>
                  <a:pt x="0" y="13560"/>
                </a:lnTo>
                <a:close/>
              </a:path>
            </a:pathLst>
          </a:custGeom>
          <a:solidFill>
            <a:srgbClr val="181C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8" name="object 588"/>
          <p:cNvSpPr/>
          <p:nvPr/>
        </p:nvSpPr>
        <p:spPr>
          <a:xfrm>
            <a:off x="5285598" y="2449296"/>
            <a:ext cx="643" cy="122797"/>
          </a:xfrm>
          <a:custGeom>
            <a:avLst/>
            <a:gdLst/>
            <a:ahLst/>
            <a:cxnLst/>
            <a:rect l="l" t="t" r="r" b="b"/>
            <a:pathLst>
              <a:path w="635" h="121285">
                <a:moveTo>
                  <a:pt x="0" y="120735"/>
                </a:moveTo>
                <a:lnTo>
                  <a:pt x="0" y="106994"/>
                </a:lnTo>
                <a:lnTo>
                  <a:pt x="186" y="106994"/>
                </a:lnTo>
                <a:lnTo>
                  <a:pt x="258" y="107241"/>
                </a:lnTo>
                <a:lnTo>
                  <a:pt x="258" y="120735"/>
                </a:lnTo>
                <a:lnTo>
                  <a:pt x="0" y="120735"/>
                </a:lnTo>
                <a:close/>
              </a:path>
              <a:path w="635" h="121285">
                <a:moveTo>
                  <a:pt x="0" y="13560"/>
                </a:moveTo>
                <a:lnTo>
                  <a:pt x="0" y="0"/>
                </a:lnTo>
                <a:lnTo>
                  <a:pt x="258" y="0"/>
                </a:lnTo>
                <a:lnTo>
                  <a:pt x="258" y="13493"/>
                </a:lnTo>
                <a:lnTo>
                  <a:pt x="0" y="13560"/>
                </a:lnTo>
                <a:close/>
              </a:path>
            </a:pathLst>
          </a:custGeom>
          <a:solidFill>
            <a:srgbClr val="191D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9" name="object 589"/>
          <p:cNvSpPr/>
          <p:nvPr/>
        </p:nvSpPr>
        <p:spPr>
          <a:xfrm>
            <a:off x="5285860" y="2557869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493"/>
                </a:moveTo>
                <a:lnTo>
                  <a:pt x="258" y="13493"/>
                </a:lnTo>
                <a:lnTo>
                  <a:pt x="258" y="0"/>
                </a:lnTo>
                <a:lnTo>
                  <a:pt x="0" y="0"/>
                </a:lnTo>
                <a:lnTo>
                  <a:pt x="0" y="13493"/>
                </a:lnTo>
                <a:close/>
              </a:path>
            </a:pathLst>
          </a:custGeom>
          <a:solidFill>
            <a:srgbClr val="1A1D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0" name="object 590"/>
          <p:cNvSpPr/>
          <p:nvPr/>
        </p:nvSpPr>
        <p:spPr>
          <a:xfrm>
            <a:off x="5285860" y="2449290"/>
            <a:ext cx="643" cy="14144"/>
          </a:xfrm>
          <a:custGeom>
            <a:avLst/>
            <a:gdLst/>
            <a:ahLst/>
            <a:cxnLst/>
            <a:rect l="l" t="t" r="r" b="b"/>
            <a:pathLst>
              <a:path w="635" h="13969">
                <a:moveTo>
                  <a:pt x="0" y="13493"/>
                </a:moveTo>
                <a:lnTo>
                  <a:pt x="258" y="13493"/>
                </a:lnTo>
                <a:lnTo>
                  <a:pt x="258" y="0"/>
                </a:lnTo>
                <a:lnTo>
                  <a:pt x="0" y="0"/>
                </a:lnTo>
                <a:lnTo>
                  <a:pt x="0" y="13493"/>
                </a:lnTo>
                <a:close/>
              </a:path>
            </a:pathLst>
          </a:custGeom>
          <a:solidFill>
            <a:srgbClr val="1A1D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1" name="object 591"/>
          <p:cNvSpPr/>
          <p:nvPr/>
        </p:nvSpPr>
        <p:spPr>
          <a:xfrm>
            <a:off x="5286115" y="2558745"/>
            <a:ext cx="643" cy="12858"/>
          </a:xfrm>
          <a:custGeom>
            <a:avLst/>
            <a:gdLst/>
            <a:ahLst/>
            <a:cxnLst/>
            <a:rect l="l" t="t" r="r" b="b"/>
            <a:pathLst>
              <a:path w="635" h="12700">
                <a:moveTo>
                  <a:pt x="0" y="12629"/>
                </a:moveTo>
                <a:lnTo>
                  <a:pt x="258" y="12629"/>
                </a:lnTo>
                <a:lnTo>
                  <a:pt x="258" y="0"/>
                </a:lnTo>
                <a:lnTo>
                  <a:pt x="0" y="0"/>
                </a:lnTo>
                <a:lnTo>
                  <a:pt x="0" y="12629"/>
                </a:lnTo>
                <a:close/>
              </a:path>
            </a:pathLst>
          </a:custGeom>
          <a:solidFill>
            <a:srgbClr val="1A1E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2" name="object 592"/>
          <p:cNvSpPr/>
          <p:nvPr/>
        </p:nvSpPr>
        <p:spPr>
          <a:xfrm>
            <a:off x="5286115" y="2449290"/>
            <a:ext cx="643" cy="12858"/>
          </a:xfrm>
          <a:custGeom>
            <a:avLst/>
            <a:gdLst/>
            <a:ahLst/>
            <a:cxnLst/>
            <a:rect l="l" t="t" r="r" b="b"/>
            <a:pathLst>
              <a:path w="635" h="12700">
                <a:moveTo>
                  <a:pt x="0" y="12703"/>
                </a:moveTo>
                <a:lnTo>
                  <a:pt x="258" y="12703"/>
                </a:lnTo>
                <a:lnTo>
                  <a:pt x="258" y="0"/>
                </a:lnTo>
                <a:lnTo>
                  <a:pt x="0" y="0"/>
                </a:lnTo>
                <a:lnTo>
                  <a:pt x="0" y="12703"/>
                </a:lnTo>
                <a:close/>
              </a:path>
            </a:pathLst>
          </a:custGeom>
          <a:solidFill>
            <a:srgbClr val="1A1E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3" name="object 593"/>
          <p:cNvSpPr/>
          <p:nvPr/>
        </p:nvSpPr>
        <p:spPr>
          <a:xfrm>
            <a:off x="5286377" y="2449296"/>
            <a:ext cx="643" cy="122797"/>
          </a:xfrm>
          <a:custGeom>
            <a:avLst/>
            <a:gdLst/>
            <a:ahLst/>
            <a:cxnLst/>
            <a:rect l="l" t="t" r="r" b="b"/>
            <a:pathLst>
              <a:path w="635" h="121285">
                <a:moveTo>
                  <a:pt x="0" y="120735"/>
                </a:moveTo>
                <a:lnTo>
                  <a:pt x="0" y="108994"/>
                </a:lnTo>
                <a:lnTo>
                  <a:pt x="116" y="109394"/>
                </a:lnTo>
                <a:lnTo>
                  <a:pt x="258" y="109534"/>
                </a:lnTo>
                <a:lnTo>
                  <a:pt x="258" y="120735"/>
                </a:lnTo>
                <a:lnTo>
                  <a:pt x="0" y="120735"/>
                </a:lnTo>
                <a:close/>
              </a:path>
              <a:path w="635" h="121285">
                <a:moveTo>
                  <a:pt x="0" y="11892"/>
                </a:moveTo>
                <a:lnTo>
                  <a:pt x="0" y="0"/>
                </a:lnTo>
                <a:lnTo>
                  <a:pt x="258" y="0"/>
                </a:lnTo>
                <a:lnTo>
                  <a:pt x="205" y="11248"/>
                </a:lnTo>
                <a:lnTo>
                  <a:pt x="0" y="11892"/>
                </a:lnTo>
                <a:close/>
              </a:path>
            </a:pathLst>
          </a:custGeom>
          <a:solidFill>
            <a:srgbClr val="1B1F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4" name="object 594"/>
          <p:cNvSpPr/>
          <p:nvPr/>
        </p:nvSpPr>
        <p:spPr>
          <a:xfrm>
            <a:off x="5286638" y="2565862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11201">
            <a:solidFill>
              <a:srgbClr val="1C1F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5" name="object 595"/>
          <p:cNvSpPr/>
          <p:nvPr/>
        </p:nvSpPr>
        <p:spPr>
          <a:xfrm>
            <a:off x="5286638" y="2454960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11198">
            <a:solidFill>
              <a:srgbClr val="1C1F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6" name="object 596"/>
          <p:cNvSpPr/>
          <p:nvPr/>
        </p:nvSpPr>
        <p:spPr>
          <a:xfrm>
            <a:off x="5286900" y="2565990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10946">
            <a:solidFill>
              <a:srgbClr val="1C20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7" name="object 597"/>
          <p:cNvSpPr/>
          <p:nvPr/>
        </p:nvSpPr>
        <p:spPr>
          <a:xfrm>
            <a:off x="5286900" y="2454834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10951">
            <a:solidFill>
              <a:srgbClr val="1C20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8" name="object 598"/>
          <p:cNvSpPr/>
          <p:nvPr/>
        </p:nvSpPr>
        <p:spPr>
          <a:xfrm>
            <a:off x="5287162" y="2566119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10691">
            <a:solidFill>
              <a:srgbClr val="1D21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9" name="object 599"/>
          <p:cNvSpPr/>
          <p:nvPr/>
        </p:nvSpPr>
        <p:spPr>
          <a:xfrm>
            <a:off x="5287162" y="2454710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10704">
            <a:solidFill>
              <a:srgbClr val="1D21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0" name="object 600"/>
          <p:cNvSpPr/>
          <p:nvPr/>
        </p:nvSpPr>
        <p:spPr>
          <a:xfrm>
            <a:off x="5287424" y="2566248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10437">
            <a:solidFill>
              <a:srgbClr val="1E21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1" name="object 601"/>
          <p:cNvSpPr/>
          <p:nvPr/>
        </p:nvSpPr>
        <p:spPr>
          <a:xfrm>
            <a:off x="5287424" y="2454584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10457">
            <a:solidFill>
              <a:srgbClr val="1E21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2" name="object 602"/>
          <p:cNvSpPr/>
          <p:nvPr/>
        </p:nvSpPr>
        <p:spPr>
          <a:xfrm>
            <a:off x="5287685" y="2566377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16" y="0"/>
                </a:lnTo>
              </a:path>
            </a:pathLst>
          </a:custGeom>
          <a:ln w="10182">
            <a:solidFill>
              <a:srgbClr val="1F22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3" name="object 603"/>
          <p:cNvSpPr/>
          <p:nvPr/>
        </p:nvSpPr>
        <p:spPr>
          <a:xfrm>
            <a:off x="5287685" y="2454459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16" y="0"/>
                </a:lnTo>
              </a:path>
            </a:pathLst>
          </a:custGeom>
          <a:ln w="10210">
            <a:solidFill>
              <a:srgbClr val="1F22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4" name="object 604"/>
          <p:cNvSpPr/>
          <p:nvPr/>
        </p:nvSpPr>
        <p:spPr>
          <a:xfrm>
            <a:off x="5288208" y="2566635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50" y="0"/>
                </a:lnTo>
              </a:path>
            </a:pathLst>
          </a:custGeom>
          <a:ln w="9673">
            <a:solidFill>
              <a:srgbClr val="1E21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5" name="object 605"/>
          <p:cNvSpPr/>
          <p:nvPr/>
        </p:nvSpPr>
        <p:spPr>
          <a:xfrm>
            <a:off x="5288208" y="2454209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50" y="0"/>
                </a:lnTo>
              </a:path>
            </a:pathLst>
          </a:custGeom>
          <a:ln w="9717">
            <a:solidFill>
              <a:srgbClr val="1E21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6" name="object 606"/>
          <p:cNvSpPr/>
          <p:nvPr/>
        </p:nvSpPr>
        <p:spPr>
          <a:xfrm>
            <a:off x="5289773" y="256665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9639">
            <a:solidFill>
              <a:srgbClr val="1D21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7" name="object 607"/>
          <p:cNvSpPr/>
          <p:nvPr/>
        </p:nvSpPr>
        <p:spPr>
          <a:xfrm>
            <a:off x="5289773" y="245416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9636">
            <a:solidFill>
              <a:srgbClr val="1D21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8" name="object 608"/>
          <p:cNvSpPr/>
          <p:nvPr/>
        </p:nvSpPr>
        <p:spPr>
          <a:xfrm>
            <a:off x="5290563" y="2566651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16" y="0"/>
                </a:lnTo>
              </a:path>
            </a:pathLst>
          </a:custGeom>
          <a:ln w="9639">
            <a:solidFill>
              <a:srgbClr val="1D20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9" name="object 609"/>
          <p:cNvSpPr/>
          <p:nvPr/>
        </p:nvSpPr>
        <p:spPr>
          <a:xfrm>
            <a:off x="5290563" y="2454169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16" y="0"/>
                </a:lnTo>
              </a:path>
            </a:pathLst>
          </a:custGeom>
          <a:ln w="9636">
            <a:solidFill>
              <a:srgbClr val="1D20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0" name="object 610"/>
          <p:cNvSpPr/>
          <p:nvPr/>
        </p:nvSpPr>
        <p:spPr>
          <a:xfrm>
            <a:off x="5291081" y="256665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9639">
            <a:solidFill>
              <a:srgbClr val="1C20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1" name="object 611"/>
          <p:cNvSpPr/>
          <p:nvPr/>
        </p:nvSpPr>
        <p:spPr>
          <a:xfrm>
            <a:off x="5291081" y="245416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9636">
            <a:solidFill>
              <a:srgbClr val="1C20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2" name="object 612"/>
          <p:cNvSpPr/>
          <p:nvPr/>
        </p:nvSpPr>
        <p:spPr>
          <a:xfrm>
            <a:off x="5291873" y="2566651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9639">
            <a:solidFill>
              <a:srgbClr val="1C20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3" name="object 613"/>
          <p:cNvSpPr/>
          <p:nvPr/>
        </p:nvSpPr>
        <p:spPr>
          <a:xfrm>
            <a:off x="5291873" y="2454169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9636">
            <a:solidFill>
              <a:srgbClr val="1C20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4" name="object 614"/>
          <p:cNvSpPr/>
          <p:nvPr/>
        </p:nvSpPr>
        <p:spPr>
          <a:xfrm>
            <a:off x="5292134" y="2566651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2" y="0"/>
                </a:lnTo>
              </a:path>
            </a:pathLst>
          </a:custGeom>
          <a:ln w="9639">
            <a:solidFill>
              <a:srgbClr val="1C1F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5" name="object 615"/>
          <p:cNvSpPr/>
          <p:nvPr/>
        </p:nvSpPr>
        <p:spPr>
          <a:xfrm>
            <a:off x="5292134" y="2454169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2" y="0"/>
                </a:lnTo>
              </a:path>
            </a:pathLst>
          </a:custGeom>
          <a:ln w="9636">
            <a:solidFill>
              <a:srgbClr val="1C1F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6" name="object 616"/>
          <p:cNvSpPr/>
          <p:nvPr/>
        </p:nvSpPr>
        <p:spPr>
          <a:xfrm>
            <a:off x="5293429" y="256665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9639">
            <a:solidFill>
              <a:srgbClr val="1B1F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7" name="object 617"/>
          <p:cNvSpPr/>
          <p:nvPr/>
        </p:nvSpPr>
        <p:spPr>
          <a:xfrm>
            <a:off x="5293429" y="245416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9636">
            <a:solidFill>
              <a:srgbClr val="1B1F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8" name="object 618"/>
          <p:cNvSpPr/>
          <p:nvPr/>
        </p:nvSpPr>
        <p:spPr>
          <a:xfrm>
            <a:off x="5294220" y="2566651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9639">
            <a:solidFill>
              <a:srgbClr val="1B1F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9" name="object 619"/>
          <p:cNvSpPr/>
          <p:nvPr/>
        </p:nvSpPr>
        <p:spPr>
          <a:xfrm>
            <a:off x="5294220" y="2454169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9636">
            <a:solidFill>
              <a:srgbClr val="1B1F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0" name="object 620"/>
          <p:cNvSpPr/>
          <p:nvPr/>
        </p:nvSpPr>
        <p:spPr>
          <a:xfrm>
            <a:off x="5294482" y="2566651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16" y="0"/>
                </a:lnTo>
              </a:path>
            </a:pathLst>
          </a:custGeom>
          <a:ln w="9639">
            <a:solidFill>
              <a:srgbClr val="1A1E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1" name="object 621"/>
          <p:cNvSpPr/>
          <p:nvPr/>
        </p:nvSpPr>
        <p:spPr>
          <a:xfrm>
            <a:off x="5294482" y="2454169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16" y="0"/>
                </a:lnTo>
              </a:path>
            </a:pathLst>
          </a:custGeom>
          <a:ln w="9636">
            <a:solidFill>
              <a:srgbClr val="1A1E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2" name="object 622"/>
          <p:cNvSpPr/>
          <p:nvPr/>
        </p:nvSpPr>
        <p:spPr>
          <a:xfrm>
            <a:off x="5295005" y="2566651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9639">
            <a:solidFill>
              <a:srgbClr val="1A1E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3" name="object 623"/>
          <p:cNvSpPr/>
          <p:nvPr/>
        </p:nvSpPr>
        <p:spPr>
          <a:xfrm>
            <a:off x="5295005" y="2454169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9636">
            <a:solidFill>
              <a:srgbClr val="1A1E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4" name="object 624"/>
          <p:cNvSpPr/>
          <p:nvPr/>
        </p:nvSpPr>
        <p:spPr>
          <a:xfrm>
            <a:off x="5295262" y="256665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9639">
            <a:solidFill>
              <a:srgbClr val="1A1E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5" name="object 625"/>
          <p:cNvSpPr/>
          <p:nvPr/>
        </p:nvSpPr>
        <p:spPr>
          <a:xfrm>
            <a:off x="5295262" y="245416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9636">
            <a:solidFill>
              <a:srgbClr val="1A1E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6" name="object 626"/>
          <p:cNvSpPr/>
          <p:nvPr/>
        </p:nvSpPr>
        <p:spPr>
          <a:xfrm>
            <a:off x="5296052" y="2566651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2" y="0"/>
                </a:lnTo>
              </a:path>
            </a:pathLst>
          </a:custGeom>
          <a:ln w="9639">
            <a:solidFill>
              <a:srgbClr val="1A1D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7" name="object 627"/>
          <p:cNvSpPr/>
          <p:nvPr/>
        </p:nvSpPr>
        <p:spPr>
          <a:xfrm>
            <a:off x="5296052" y="2454169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2" y="0"/>
                </a:lnTo>
              </a:path>
            </a:pathLst>
          </a:custGeom>
          <a:ln w="9636">
            <a:solidFill>
              <a:srgbClr val="1A1D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8" name="object 628"/>
          <p:cNvSpPr/>
          <p:nvPr/>
        </p:nvSpPr>
        <p:spPr>
          <a:xfrm>
            <a:off x="5297361" y="2566651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9639">
            <a:solidFill>
              <a:srgbClr val="191D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9" name="object 629"/>
          <p:cNvSpPr/>
          <p:nvPr/>
        </p:nvSpPr>
        <p:spPr>
          <a:xfrm>
            <a:off x="5297361" y="2454169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9636">
            <a:solidFill>
              <a:srgbClr val="191D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30" name="object 630"/>
          <p:cNvSpPr/>
          <p:nvPr/>
        </p:nvSpPr>
        <p:spPr>
          <a:xfrm>
            <a:off x="5297622" y="2566651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16" y="0"/>
                </a:lnTo>
              </a:path>
            </a:pathLst>
          </a:custGeom>
          <a:ln w="9639">
            <a:solidFill>
              <a:srgbClr val="191D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31" name="object 631"/>
          <p:cNvSpPr/>
          <p:nvPr/>
        </p:nvSpPr>
        <p:spPr>
          <a:xfrm>
            <a:off x="5297622" y="2454169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16" y="0"/>
                </a:lnTo>
              </a:path>
            </a:pathLst>
          </a:custGeom>
          <a:ln w="9636">
            <a:solidFill>
              <a:srgbClr val="191D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32" name="object 632"/>
          <p:cNvSpPr/>
          <p:nvPr/>
        </p:nvSpPr>
        <p:spPr>
          <a:xfrm>
            <a:off x="5298146" y="2566651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9639">
            <a:solidFill>
              <a:srgbClr val="191C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33" name="object 633"/>
          <p:cNvSpPr/>
          <p:nvPr/>
        </p:nvSpPr>
        <p:spPr>
          <a:xfrm>
            <a:off x="5298146" y="2454169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9636">
            <a:solidFill>
              <a:srgbClr val="191C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34" name="object 634"/>
          <p:cNvSpPr/>
          <p:nvPr/>
        </p:nvSpPr>
        <p:spPr>
          <a:xfrm>
            <a:off x="5298407" y="2566651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2" y="0"/>
                </a:lnTo>
              </a:path>
            </a:pathLst>
          </a:custGeom>
          <a:ln w="9639">
            <a:solidFill>
              <a:srgbClr val="181C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35" name="object 635"/>
          <p:cNvSpPr/>
          <p:nvPr/>
        </p:nvSpPr>
        <p:spPr>
          <a:xfrm>
            <a:off x="5298407" y="2454169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2" y="0"/>
                </a:lnTo>
              </a:path>
            </a:pathLst>
          </a:custGeom>
          <a:ln w="9636">
            <a:solidFill>
              <a:srgbClr val="181C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36" name="object 636"/>
          <p:cNvSpPr/>
          <p:nvPr/>
        </p:nvSpPr>
        <p:spPr>
          <a:xfrm>
            <a:off x="5299704" y="2449296"/>
            <a:ext cx="1286" cy="122797"/>
          </a:xfrm>
          <a:custGeom>
            <a:avLst/>
            <a:gdLst/>
            <a:ahLst/>
            <a:cxnLst/>
            <a:rect l="l" t="t" r="r" b="b"/>
            <a:pathLst>
              <a:path w="1270" h="121285">
                <a:moveTo>
                  <a:pt x="638" y="111096"/>
                </a:moveTo>
                <a:lnTo>
                  <a:pt x="775" y="110911"/>
                </a:lnTo>
                <a:lnTo>
                  <a:pt x="775" y="111096"/>
                </a:lnTo>
                <a:lnTo>
                  <a:pt x="638" y="111096"/>
                </a:lnTo>
                <a:close/>
              </a:path>
              <a:path w="1270" h="121285">
                <a:moveTo>
                  <a:pt x="0" y="120735"/>
                </a:moveTo>
                <a:lnTo>
                  <a:pt x="0" y="111096"/>
                </a:lnTo>
                <a:lnTo>
                  <a:pt x="775" y="111096"/>
                </a:lnTo>
                <a:lnTo>
                  <a:pt x="775" y="120735"/>
                </a:lnTo>
                <a:lnTo>
                  <a:pt x="0" y="120735"/>
                </a:lnTo>
                <a:close/>
              </a:path>
              <a:path w="1270" h="121285">
                <a:moveTo>
                  <a:pt x="0" y="9636"/>
                </a:moveTo>
                <a:lnTo>
                  <a:pt x="0" y="0"/>
                </a:lnTo>
                <a:lnTo>
                  <a:pt x="775" y="0"/>
                </a:lnTo>
                <a:lnTo>
                  <a:pt x="775" y="9636"/>
                </a:lnTo>
                <a:lnTo>
                  <a:pt x="0" y="9636"/>
                </a:lnTo>
                <a:close/>
              </a:path>
              <a:path w="1270" h="121285">
                <a:moveTo>
                  <a:pt x="638" y="9636"/>
                </a:moveTo>
                <a:lnTo>
                  <a:pt x="775" y="9636"/>
                </a:lnTo>
                <a:lnTo>
                  <a:pt x="775" y="9821"/>
                </a:lnTo>
                <a:lnTo>
                  <a:pt x="638" y="9636"/>
                </a:lnTo>
                <a:close/>
              </a:path>
            </a:pathLst>
          </a:custGeom>
          <a:solidFill>
            <a:srgbClr val="181B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37" name="object 637"/>
          <p:cNvSpPr/>
          <p:nvPr/>
        </p:nvSpPr>
        <p:spPr>
          <a:xfrm>
            <a:off x="5300488" y="256114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3175">
            <a:solidFill>
              <a:srgbClr val="171B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38" name="object 638"/>
          <p:cNvSpPr/>
          <p:nvPr/>
        </p:nvSpPr>
        <p:spPr>
          <a:xfrm>
            <a:off x="5300488" y="256665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9639">
            <a:solidFill>
              <a:srgbClr val="171B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39" name="object 639"/>
          <p:cNvSpPr/>
          <p:nvPr/>
        </p:nvSpPr>
        <p:spPr>
          <a:xfrm>
            <a:off x="5300488" y="245416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9636">
            <a:solidFill>
              <a:srgbClr val="171B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0" name="object 640"/>
          <p:cNvSpPr/>
          <p:nvPr/>
        </p:nvSpPr>
        <p:spPr>
          <a:xfrm>
            <a:off x="5300488" y="245967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3175">
            <a:solidFill>
              <a:srgbClr val="171B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1" name="object 641"/>
          <p:cNvSpPr/>
          <p:nvPr/>
        </p:nvSpPr>
        <p:spPr>
          <a:xfrm>
            <a:off x="5301279" y="2560968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3175">
            <a:solidFill>
              <a:srgbClr val="171B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2" name="object 642"/>
          <p:cNvSpPr/>
          <p:nvPr/>
        </p:nvSpPr>
        <p:spPr>
          <a:xfrm>
            <a:off x="5301279" y="2566651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9639">
            <a:solidFill>
              <a:srgbClr val="171B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3" name="object 643"/>
          <p:cNvSpPr/>
          <p:nvPr/>
        </p:nvSpPr>
        <p:spPr>
          <a:xfrm>
            <a:off x="5301279" y="2454169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9636">
            <a:solidFill>
              <a:srgbClr val="171B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4" name="object 644"/>
          <p:cNvSpPr/>
          <p:nvPr/>
        </p:nvSpPr>
        <p:spPr>
          <a:xfrm>
            <a:off x="5301279" y="2459852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258" y="0"/>
                </a:lnTo>
              </a:path>
            </a:pathLst>
          </a:custGeom>
          <a:ln w="3175">
            <a:solidFill>
              <a:srgbClr val="171B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5" name="object 645"/>
          <p:cNvSpPr/>
          <p:nvPr/>
        </p:nvSpPr>
        <p:spPr>
          <a:xfrm>
            <a:off x="5301535" y="256043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3175">
            <a:solidFill>
              <a:srgbClr val="171A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6" name="object 646"/>
          <p:cNvSpPr/>
          <p:nvPr/>
        </p:nvSpPr>
        <p:spPr>
          <a:xfrm>
            <a:off x="5301535" y="256665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9639">
            <a:solidFill>
              <a:srgbClr val="171A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7" name="object 647"/>
          <p:cNvSpPr/>
          <p:nvPr/>
        </p:nvSpPr>
        <p:spPr>
          <a:xfrm>
            <a:off x="5301535" y="245416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9636">
            <a:solidFill>
              <a:srgbClr val="171A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8" name="object 648"/>
          <p:cNvSpPr/>
          <p:nvPr/>
        </p:nvSpPr>
        <p:spPr>
          <a:xfrm>
            <a:off x="5301535" y="246038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5" y="0"/>
                </a:lnTo>
              </a:path>
            </a:pathLst>
          </a:custGeom>
          <a:ln w="3175">
            <a:solidFill>
              <a:srgbClr val="171A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9" name="object 649"/>
          <p:cNvSpPr/>
          <p:nvPr/>
        </p:nvSpPr>
        <p:spPr>
          <a:xfrm>
            <a:off x="5302326" y="2560081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16" y="0"/>
                </a:lnTo>
              </a:path>
            </a:pathLst>
          </a:custGeom>
          <a:ln w="3339">
            <a:solidFill>
              <a:srgbClr val="161A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50" name="object 650"/>
          <p:cNvSpPr/>
          <p:nvPr/>
        </p:nvSpPr>
        <p:spPr>
          <a:xfrm>
            <a:off x="5302326" y="2566651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16" y="0"/>
                </a:lnTo>
              </a:path>
            </a:pathLst>
          </a:custGeom>
          <a:ln w="9639">
            <a:solidFill>
              <a:srgbClr val="161A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51" name="object 651"/>
          <p:cNvSpPr/>
          <p:nvPr/>
        </p:nvSpPr>
        <p:spPr>
          <a:xfrm>
            <a:off x="5302326" y="2454169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16" y="0"/>
                </a:lnTo>
              </a:path>
            </a:pathLst>
          </a:custGeom>
          <a:ln w="9636">
            <a:solidFill>
              <a:srgbClr val="161A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52" name="object 652"/>
          <p:cNvSpPr/>
          <p:nvPr/>
        </p:nvSpPr>
        <p:spPr>
          <a:xfrm>
            <a:off x="5302326" y="2460742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516" y="0"/>
                </a:lnTo>
              </a:path>
            </a:pathLst>
          </a:custGeom>
          <a:ln w="3349">
            <a:solidFill>
              <a:srgbClr val="161A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53" name="object 653"/>
          <p:cNvSpPr/>
          <p:nvPr/>
        </p:nvSpPr>
        <p:spPr>
          <a:xfrm>
            <a:off x="5302849" y="2449296"/>
            <a:ext cx="1929" cy="122797"/>
          </a:xfrm>
          <a:custGeom>
            <a:avLst/>
            <a:gdLst/>
            <a:ahLst/>
            <a:cxnLst/>
            <a:rect l="l" t="t" r="r" b="b"/>
            <a:pathLst>
              <a:path w="1904" h="121285">
                <a:moveTo>
                  <a:pt x="0" y="9636"/>
                </a:moveTo>
                <a:lnTo>
                  <a:pt x="0" y="0"/>
                </a:lnTo>
                <a:lnTo>
                  <a:pt x="1550" y="0"/>
                </a:lnTo>
                <a:lnTo>
                  <a:pt x="1550" y="9636"/>
                </a:lnTo>
                <a:lnTo>
                  <a:pt x="0" y="9636"/>
                </a:lnTo>
                <a:close/>
              </a:path>
              <a:path w="1904" h="121285">
                <a:moveTo>
                  <a:pt x="0" y="12985"/>
                </a:moveTo>
                <a:lnTo>
                  <a:pt x="0" y="9636"/>
                </a:lnTo>
                <a:lnTo>
                  <a:pt x="1550" y="9636"/>
                </a:lnTo>
                <a:lnTo>
                  <a:pt x="1550" y="111096"/>
                </a:lnTo>
                <a:lnTo>
                  <a:pt x="712" y="111096"/>
                </a:lnTo>
                <a:lnTo>
                  <a:pt x="712" y="13954"/>
                </a:lnTo>
                <a:lnTo>
                  <a:pt x="0" y="12985"/>
                </a:lnTo>
                <a:close/>
              </a:path>
              <a:path w="1904" h="121285">
                <a:moveTo>
                  <a:pt x="0" y="120735"/>
                </a:moveTo>
                <a:lnTo>
                  <a:pt x="0" y="111096"/>
                </a:lnTo>
                <a:lnTo>
                  <a:pt x="1550" y="111096"/>
                </a:lnTo>
                <a:lnTo>
                  <a:pt x="1550" y="120735"/>
                </a:lnTo>
                <a:lnTo>
                  <a:pt x="0" y="120735"/>
                </a:lnTo>
                <a:close/>
              </a:path>
              <a:path w="1904" h="121285">
                <a:moveTo>
                  <a:pt x="0" y="111096"/>
                </a:moveTo>
                <a:lnTo>
                  <a:pt x="0" y="107757"/>
                </a:lnTo>
                <a:lnTo>
                  <a:pt x="712" y="106791"/>
                </a:lnTo>
                <a:lnTo>
                  <a:pt x="712" y="111096"/>
                </a:lnTo>
                <a:lnTo>
                  <a:pt x="0" y="111096"/>
                </a:lnTo>
                <a:close/>
              </a:path>
            </a:pathLst>
          </a:custGeom>
          <a:solidFill>
            <a:srgbClr val="161A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54" name="object 654"/>
          <p:cNvSpPr/>
          <p:nvPr/>
        </p:nvSpPr>
        <p:spPr>
          <a:xfrm>
            <a:off x="5304937" y="2449296"/>
            <a:ext cx="0" cy="122797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0735"/>
                </a:lnTo>
              </a:path>
            </a:pathLst>
          </a:custGeom>
          <a:ln w="3175">
            <a:solidFill>
              <a:srgbClr val="1519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55" name="object 655"/>
          <p:cNvSpPr/>
          <p:nvPr/>
        </p:nvSpPr>
        <p:spPr>
          <a:xfrm>
            <a:off x="5306507" y="2449296"/>
            <a:ext cx="0" cy="122797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0735"/>
                </a:lnTo>
              </a:path>
            </a:pathLst>
          </a:custGeom>
          <a:ln w="3175">
            <a:solidFill>
              <a:srgbClr val="1519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56" name="object 656"/>
          <p:cNvSpPr/>
          <p:nvPr/>
        </p:nvSpPr>
        <p:spPr>
          <a:xfrm>
            <a:off x="5307678" y="2449296"/>
            <a:ext cx="0" cy="122797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0735"/>
                </a:lnTo>
              </a:path>
            </a:pathLst>
          </a:custGeom>
          <a:ln w="3175">
            <a:solidFill>
              <a:srgbClr val="15181A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57" name="object 657"/>
          <p:cNvSpPr/>
          <p:nvPr/>
        </p:nvSpPr>
        <p:spPr>
          <a:xfrm>
            <a:off x="5308594" y="2449296"/>
            <a:ext cx="0" cy="122797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0735"/>
                </a:lnTo>
              </a:path>
            </a:pathLst>
          </a:custGeom>
          <a:ln w="3175">
            <a:solidFill>
              <a:srgbClr val="14181A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58" name="object 658"/>
          <p:cNvSpPr/>
          <p:nvPr/>
        </p:nvSpPr>
        <p:spPr>
          <a:xfrm>
            <a:off x="5310029" y="2449296"/>
            <a:ext cx="0" cy="122797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0735"/>
                </a:lnTo>
              </a:path>
            </a:pathLst>
          </a:custGeom>
          <a:ln w="3175">
            <a:solidFill>
              <a:srgbClr val="141719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59" name="object 659"/>
          <p:cNvSpPr/>
          <p:nvPr/>
        </p:nvSpPr>
        <p:spPr>
          <a:xfrm>
            <a:off x="5311005" y="2449705"/>
            <a:ext cx="0" cy="121511"/>
          </a:xfrm>
          <a:custGeom>
            <a:avLst/>
            <a:gdLst/>
            <a:ahLst/>
            <a:cxnLst/>
            <a:rect l="l" t="t" r="r" b="b"/>
            <a:pathLst>
              <a:path h="120014">
                <a:moveTo>
                  <a:pt x="0" y="0"/>
                </a:moveTo>
                <a:lnTo>
                  <a:pt x="0" y="119898"/>
                </a:lnTo>
              </a:path>
            </a:pathLst>
          </a:custGeom>
          <a:ln w="3175">
            <a:solidFill>
              <a:srgbClr val="131719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60" name="object 660"/>
          <p:cNvSpPr/>
          <p:nvPr/>
        </p:nvSpPr>
        <p:spPr>
          <a:xfrm>
            <a:off x="5311996" y="2464304"/>
            <a:ext cx="0" cy="9258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0850"/>
                </a:lnTo>
              </a:path>
            </a:pathLst>
          </a:custGeom>
          <a:ln w="3175">
            <a:solidFill>
              <a:srgbClr val="121719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61" name="object 661"/>
          <p:cNvSpPr/>
          <p:nvPr/>
        </p:nvSpPr>
        <p:spPr>
          <a:xfrm>
            <a:off x="5313167" y="2472142"/>
            <a:ext cx="0" cy="76507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375"/>
                </a:lnTo>
              </a:path>
            </a:pathLst>
          </a:custGeom>
          <a:ln w="3175">
            <a:solidFill>
              <a:srgbClr val="12161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62" name="object 662"/>
          <p:cNvSpPr/>
          <p:nvPr/>
        </p:nvSpPr>
        <p:spPr>
          <a:xfrm>
            <a:off x="5310561" y="2559004"/>
            <a:ext cx="43076" cy="15430"/>
          </a:xfrm>
          <a:custGeom>
            <a:avLst/>
            <a:gdLst/>
            <a:ahLst/>
            <a:cxnLst/>
            <a:rect l="l" t="t" r="r" b="b"/>
            <a:pathLst>
              <a:path w="42545" h="15239">
                <a:moveTo>
                  <a:pt x="0" y="14034"/>
                </a:moveTo>
                <a:lnTo>
                  <a:pt x="978" y="0"/>
                </a:lnTo>
                <a:lnTo>
                  <a:pt x="41999" y="6117"/>
                </a:lnTo>
                <a:lnTo>
                  <a:pt x="39662" y="12396"/>
                </a:lnTo>
                <a:lnTo>
                  <a:pt x="34594" y="14822"/>
                </a:lnTo>
                <a:lnTo>
                  <a:pt x="571" y="14822"/>
                </a:lnTo>
                <a:lnTo>
                  <a:pt x="0" y="14034"/>
                </a:lnTo>
                <a:close/>
              </a:path>
            </a:pathLst>
          </a:custGeom>
          <a:solidFill>
            <a:srgbClr val="2F323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63" name="object 663"/>
          <p:cNvSpPr/>
          <p:nvPr/>
        </p:nvSpPr>
        <p:spPr>
          <a:xfrm>
            <a:off x="5311551" y="2556007"/>
            <a:ext cx="43076" cy="9644"/>
          </a:xfrm>
          <a:custGeom>
            <a:avLst/>
            <a:gdLst/>
            <a:ahLst/>
            <a:cxnLst/>
            <a:rect l="l" t="t" r="r" b="b"/>
            <a:pathLst>
              <a:path w="42545" h="9525">
                <a:moveTo>
                  <a:pt x="0" y="2959"/>
                </a:moveTo>
                <a:lnTo>
                  <a:pt x="195" y="0"/>
                </a:lnTo>
                <a:lnTo>
                  <a:pt x="42077" y="6246"/>
                </a:lnTo>
                <a:lnTo>
                  <a:pt x="41022" y="9078"/>
                </a:lnTo>
                <a:lnTo>
                  <a:pt x="0" y="2959"/>
                </a:lnTo>
                <a:close/>
              </a:path>
            </a:pathLst>
          </a:custGeom>
          <a:solidFill>
            <a:srgbClr val="2E313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64" name="object 664"/>
          <p:cNvSpPr/>
          <p:nvPr/>
        </p:nvSpPr>
        <p:spPr>
          <a:xfrm>
            <a:off x="5311754" y="2554515"/>
            <a:ext cx="113797" cy="17359"/>
          </a:xfrm>
          <a:custGeom>
            <a:avLst/>
            <a:gdLst/>
            <a:ahLst/>
            <a:cxnLst/>
            <a:rect l="l" t="t" r="r" b="b"/>
            <a:pathLst>
              <a:path w="112395" h="17144">
                <a:moveTo>
                  <a:pt x="0" y="1475"/>
                </a:moveTo>
                <a:lnTo>
                  <a:pt x="97" y="0"/>
                </a:lnTo>
                <a:lnTo>
                  <a:pt x="42422" y="6312"/>
                </a:lnTo>
                <a:lnTo>
                  <a:pt x="41881" y="7724"/>
                </a:lnTo>
                <a:lnTo>
                  <a:pt x="0" y="1475"/>
                </a:lnTo>
                <a:close/>
              </a:path>
              <a:path w="112395" h="17144">
                <a:moveTo>
                  <a:pt x="98918" y="14738"/>
                </a:moveTo>
                <a:lnTo>
                  <a:pt x="112217" y="16721"/>
                </a:lnTo>
                <a:lnTo>
                  <a:pt x="103765" y="16721"/>
                </a:lnTo>
                <a:lnTo>
                  <a:pt x="98918" y="14738"/>
                </a:lnTo>
                <a:close/>
              </a:path>
            </a:pathLst>
          </a:custGeom>
          <a:solidFill>
            <a:srgbClr val="2D313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65" name="object 665"/>
          <p:cNvSpPr/>
          <p:nvPr/>
        </p:nvSpPr>
        <p:spPr>
          <a:xfrm>
            <a:off x="5311854" y="2553011"/>
            <a:ext cx="124083" cy="18645"/>
          </a:xfrm>
          <a:custGeom>
            <a:avLst/>
            <a:gdLst/>
            <a:ahLst/>
            <a:cxnLst/>
            <a:rect l="l" t="t" r="r" b="b"/>
            <a:pathLst>
              <a:path w="122554" h="18414">
                <a:moveTo>
                  <a:pt x="0" y="1484"/>
                </a:moveTo>
                <a:lnTo>
                  <a:pt x="98" y="0"/>
                </a:lnTo>
                <a:lnTo>
                  <a:pt x="43028" y="6405"/>
                </a:lnTo>
                <a:lnTo>
                  <a:pt x="42492" y="7361"/>
                </a:lnTo>
                <a:lnTo>
                  <a:pt x="42325" y="7796"/>
                </a:lnTo>
                <a:lnTo>
                  <a:pt x="0" y="1484"/>
                </a:lnTo>
                <a:close/>
              </a:path>
              <a:path w="122554" h="18414">
                <a:moveTo>
                  <a:pt x="93075" y="13873"/>
                </a:moveTo>
                <a:lnTo>
                  <a:pt x="122121" y="18207"/>
                </a:lnTo>
                <a:lnTo>
                  <a:pt x="112126" y="18207"/>
                </a:lnTo>
                <a:lnTo>
                  <a:pt x="98816" y="16222"/>
                </a:lnTo>
                <a:lnTo>
                  <a:pt x="93075" y="13873"/>
                </a:lnTo>
                <a:close/>
              </a:path>
            </a:pathLst>
          </a:custGeom>
          <a:solidFill>
            <a:srgbClr val="2D303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66" name="object 666"/>
          <p:cNvSpPr/>
          <p:nvPr/>
        </p:nvSpPr>
        <p:spPr>
          <a:xfrm>
            <a:off x="5311947" y="2551516"/>
            <a:ext cx="126012" cy="19930"/>
          </a:xfrm>
          <a:custGeom>
            <a:avLst/>
            <a:gdLst/>
            <a:ahLst/>
            <a:cxnLst/>
            <a:rect l="l" t="t" r="r" b="b"/>
            <a:pathLst>
              <a:path w="124460" h="19685">
                <a:moveTo>
                  <a:pt x="0" y="1474"/>
                </a:moveTo>
                <a:lnTo>
                  <a:pt x="97" y="0"/>
                </a:lnTo>
                <a:lnTo>
                  <a:pt x="43701" y="6503"/>
                </a:lnTo>
                <a:lnTo>
                  <a:pt x="42930" y="7877"/>
                </a:lnTo>
                <a:lnTo>
                  <a:pt x="0" y="1474"/>
                </a:lnTo>
                <a:close/>
              </a:path>
              <a:path w="124460" h="19685">
                <a:moveTo>
                  <a:pt x="90970" y="13552"/>
                </a:moveTo>
                <a:lnTo>
                  <a:pt x="124128" y="18497"/>
                </a:lnTo>
                <a:lnTo>
                  <a:pt x="123115" y="19679"/>
                </a:lnTo>
                <a:lnTo>
                  <a:pt x="122055" y="19679"/>
                </a:lnTo>
                <a:lnTo>
                  <a:pt x="92966" y="15340"/>
                </a:lnTo>
                <a:lnTo>
                  <a:pt x="90970" y="13552"/>
                </a:lnTo>
                <a:close/>
              </a:path>
            </a:pathLst>
          </a:custGeom>
          <a:solidFill>
            <a:srgbClr val="2D303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67" name="object 667"/>
          <p:cNvSpPr/>
          <p:nvPr/>
        </p:nvSpPr>
        <p:spPr>
          <a:xfrm>
            <a:off x="5312046" y="2550017"/>
            <a:ext cx="127298" cy="20573"/>
          </a:xfrm>
          <a:custGeom>
            <a:avLst/>
            <a:gdLst/>
            <a:ahLst/>
            <a:cxnLst/>
            <a:rect l="l" t="t" r="r" b="b"/>
            <a:pathLst>
              <a:path w="125729" h="20319">
                <a:moveTo>
                  <a:pt x="0" y="1483"/>
                </a:moveTo>
                <a:lnTo>
                  <a:pt x="98" y="0"/>
                </a:lnTo>
                <a:lnTo>
                  <a:pt x="44378" y="6606"/>
                </a:lnTo>
                <a:lnTo>
                  <a:pt x="43604" y="7986"/>
                </a:lnTo>
                <a:lnTo>
                  <a:pt x="0" y="1483"/>
                </a:lnTo>
                <a:close/>
              </a:path>
              <a:path w="125729" h="20319">
                <a:moveTo>
                  <a:pt x="88934" y="13255"/>
                </a:moveTo>
                <a:lnTo>
                  <a:pt x="125166" y="18660"/>
                </a:lnTo>
                <a:lnTo>
                  <a:pt x="124032" y="19982"/>
                </a:lnTo>
                <a:lnTo>
                  <a:pt x="90870" y="15036"/>
                </a:lnTo>
                <a:lnTo>
                  <a:pt x="88934" y="13255"/>
                </a:lnTo>
                <a:close/>
              </a:path>
            </a:pathLst>
          </a:custGeom>
          <a:solidFill>
            <a:srgbClr val="2D2F3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68" name="object 668"/>
          <p:cNvSpPr/>
          <p:nvPr/>
        </p:nvSpPr>
        <p:spPr>
          <a:xfrm>
            <a:off x="5312151" y="2547017"/>
            <a:ext cx="129227" cy="22502"/>
          </a:xfrm>
          <a:custGeom>
            <a:avLst/>
            <a:gdLst/>
            <a:ahLst/>
            <a:cxnLst/>
            <a:rect l="l" t="t" r="r" b="b"/>
            <a:pathLst>
              <a:path w="127635" h="22225">
                <a:moveTo>
                  <a:pt x="0" y="2959"/>
                </a:moveTo>
                <a:lnTo>
                  <a:pt x="195" y="0"/>
                </a:lnTo>
                <a:lnTo>
                  <a:pt x="45828" y="6805"/>
                </a:lnTo>
                <a:lnTo>
                  <a:pt x="44281" y="9564"/>
                </a:lnTo>
                <a:lnTo>
                  <a:pt x="0" y="2959"/>
                </a:lnTo>
                <a:close/>
              </a:path>
              <a:path w="127635" h="22225">
                <a:moveTo>
                  <a:pt x="84956" y="12641"/>
                </a:moveTo>
                <a:lnTo>
                  <a:pt x="127346" y="18964"/>
                </a:lnTo>
                <a:lnTo>
                  <a:pt x="125072" y="21613"/>
                </a:lnTo>
                <a:lnTo>
                  <a:pt x="88832" y="16208"/>
                </a:lnTo>
                <a:lnTo>
                  <a:pt x="84956" y="12641"/>
                </a:lnTo>
                <a:close/>
              </a:path>
            </a:pathLst>
          </a:custGeom>
          <a:solidFill>
            <a:srgbClr val="2C2F3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69" name="object 669"/>
          <p:cNvSpPr/>
          <p:nvPr/>
        </p:nvSpPr>
        <p:spPr>
          <a:xfrm>
            <a:off x="5312349" y="2545517"/>
            <a:ext cx="129227" cy="21216"/>
          </a:xfrm>
          <a:custGeom>
            <a:avLst/>
            <a:gdLst/>
            <a:ahLst/>
            <a:cxnLst/>
            <a:rect l="l" t="t" r="r" b="b"/>
            <a:pathLst>
              <a:path w="127635" h="20955">
                <a:moveTo>
                  <a:pt x="0" y="1483"/>
                </a:moveTo>
                <a:lnTo>
                  <a:pt x="98" y="0"/>
                </a:lnTo>
                <a:lnTo>
                  <a:pt x="46405" y="6909"/>
                </a:lnTo>
                <a:lnTo>
                  <a:pt x="45631" y="8289"/>
                </a:lnTo>
                <a:lnTo>
                  <a:pt x="0" y="1483"/>
                </a:lnTo>
                <a:close/>
              </a:path>
              <a:path w="127635" h="20955">
                <a:moveTo>
                  <a:pt x="82826" y="12343"/>
                </a:moveTo>
                <a:lnTo>
                  <a:pt x="108344" y="16151"/>
                </a:lnTo>
                <a:lnTo>
                  <a:pt x="108753" y="16714"/>
                </a:lnTo>
                <a:lnTo>
                  <a:pt x="112120" y="16714"/>
                </a:lnTo>
                <a:lnTo>
                  <a:pt x="127509" y="19010"/>
                </a:lnTo>
                <a:lnTo>
                  <a:pt x="127333" y="20232"/>
                </a:lnTo>
                <a:lnTo>
                  <a:pt x="127149" y="20447"/>
                </a:lnTo>
                <a:lnTo>
                  <a:pt x="84762" y="14125"/>
                </a:lnTo>
                <a:lnTo>
                  <a:pt x="82826" y="12343"/>
                </a:lnTo>
                <a:close/>
              </a:path>
            </a:pathLst>
          </a:custGeom>
          <a:solidFill>
            <a:srgbClr val="2C2F3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70" name="object 670"/>
          <p:cNvSpPr/>
          <p:nvPr/>
        </p:nvSpPr>
        <p:spPr>
          <a:xfrm>
            <a:off x="5312449" y="2544024"/>
            <a:ext cx="129227" cy="21216"/>
          </a:xfrm>
          <a:custGeom>
            <a:avLst/>
            <a:gdLst/>
            <a:ahLst/>
            <a:cxnLst/>
            <a:rect l="l" t="t" r="r" b="b"/>
            <a:pathLst>
              <a:path w="127635" h="20955">
                <a:moveTo>
                  <a:pt x="0" y="1476"/>
                </a:moveTo>
                <a:lnTo>
                  <a:pt x="97" y="0"/>
                </a:lnTo>
                <a:lnTo>
                  <a:pt x="47079" y="7007"/>
                </a:lnTo>
                <a:lnTo>
                  <a:pt x="46306" y="8385"/>
                </a:lnTo>
                <a:lnTo>
                  <a:pt x="0" y="1476"/>
                </a:lnTo>
                <a:close/>
              </a:path>
              <a:path w="127635" h="20955">
                <a:moveTo>
                  <a:pt x="81243" y="12102"/>
                </a:moveTo>
                <a:lnTo>
                  <a:pt x="107677" y="16045"/>
                </a:lnTo>
                <a:lnTo>
                  <a:pt x="107677" y="16842"/>
                </a:lnTo>
                <a:lnTo>
                  <a:pt x="108248" y="17628"/>
                </a:lnTo>
                <a:lnTo>
                  <a:pt x="82732" y="13821"/>
                </a:lnTo>
                <a:lnTo>
                  <a:pt x="82484" y="13592"/>
                </a:lnTo>
                <a:lnTo>
                  <a:pt x="81243" y="12102"/>
                </a:lnTo>
                <a:close/>
              </a:path>
              <a:path w="127635" h="20955">
                <a:moveTo>
                  <a:pt x="112000" y="18188"/>
                </a:moveTo>
                <a:lnTo>
                  <a:pt x="122047" y="18188"/>
                </a:lnTo>
                <a:lnTo>
                  <a:pt x="127622" y="19019"/>
                </a:lnTo>
                <a:lnTo>
                  <a:pt x="127411" y="20487"/>
                </a:lnTo>
                <a:lnTo>
                  <a:pt x="112000" y="18188"/>
                </a:lnTo>
                <a:close/>
              </a:path>
              <a:path w="127635" h="20955">
                <a:moveTo>
                  <a:pt x="117189" y="18188"/>
                </a:moveTo>
                <a:lnTo>
                  <a:pt x="117664" y="17534"/>
                </a:lnTo>
                <a:lnTo>
                  <a:pt x="122047" y="18188"/>
                </a:lnTo>
                <a:lnTo>
                  <a:pt x="117189" y="18188"/>
                </a:lnTo>
                <a:close/>
              </a:path>
            </a:pathLst>
          </a:custGeom>
          <a:solidFill>
            <a:srgbClr val="2C2F3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71" name="object 671"/>
          <p:cNvSpPr/>
          <p:nvPr/>
        </p:nvSpPr>
        <p:spPr>
          <a:xfrm>
            <a:off x="5312542" y="2542521"/>
            <a:ext cx="129870" cy="21216"/>
          </a:xfrm>
          <a:custGeom>
            <a:avLst/>
            <a:gdLst/>
            <a:ahLst/>
            <a:cxnLst/>
            <a:rect l="l" t="t" r="r" b="b"/>
            <a:pathLst>
              <a:path w="128270" h="20955">
                <a:moveTo>
                  <a:pt x="0" y="1483"/>
                </a:moveTo>
                <a:lnTo>
                  <a:pt x="98" y="0"/>
                </a:lnTo>
                <a:lnTo>
                  <a:pt x="48000" y="7147"/>
                </a:lnTo>
                <a:lnTo>
                  <a:pt x="47352" y="7832"/>
                </a:lnTo>
                <a:lnTo>
                  <a:pt x="46982" y="8490"/>
                </a:lnTo>
                <a:lnTo>
                  <a:pt x="0" y="1483"/>
                </a:lnTo>
                <a:close/>
              </a:path>
              <a:path w="128270" h="20955">
                <a:moveTo>
                  <a:pt x="79725" y="11880"/>
                </a:moveTo>
                <a:lnTo>
                  <a:pt x="107579" y="16036"/>
                </a:lnTo>
                <a:lnTo>
                  <a:pt x="107579" y="17528"/>
                </a:lnTo>
                <a:lnTo>
                  <a:pt x="81144" y="13585"/>
                </a:lnTo>
                <a:lnTo>
                  <a:pt x="79725" y="11880"/>
                </a:lnTo>
                <a:close/>
              </a:path>
              <a:path w="128270" h="20955">
                <a:moveTo>
                  <a:pt x="117567" y="19018"/>
                </a:moveTo>
                <a:lnTo>
                  <a:pt x="118070" y="18327"/>
                </a:lnTo>
                <a:lnTo>
                  <a:pt x="118070" y="17602"/>
                </a:lnTo>
                <a:lnTo>
                  <a:pt x="127735" y="19044"/>
                </a:lnTo>
                <a:lnTo>
                  <a:pt x="127644" y="19673"/>
                </a:lnTo>
                <a:lnTo>
                  <a:pt x="121960" y="19673"/>
                </a:lnTo>
                <a:lnTo>
                  <a:pt x="117567" y="19018"/>
                </a:lnTo>
                <a:close/>
              </a:path>
              <a:path w="128270" h="20955">
                <a:moveTo>
                  <a:pt x="121960" y="19673"/>
                </a:moveTo>
                <a:lnTo>
                  <a:pt x="127644" y="19673"/>
                </a:lnTo>
                <a:lnTo>
                  <a:pt x="127525" y="20503"/>
                </a:lnTo>
                <a:lnTo>
                  <a:pt x="121960" y="19673"/>
                </a:lnTo>
                <a:close/>
              </a:path>
            </a:pathLst>
          </a:custGeom>
          <a:solidFill>
            <a:srgbClr val="2B2E2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72" name="object 672"/>
          <p:cNvSpPr/>
          <p:nvPr/>
        </p:nvSpPr>
        <p:spPr>
          <a:xfrm>
            <a:off x="5312642" y="2539522"/>
            <a:ext cx="129870" cy="22502"/>
          </a:xfrm>
          <a:custGeom>
            <a:avLst/>
            <a:gdLst/>
            <a:ahLst/>
            <a:cxnLst/>
            <a:rect l="l" t="t" r="r" b="b"/>
            <a:pathLst>
              <a:path w="128270" h="22225">
                <a:moveTo>
                  <a:pt x="0" y="2964"/>
                </a:moveTo>
                <a:lnTo>
                  <a:pt x="166" y="0"/>
                </a:lnTo>
                <a:lnTo>
                  <a:pt x="50382" y="7489"/>
                </a:lnTo>
                <a:lnTo>
                  <a:pt x="47900" y="10112"/>
                </a:lnTo>
                <a:lnTo>
                  <a:pt x="0" y="2964"/>
                </a:lnTo>
                <a:close/>
              </a:path>
              <a:path w="128270" h="22225">
                <a:moveTo>
                  <a:pt x="76783" y="11427"/>
                </a:moveTo>
                <a:lnTo>
                  <a:pt x="107481" y="16005"/>
                </a:lnTo>
                <a:lnTo>
                  <a:pt x="107481" y="19002"/>
                </a:lnTo>
                <a:lnTo>
                  <a:pt x="79630" y="14846"/>
                </a:lnTo>
                <a:lnTo>
                  <a:pt x="76783" y="11427"/>
                </a:lnTo>
                <a:close/>
              </a:path>
              <a:path w="128270" h="22225">
                <a:moveTo>
                  <a:pt x="117971" y="20567"/>
                </a:moveTo>
                <a:lnTo>
                  <a:pt x="117971" y="17771"/>
                </a:lnTo>
                <a:lnTo>
                  <a:pt x="118924" y="18558"/>
                </a:lnTo>
                <a:lnTo>
                  <a:pt x="120042" y="19016"/>
                </a:lnTo>
                <a:lnTo>
                  <a:pt x="128060" y="19075"/>
                </a:lnTo>
                <a:lnTo>
                  <a:pt x="127636" y="22010"/>
                </a:lnTo>
                <a:lnTo>
                  <a:pt x="117971" y="20567"/>
                </a:lnTo>
                <a:close/>
              </a:path>
            </a:pathLst>
          </a:custGeom>
          <a:solidFill>
            <a:srgbClr val="2A2E2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73" name="object 673"/>
          <p:cNvSpPr/>
          <p:nvPr/>
        </p:nvSpPr>
        <p:spPr>
          <a:xfrm>
            <a:off x="5312809" y="2538028"/>
            <a:ext cx="108652" cy="18002"/>
          </a:xfrm>
          <a:custGeom>
            <a:avLst/>
            <a:gdLst/>
            <a:ahLst/>
            <a:cxnLst/>
            <a:rect l="l" t="t" r="r" b="b"/>
            <a:pathLst>
              <a:path w="107314" h="17780">
                <a:moveTo>
                  <a:pt x="0" y="1477"/>
                </a:moveTo>
                <a:lnTo>
                  <a:pt x="81" y="0"/>
                </a:lnTo>
                <a:lnTo>
                  <a:pt x="51449" y="7661"/>
                </a:lnTo>
                <a:lnTo>
                  <a:pt x="50214" y="8966"/>
                </a:lnTo>
                <a:lnTo>
                  <a:pt x="0" y="1477"/>
                </a:lnTo>
                <a:close/>
              </a:path>
              <a:path w="107314" h="17780">
                <a:moveTo>
                  <a:pt x="75204" y="11203"/>
                </a:moveTo>
                <a:lnTo>
                  <a:pt x="107315" y="15992"/>
                </a:lnTo>
                <a:lnTo>
                  <a:pt x="107315" y="17483"/>
                </a:lnTo>
                <a:lnTo>
                  <a:pt x="76620" y="12904"/>
                </a:lnTo>
                <a:lnTo>
                  <a:pt x="75204" y="11203"/>
                </a:lnTo>
                <a:close/>
              </a:path>
            </a:pathLst>
          </a:custGeom>
          <a:solidFill>
            <a:srgbClr val="2A2D2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74" name="object 674"/>
          <p:cNvSpPr/>
          <p:nvPr/>
        </p:nvSpPr>
        <p:spPr>
          <a:xfrm>
            <a:off x="5312892" y="2536520"/>
            <a:ext cx="108652" cy="18002"/>
          </a:xfrm>
          <a:custGeom>
            <a:avLst/>
            <a:gdLst/>
            <a:ahLst/>
            <a:cxnLst/>
            <a:rect l="l" t="t" r="r" b="b"/>
            <a:pathLst>
              <a:path w="107314" h="17780">
                <a:moveTo>
                  <a:pt x="0" y="1486"/>
                </a:moveTo>
                <a:lnTo>
                  <a:pt x="82" y="0"/>
                </a:lnTo>
                <a:lnTo>
                  <a:pt x="52634" y="7841"/>
                </a:lnTo>
                <a:lnTo>
                  <a:pt x="51369" y="9148"/>
                </a:lnTo>
                <a:lnTo>
                  <a:pt x="0" y="1486"/>
                </a:lnTo>
                <a:close/>
              </a:path>
              <a:path w="107314" h="17780">
                <a:moveTo>
                  <a:pt x="73690" y="10983"/>
                </a:moveTo>
                <a:lnTo>
                  <a:pt x="107234" y="15988"/>
                </a:lnTo>
                <a:lnTo>
                  <a:pt x="107234" y="17480"/>
                </a:lnTo>
                <a:lnTo>
                  <a:pt x="75120" y="12690"/>
                </a:lnTo>
                <a:lnTo>
                  <a:pt x="73690" y="10983"/>
                </a:lnTo>
                <a:close/>
              </a:path>
            </a:pathLst>
          </a:custGeom>
          <a:solidFill>
            <a:srgbClr val="2A2D2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75" name="object 675"/>
          <p:cNvSpPr/>
          <p:nvPr/>
        </p:nvSpPr>
        <p:spPr>
          <a:xfrm>
            <a:off x="5312975" y="2534655"/>
            <a:ext cx="108652" cy="18645"/>
          </a:xfrm>
          <a:custGeom>
            <a:avLst/>
            <a:gdLst/>
            <a:ahLst/>
            <a:cxnLst/>
            <a:rect l="l" t="t" r="r" b="b"/>
            <a:pathLst>
              <a:path w="107314" h="18414">
                <a:moveTo>
                  <a:pt x="0" y="1849"/>
                </a:moveTo>
                <a:lnTo>
                  <a:pt x="102" y="0"/>
                </a:lnTo>
                <a:lnTo>
                  <a:pt x="55177" y="8214"/>
                </a:lnTo>
                <a:lnTo>
                  <a:pt x="52553" y="9687"/>
                </a:lnTo>
                <a:lnTo>
                  <a:pt x="0" y="1849"/>
                </a:lnTo>
                <a:close/>
              </a:path>
              <a:path w="107314" h="18414">
                <a:moveTo>
                  <a:pt x="71788" y="10691"/>
                </a:moveTo>
                <a:lnTo>
                  <a:pt x="107151" y="15966"/>
                </a:lnTo>
                <a:lnTo>
                  <a:pt x="107151" y="17830"/>
                </a:lnTo>
                <a:lnTo>
                  <a:pt x="73606" y="12827"/>
                </a:lnTo>
                <a:lnTo>
                  <a:pt x="71788" y="10691"/>
                </a:lnTo>
                <a:close/>
              </a:path>
            </a:pathLst>
          </a:custGeom>
          <a:solidFill>
            <a:srgbClr val="292C2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76" name="object 676"/>
          <p:cNvSpPr/>
          <p:nvPr/>
        </p:nvSpPr>
        <p:spPr>
          <a:xfrm>
            <a:off x="5313079" y="2533143"/>
            <a:ext cx="108652" cy="18002"/>
          </a:xfrm>
          <a:custGeom>
            <a:avLst/>
            <a:gdLst/>
            <a:ahLst/>
            <a:cxnLst/>
            <a:rect l="l" t="t" r="r" b="b"/>
            <a:pathLst>
              <a:path w="107314" h="17780">
                <a:moveTo>
                  <a:pt x="0" y="1486"/>
                </a:moveTo>
                <a:lnTo>
                  <a:pt x="82" y="0"/>
                </a:lnTo>
                <a:lnTo>
                  <a:pt x="57182" y="8520"/>
                </a:lnTo>
                <a:lnTo>
                  <a:pt x="55078" y="9701"/>
                </a:lnTo>
                <a:lnTo>
                  <a:pt x="0" y="1486"/>
                </a:lnTo>
                <a:close/>
              </a:path>
              <a:path w="107314" h="17780">
                <a:moveTo>
                  <a:pt x="70226" y="10466"/>
                </a:moveTo>
                <a:lnTo>
                  <a:pt x="107049" y="15961"/>
                </a:lnTo>
                <a:lnTo>
                  <a:pt x="107049" y="17452"/>
                </a:lnTo>
                <a:lnTo>
                  <a:pt x="71684" y="12178"/>
                </a:lnTo>
                <a:lnTo>
                  <a:pt x="70226" y="10466"/>
                </a:lnTo>
                <a:close/>
              </a:path>
            </a:pathLst>
          </a:custGeom>
          <a:solidFill>
            <a:srgbClr val="292C2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77" name="object 677"/>
          <p:cNvSpPr/>
          <p:nvPr/>
        </p:nvSpPr>
        <p:spPr>
          <a:xfrm>
            <a:off x="5313161" y="2531651"/>
            <a:ext cx="108652" cy="18002"/>
          </a:xfrm>
          <a:custGeom>
            <a:avLst/>
            <a:gdLst/>
            <a:ahLst/>
            <a:cxnLst/>
            <a:rect l="l" t="t" r="r" b="b"/>
            <a:pathLst>
              <a:path w="107314" h="17780">
                <a:moveTo>
                  <a:pt x="0" y="1477"/>
                </a:moveTo>
                <a:lnTo>
                  <a:pt x="81" y="0"/>
                </a:lnTo>
                <a:lnTo>
                  <a:pt x="60755" y="9048"/>
                </a:lnTo>
                <a:lnTo>
                  <a:pt x="57498" y="9770"/>
                </a:lnTo>
                <a:lnTo>
                  <a:pt x="57094" y="9997"/>
                </a:lnTo>
                <a:lnTo>
                  <a:pt x="0" y="1477"/>
                </a:lnTo>
                <a:close/>
              </a:path>
              <a:path w="107314" h="17780">
                <a:moveTo>
                  <a:pt x="68595" y="10218"/>
                </a:moveTo>
                <a:lnTo>
                  <a:pt x="106967" y="15940"/>
                </a:lnTo>
                <a:lnTo>
                  <a:pt x="106967" y="17438"/>
                </a:lnTo>
                <a:lnTo>
                  <a:pt x="70148" y="11945"/>
                </a:lnTo>
                <a:lnTo>
                  <a:pt x="68893" y="10469"/>
                </a:lnTo>
                <a:lnTo>
                  <a:pt x="68595" y="10218"/>
                </a:lnTo>
                <a:close/>
              </a:path>
            </a:pathLst>
          </a:custGeom>
          <a:solidFill>
            <a:srgbClr val="282B2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78" name="object 678"/>
          <p:cNvSpPr/>
          <p:nvPr/>
        </p:nvSpPr>
        <p:spPr>
          <a:xfrm>
            <a:off x="5313244" y="2530144"/>
            <a:ext cx="108652" cy="18002"/>
          </a:xfrm>
          <a:custGeom>
            <a:avLst/>
            <a:gdLst/>
            <a:ahLst/>
            <a:cxnLst/>
            <a:rect l="l" t="t" r="r" b="b"/>
            <a:pathLst>
              <a:path w="107314" h="17780">
                <a:moveTo>
                  <a:pt x="0" y="1486"/>
                </a:moveTo>
                <a:lnTo>
                  <a:pt x="82" y="0"/>
                </a:lnTo>
                <a:lnTo>
                  <a:pt x="66184" y="9863"/>
                </a:lnTo>
                <a:lnTo>
                  <a:pt x="61826" y="10282"/>
                </a:lnTo>
                <a:lnTo>
                  <a:pt x="60677" y="10536"/>
                </a:lnTo>
                <a:lnTo>
                  <a:pt x="0" y="1486"/>
                </a:lnTo>
                <a:close/>
              </a:path>
              <a:path w="107314" h="17780">
                <a:moveTo>
                  <a:pt x="66370" y="9891"/>
                </a:moveTo>
                <a:lnTo>
                  <a:pt x="106885" y="15936"/>
                </a:lnTo>
                <a:lnTo>
                  <a:pt x="106885" y="17428"/>
                </a:lnTo>
                <a:lnTo>
                  <a:pt x="68512" y="11705"/>
                </a:lnTo>
                <a:lnTo>
                  <a:pt x="66370" y="9891"/>
                </a:lnTo>
                <a:close/>
              </a:path>
            </a:pathLst>
          </a:custGeom>
          <a:solidFill>
            <a:srgbClr val="282B2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79" name="object 679"/>
          <p:cNvSpPr/>
          <p:nvPr/>
        </p:nvSpPr>
        <p:spPr>
          <a:xfrm>
            <a:off x="5313328" y="2528650"/>
            <a:ext cx="108652" cy="18002"/>
          </a:xfrm>
          <a:custGeom>
            <a:avLst/>
            <a:gdLst/>
            <a:ahLst/>
            <a:cxnLst/>
            <a:rect l="l" t="t" r="r" b="b"/>
            <a:pathLst>
              <a:path w="107314" h="17780">
                <a:moveTo>
                  <a:pt x="66292" y="11369"/>
                </a:moveTo>
                <a:lnTo>
                  <a:pt x="76019" y="11325"/>
                </a:lnTo>
                <a:lnTo>
                  <a:pt x="106803" y="15916"/>
                </a:lnTo>
                <a:lnTo>
                  <a:pt x="106803" y="17414"/>
                </a:lnTo>
                <a:lnTo>
                  <a:pt x="66292" y="11369"/>
                </a:lnTo>
                <a:close/>
              </a:path>
              <a:path w="107314" h="17780">
                <a:moveTo>
                  <a:pt x="0" y="1477"/>
                </a:moveTo>
                <a:lnTo>
                  <a:pt x="81" y="0"/>
                </a:lnTo>
                <a:lnTo>
                  <a:pt x="76019" y="11325"/>
                </a:lnTo>
                <a:lnTo>
                  <a:pt x="66091" y="11339"/>
                </a:lnTo>
                <a:lnTo>
                  <a:pt x="0" y="1477"/>
                </a:lnTo>
                <a:close/>
              </a:path>
            </a:pathLst>
          </a:custGeom>
          <a:solidFill>
            <a:srgbClr val="272A2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80" name="object 680"/>
          <p:cNvSpPr/>
          <p:nvPr/>
        </p:nvSpPr>
        <p:spPr>
          <a:xfrm>
            <a:off x="5313411" y="2527144"/>
            <a:ext cx="108652" cy="18002"/>
          </a:xfrm>
          <a:custGeom>
            <a:avLst/>
            <a:gdLst/>
            <a:ahLst/>
            <a:cxnLst/>
            <a:rect l="l" t="t" r="r" b="b"/>
            <a:pathLst>
              <a:path w="107314" h="17780">
                <a:moveTo>
                  <a:pt x="75945" y="12812"/>
                </a:moveTo>
                <a:lnTo>
                  <a:pt x="85954" y="12812"/>
                </a:lnTo>
                <a:lnTo>
                  <a:pt x="106721" y="15911"/>
                </a:lnTo>
                <a:lnTo>
                  <a:pt x="106721" y="17403"/>
                </a:lnTo>
                <a:lnTo>
                  <a:pt x="75945" y="12812"/>
                </a:lnTo>
                <a:close/>
              </a:path>
              <a:path w="107314" h="17780">
                <a:moveTo>
                  <a:pt x="0" y="1485"/>
                </a:moveTo>
                <a:lnTo>
                  <a:pt x="82" y="0"/>
                </a:lnTo>
                <a:lnTo>
                  <a:pt x="85954" y="12812"/>
                </a:lnTo>
                <a:lnTo>
                  <a:pt x="75945" y="12812"/>
                </a:lnTo>
                <a:lnTo>
                  <a:pt x="0" y="1485"/>
                </a:lnTo>
                <a:close/>
              </a:path>
            </a:pathLst>
          </a:custGeom>
          <a:solidFill>
            <a:srgbClr val="272A2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81" name="object 681"/>
          <p:cNvSpPr/>
          <p:nvPr/>
        </p:nvSpPr>
        <p:spPr>
          <a:xfrm>
            <a:off x="5313494" y="2525651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85894" y="14288"/>
                </a:moveTo>
                <a:lnTo>
                  <a:pt x="95885" y="14288"/>
                </a:lnTo>
                <a:lnTo>
                  <a:pt x="106639" y="15892"/>
                </a:lnTo>
                <a:lnTo>
                  <a:pt x="106639" y="17382"/>
                </a:lnTo>
                <a:lnTo>
                  <a:pt x="85894" y="14288"/>
                </a:lnTo>
                <a:close/>
              </a:path>
              <a:path w="106679" h="17780">
                <a:moveTo>
                  <a:pt x="0" y="1477"/>
                </a:moveTo>
                <a:lnTo>
                  <a:pt x="81" y="0"/>
                </a:lnTo>
                <a:lnTo>
                  <a:pt x="95885" y="14288"/>
                </a:lnTo>
                <a:lnTo>
                  <a:pt x="85894" y="14288"/>
                </a:lnTo>
                <a:lnTo>
                  <a:pt x="0" y="1477"/>
                </a:lnTo>
                <a:close/>
              </a:path>
            </a:pathLst>
          </a:custGeom>
          <a:solidFill>
            <a:srgbClr val="262A2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82" name="object 682"/>
          <p:cNvSpPr/>
          <p:nvPr/>
        </p:nvSpPr>
        <p:spPr>
          <a:xfrm>
            <a:off x="5313577" y="2524144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95810" y="15776"/>
                </a:moveTo>
                <a:lnTo>
                  <a:pt x="105812" y="15776"/>
                </a:lnTo>
                <a:lnTo>
                  <a:pt x="106558" y="15887"/>
                </a:lnTo>
                <a:lnTo>
                  <a:pt x="106558" y="17379"/>
                </a:lnTo>
                <a:lnTo>
                  <a:pt x="95810" y="15776"/>
                </a:lnTo>
                <a:close/>
              </a:path>
              <a:path w="106679" h="17780">
                <a:moveTo>
                  <a:pt x="0" y="1486"/>
                </a:moveTo>
                <a:lnTo>
                  <a:pt x="79" y="0"/>
                </a:lnTo>
                <a:lnTo>
                  <a:pt x="105812" y="15776"/>
                </a:lnTo>
                <a:lnTo>
                  <a:pt x="95810" y="15776"/>
                </a:lnTo>
                <a:lnTo>
                  <a:pt x="0" y="1486"/>
                </a:lnTo>
                <a:close/>
              </a:path>
            </a:pathLst>
          </a:custGeom>
          <a:solidFill>
            <a:srgbClr val="26292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83" name="object 683"/>
          <p:cNvSpPr/>
          <p:nvPr/>
        </p:nvSpPr>
        <p:spPr>
          <a:xfrm>
            <a:off x="5313657" y="2522643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1483"/>
                </a:moveTo>
                <a:lnTo>
                  <a:pt x="45" y="0"/>
                </a:lnTo>
                <a:lnTo>
                  <a:pt x="106479" y="15874"/>
                </a:lnTo>
                <a:lnTo>
                  <a:pt x="106479" y="17258"/>
                </a:lnTo>
                <a:lnTo>
                  <a:pt x="105768" y="17258"/>
                </a:lnTo>
                <a:lnTo>
                  <a:pt x="0" y="1483"/>
                </a:lnTo>
                <a:close/>
              </a:path>
              <a:path w="106679" h="17780">
                <a:moveTo>
                  <a:pt x="105768" y="17258"/>
                </a:moveTo>
                <a:lnTo>
                  <a:pt x="106479" y="17258"/>
                </a:lnTo>
                <a:lnTo>
                  <a:pt x="105768" y="17258"/>
                </a:lnTo>
                <a:close/>
              </a:path>
            </a:pathLst>
          </a:custGeom>
          <a:solidFill>
            <a:srgbClr val="25292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84" name="object 684"/>
          <p:cNvSpPr/>
          <p:nvPr/>
        </p:nvSpPr>
        <p:spPr>
          <a:xfrm>
            <a:off x="5313703" y="2519630"/>
            <a:ext cx="108010" cy="19288"/>
          </a:xfrm>
          <a:custGeom>
            <a:avLst/>
            <a:gdLst/>
            <a:ahLst/>
            <a:cxnLst/>
            <a:rect l="l" t="t" r="r" b="b"/>
            <a:pathLst>
              <a:path w="106679" h="19050">
                <a:moveTo>
                  <a:pt x="0" y="2975"/>
                </a:moveTo>
                <a:lnTo>
                  <a:pt x="91" y="0"/>
                </a:lnTo>
                <a:lnTo>
                  <a:pt x="106433" y="15860"/>
                </a:lnTo>
                <a:lnTo>
                  <a:pt x="106433" y="18849"/>
                </a:lnTo>
                <a:lnTo>
                  <a:pt x="0" y="2975"/>
                </a:lnTo>
                <a:close/>
              </a:path>
            </a:pathLst>
          </a:custGeom>
          <a:solidFill>
            <a:srgbClr val="24282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85" name="object 685"/>
          <p:cNvSpPr/>
          <p:nvPr/>
        </p:nvSpPr>
        <p:spPr>
          <a:xfrm>
            <a:off x="5313795" y="2518125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1483"/>
                </a:moveTo>
                <a:lnTo>
                  <a:pt x="45" y="0"/>
                </a:lnTo>
                <a:lnTo>
                  <a:pt x="106342" y="15853"/>
                </a:lnTo>
                <a:lnTo>
                  <a:pt x="106342" y="17350"/>
                </a:lnTo>
                <a:lnTo>
                  <a:pt x="0" y="1483"/>
                </a:lnTo>
                <a:close/>
              </a:path>
            </a:pathLst>
          </a:custGeom>
          <a:solidFill>
            <a:srgbClr val="24272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86" name="object 686"/>
          <p:cNvSpPr/>
          <p:nvPr/>
        </p:nvSpPr>
        <p:spPr>
          <a:xfrm>
            <a:off x="5313842" y="2516614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1491"/>
                </a:moveTo>
                <a:lnTo>
                  <a:pt x="45" y="0"/>
                </a:lnTo>
                <a:lnTo>
                  <a:pt x="106296" y="15853"/>
                </a:lnTo>
                <a:lnTo>
                  <a:pt x="106296" y="17345"/>
                </a:lnTo>
                <a:lnTo>
                  <a:pt x="0" y="1491"/>
                </a:lnTo>
                <a:close/>
              </a:path>
            </a:pathLst>
          </a:custGeom>
          <a:solidFill>
            <a:srgbClr val="24272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87" name="object 687"/>
          <p:cNvSpPr/>
          <p:nvPr/>
        </p:nvSpPr>
        <p:spPr>
          <a:xfrm>
            <a:off x="5313887" y="2515115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1482"/>
                </a:moveTo>
                <a:lnTo>
                  <a:pt x="45" y="0"/>
                </a:lnTo>
                <a:lnTo>
                  <a:pt x="106250" y="15839"/>
                </a:lnTo>
                <a:lnTo>
                  <a:pt x="106250" y="17329"/>
                </a:lnTo>
                <a:lnTo>
                  <a:pt x="0" y="1482"/>
                </a:lnTo>
                <a:close/>
              </a:path>
            </a:pathLst>
          </a:custGeom>
          <a:solidFill>
            <a:srgbClr val="23262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88" name="object 688"/>
          <p:cNvSpPr/>
          <p:nvPr/>
        </p:nvSpPr>
        <p:spPr>
          <a:xfrm>
            <a:off x="5313934" y="2512100"/>
            <a:ext cx="108010" cy="19288"/>
          </a:xfrm>
          <a:custGeom>
            <a:avLst/>
            <a:gdLst/>
            <a:ahLst/>
            <a:cxnLst/>
            <a:rect l="l" t="t" r="r" b="b"/>
            <a:pathLst>
              <a:path w="106679" h="19050">
                <a:moveTo>
                  <a:pt x="0" y="2975"/>
                </a:moveTo>
                <a:lnTo>
                  <a:pt x="91" y="0"/>
                </a:lnTo>
                <a:lnTo>
                  <a:pt x="106205" y="15826"/>
                </a:lnTo>
                <a:lnTo>
                  <a:pt x="106205" y="18815"/>
                </a:lnTo>
                <a:lnTo>
                  <a:pt x="0" y="2975"/>
                </a:lnTo>
                <a:close/>
              </a:path>
            </a:pathLst>
          </a:custGeom>
          <a:solidFill>
            <a:srgbClr val="22252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89" name="object 689"/>
          <p:cNvSpPr/>
          <p:nvPr/>
        </p:nvSpPr>
        <p:spPr>
          <a:xfrm>
            <a:off x="5314026" y="2510213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1865"/>
                </a:moveTo>
                <a:lnTo>
                  <a:pt x="55" y="0"/>
                </a:lnTo>
                <a:lnTo>
                  <a:pt x="106113" y="15825"/>
                </a:lnTo>
                <a:lnTo>
                  <a:pt x="106113" y="17691"/>
                </a:lnTo>
                <a:lnTo>
                  <a:pt x="0" y="1865"/>
                </a:lnTo>
                <a:close/>
              </a:path>
            </a:pathLst>
          </a:custGeom>
          <a:solidFill>
            <a:srgbClr val="22252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90" name="object 690"/>
          <p:cNvSpPr/>
          <p:nvPr/>
        </p:nvSpPr>
        <p:spPr>
          <a:xfrm>
            <a:off x="5314036" y="2508699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0"/>
                </a:moveTo>
                <a:lnTo>
                  <a:pt x="106104" y="15825"/>
                </a:lnTo>
                <a:lnTo>
                  <a:pt x="106104" y="17323"/>
                </a:lnTo>
                <a:lnTo>
                  <a:pt x="45" y="1497"/>
                </a:lnTo>
                <a:lnTo>
                  <a:pt x="0" y="0"/>
                </a:lnTo>
                <a:close/>
              </a:path>
            </a:pathLst>
          </a:custGeom>
          <a:solidFill>
            <a:srgbClr val="2124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91" name="object 691"/>
          <p:cNvSpPr/>
          <p:nvPr/>
        </p:nvSpPr>
        <p:spPr>
          <a:xfrm>
            <a:off x="5313990" y="2507175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0"/>
                </a:moveTo>
                <a:lnTo>
                  <a:pt x="106150" y="15838"/>
                </a:lnTo>
                <a:lnTo>
                  <a:pt x="106150" y="17330"/>
                </a:lnTo>
                <a:lnTo>
                  <a:pt x="46" y="1504"/>
                </a:lnTo>
                <a:lnTo>
                  <a:pt x="0" y="0"/>
                </a:lnTo>
                <a:close/>
              </a:path>
            </a:pathLst>
          </a:custGeom>
          <a:solidFill>
            <a:srgbClr val="2124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92" name="object 692"/>
          <p:cNvSpPr/>
          <p:nvPr/>
        </p:nvSpPr>
        <p:spPr>
          <a:xfrm>
            <a:off x="5313943" y="2505662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0"/>
                </a:moveTo>
                <a:lnTo>
                  <a:pt x="106196" y="15838"/>
                </a:lnTo>
                <a:lnTo>
                  <a:pt x="106196" y="17335"/>
                </a:lnTo>
                <a:lnTo>
                  <a:pt x="45" y="1496"/>
                </a:lnTo>
                <a:lnTo>
                  <a:pt x="0" y="0"/>
                </a:lnTo>
                <a:close/>
              </a:path>
            </a:pathLst>
          </a:custGeom>
          <a:solidFill>
            <a:srgbClr val="2124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93" name="object 693"/>
          <p:cNvSpPr/>
          <p:nvPr/>
        </p:nvSpPr>
        <p:spPr>
          <a:xfrm>
            <a:off x="5313897" y="2504136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0"/>
                </a:moveTo>
                <a:lnTo>
                  <a:pt x="106242" y="15852"/>
                </a:lnTo>
                <a:lnTo>
                  <a:pt x="106242" y="17343"/>
                </a:lnTo>
                <a:lnTo>
                  <a:pt x="46" y="1505"/>
                </a:lnTo>
                <a:lnTo>
                  <a:pt x="0" y="0"/>
                </a:lnTo>
                <a:close/>
              </a:path>
            </a:pathLst>
          </a:custGeom>
          <a:solidFill>
            <a:srgbClr val="2023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94" name="object 694"/>
          <p:cNvSpPr/>
          <p:nvPr/>
        </p:nvSpPr>
        <p:spPr>
          <a:xfrm>
            <a:off x="5313850" y="2502624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0"/>
                </a:moveTo>
                <a:lnTo>
                  <a:pt x="106288" y="15851"/>
                </a:lnTo>
                <a:lnTo>
                  <a:pt x="106288" y="17341"/>
                </a:lnTo>
                <a:lnTo>
                  <a:pt x="45" y="1496"/>
                </a:lnTo>
                <a:lnTo>
                  <a:pt x="0" y="0"/>
                </a:lnTo>
                <a:close/>
              </a:path>
            </a:pathLst>
          </a:custGeom>
          <a:solidFill>
            <a:srgbClr val="1F23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95" name="object 695"/>
          <p:cNvSpPr/>
          <p:nvPr/>
        </p:nvSpPr>
        <p:spPr>
          <a:xfrm>
            <a:off x="5313802" y="2501098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0"/>
                </a:moveTo>
                <a:lnTo>
                  <a:pt x="106334" y="15865"/>
                </a:lnTo>
                <a:lnTo>
                  <a:pt x="106334" y="17357"/>
                </a:lnTo>
                <a:lnTo>
                  <a:pt x="46" y="1505"/>
                </a:lnTo>
                <a:lnTo>
                  <a:pt x="0" y="0"/>
                </a:lnTo>
                <a:close/>
              </a:path>
            </a:pathLst>
          </a:custGeom>
          <a:solidFill>
            <a:srgbClr val="1F22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96" name="object 696"/>
          <p:cNvSpPr/>
          <p:nvPr/>
        </p:nvSpPr>
        <p:spPr>
          <a:xfrm>
            <a:off x="5313757" y="2499584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0"/>
                </a:moveTo>
                <a:lnTo>
                  <a:pt x="106380" y="15866"/>
                </a:lnTo>
                <a:lnTo>
                  <a:pt x="106380" y="17356"/>
                </a:lnTo>
                <a:lnTo>
                  <a:pt x="45" y="1497"/>
                </a:lnTo>
                <a:lnTo>
                  <a:pt x="0" y="0"/>
                </a:lnTo>
                <a:close/>
              </a:path>
            </a:pathLst>
          </a:custGeom>
          <a:solidFill>
            <a:srgbClr val="1E22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97" name="object 697"/>
          <p:cNvSpPr/>
          <p:nvPr/>
        </p:nvSpPr>
        <p:spPr>
          <a:xfrm>
            <a:off x="5313710" y="2498058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0"/>
                </a:moveTo>
                <a:lnTo>
                  <a:pt x="106426" y="15880"/>
                </a:lnTo>
                <a:lnTo>
                  <a:pt x="106426" y="17372"/>
                </a:lnTo>
                <a:lnTo>
                  <a:pt x="46" y="1506"/>
                </a:lnTo>
                <a:lnTo>
                  <a:pt x="0" y="0"/>
                </a:lnTo>
                <a:close/>
              </a:path>
            </a:pathLst>
          </a:custGeom>
          <a:solidFill>
            <a:srgbClr val="1E21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98" name="object 698"/>
          <p:cNvSpPr/>
          <p:nvPr/>
        </p:nvSpPr>
        <p:spPr>
          <a:xfrm>
            <a:off x="5313664" y="2496546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0"/>
                </a:moveTo>
                <a:lnTo>
                  <a:pt x="106472" y="15879"/>
                </a:lnTo>
                <a:lnTo>
                  <a:pt x="106472" y="17369"/>
                </a:lnTo>
                <a:lnTo>
                  <a:pt x="45" y="1496"/>
                </a:lnTo>
                <a:lnTo>
                  <a:pt x="0" y="0"/>
                </a:lnTo>
                <a:close/>
              </a:path>
            </a:pathLst>
          </a:custGeom>
          <a:solidFill>
            <a:srgbClr val="1D21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99" name="object 699"/>
          <p:cNvSpPr/>
          <p:nvPr/>
        </p:nvSpPr>
        <p:spPr>
          <a:xfrm>
            <a:off x="5313582" y="2495015"/>
            <a:ext cx="108010" cy="18002"/>
          </a:xfrm>
          <a:custGeom>
            <a:avLst/>
            <a:gdLst/>
            <a:ahLst/>
            <a:cxnLst/>
            <a:rect l="l" t="t" r="r" b="b"/>
            <a:pathLst>
              <a:path w="106679" h="17780">
                <a:moveTo>
                  <a:pt x="0" y="0"/>
                </a:moveTo>
                <a:lnTo>
                  <a:pt x="106553" y="15898"/>
                </a:lnTo>
                <a:lnTo>
                  <a:pt x="106553" y="17390"/>
                </a:lnTo>
                <a:lnTo>
                  <a:pt x="80" y="1510"/>
                </a:lnTo>
                <a:lnTo>
                  <a:pt x="0" y="0"/>
                </a:lnTo>
                <a:close/>
              </a:path>
            </a:pathLst>
          </a:custGeom>
          <a:solidFill>
            <a:srgbClr val="1C20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00" name="object 700"/>
          <p:cNvSpPr/>
          <p:nvPr/>
        </p:nvSpPr>
        <p:spPr>
          <a:xfrm>
            <a:off x="5313414" y="2491966"/>
            <a:ext cx="108652" cy="19288"/>
          </a:xfrm>
          <a:custGeom>
            <a:avLst/>
            <a:gdLst/>
            <a:ahLst/>
            <a:cxnLst/>
            <a:rect l="l" t="t" r="r" b="b"/>
            <a:pathLst>
              <a:path w="107314" h="19050">
                <a:moveTo>
                  <a:pt x="0" y="0"/>
                </a:moveTo>
                <a:lnTo>
                  <a:pt x="106719" y="15916"/>
                </a:lnTo>
                <a:lnTo>
                  <a:pt x="106719" y="18905"/>
                </a:lnTo>
                <a:lnTo>
                  <a:pt x="166" y="3013"/>
                </a:lnTo>
                <a:lnTo>
                  <a:pt x="0" y="0"/>
                </a:lnTo>
                <a:close/>
              </a:path>
            </a:pathLst>
          </a:custGeom>
          <a:solidFill>
            <a:srgbClr val="1C1F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01" name="object 701"/>
          <p:cNvSpPr/>
          <p:nvPr/>
        </p:nvSpPr>
        <p:spPr>
          <a:xfrm>
            <a:off x="5313329" y="2490437"/>
            <a:ext cx="108652" cy="18002"/>
          </a:xfrm>
          <a:custGeom>
            <a:avLst/>
            <a:gdLst/>
            <a:ahLst/>
            <a:cxnLst/>
            <a:rect l="l" t="t" r="r" b="b"/>
            <a:pathLst>
              <a:path w="107314" h="17780">
                <a:moveTo>
                  <a:pt x="0" y="0"/>
                </a:moveTo>
                <a:lnTo>
                  <a:pt x="106803" y="15935"/>
                </a:lnTo>
                <a:lnTo>
                  <a:pt x="106803" y="17427"/>
                </a:lnTo>
                <a:lnTo>
                  <a:pt x="83" y="1510"/>
                </a:lnTo>
                <a:lnTo>
                  <a:pt x="0" y="0"/>
                </a:lnTo>
                <a:close/>
              </a:path>
            </a:pathLst>
          </a:custGeom>
          <a:solidFill>
            <a:srgbClr val="1B1F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02" name="object 702"/>
          <p:cNvSpPr/>
          <p:nvPr/>
        </p:nvSpPr>
        <p:spPr>
          <a:xfrm>
            <a:off x="5313244" y="2488919"/>
            <a:ext cx="108652" cy="18002"/>
          </a:xfrm>
          <a:custGeom>
            <a:avLst/>
            <a:gdLst/>
            <a:ahLst/>
            <a:cxnLst/>
            <a:rect l="l" t="t" r="r" b="b"/>
            <a:pathLst>
              <a:path w="107314" h="17780">
                <a:moveTo>
                  <a:pt x="0" y="0"/>
                </a:moveTo>
                <a:lnTo>
                  <a:pt x="106886" y="15941"/>
                </a:lnTo>
                <a:lnTo>
                  <a:pt x="106886" y="17439"/>
                </a:lnTo>
                <a:lnTo>
                  <a:pt x="83" y="1503"/>
                </a:lnTo>
                <a:lnTo>
                  <a:pt x="0" y="0"/>
                </a:lnTo>
                <a:close/>
              </a:path>
            </a:pathLst>
          </a:custGeom>
          <a:solidFill>
            <a:srgbClr val="1A1E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03" name="object 703"/>
          <p:cNvSpPr/>
          <p:nvPr/>
        </p:nvSpPr>
        <p:spPr>
          <a:xfrm>
            <a:off x="5313160" y="2487388"/>
            <a:ext cx="108652" cy="18002"/>
          </a:xfrm>
          <a:custGeom>
            <a:avLst/>
            <a:gdLst/>
            <a:ahLst/>
            <a:cxnLst/>
            <a:rect l="l" t="t" r="r" b="b"/>
            <a:pathLst>
              <a:path w="107314" h="17780">
                <a:moveTo>
                  <a:pt x="0" y="0"/>
                </a:moveTo>
                <a:lnTo>
                  <a:pt x="106969" y="15961"/>
                </a:lnTo>
                <a:lnTo>
                  <a:pt x="106969" y="17453"/>
                </a:lnTo>
                <a:lnTo>
                  <a:pt x="83" y="1511"/>
                </a:lnTo>
                <a:lnTo>
                  <a:pt x="0" y="0"/>
                </a:lnTo>
                <a:close/>
              </a:path>
            </a:pathLst>
          </a:custGeom>
          <a:solidFill>
            <a:srgbClr val="1A1D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04" name="object 704"/>
          <p:cNvSpPr/>
          <p:nvPr/>
        </p:nvSpPr>
        <p:spPr>
          <a:xfrm>
            <a:off x="5313055" y="2485492"/>
            <a:ext cx="108652" cy="18645"/>
          </a:xfrm>
          <a:custGeom>
            <a:avLst/>
            <a:gdLst/>
            <a:ahLst/>
            <a:cxnLst/>
            <a:rect l="l" t="t" r="r" b="b"/>
            <a:pathLst>
              <a:path w="107314" h="18414">
                <a:moveTo>
                  <a:pt x="0" y="0"/>
                </a:moveTo>
                <a:lnTo>
                  <a:pt x="107073" y="15969"/>
                </a:lnTo>
                <a:lnTo>
                  <a:pt x="107073" y="17834"/>
                </a:lnTo>
                <a:lnTo>
                  <a:pt x="103" y="1880"/>
                </a:lnTo>
                <a:lnTo>
                  <a:pt x="0" y="0"/>
                </a:lnTo>
                <a:close/>
              </a:path>
            </a:pathLst>
          </a:custGeom>
          <a:solidFill>
            <a:srgbClr val="191D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05" name="object 705"/>
          <p:cNvSpPr/>
          <p:nvPr/>
        </p:nvSpPr>
        <p:spPr>
          <a:xfrm>
            <a:off x="5312970" y="2483956"/>
            <a:ext cx="108652" cy="18002"/>
          </a:xfrm>
          <a:custGeom>
            <a:avLst/>
            <a:gdLst/>
            <a:ahLst/>
            <a:cxnLst/>
            <a:rect l="l" t="t" r="r" b="b"/>
            <a:pathLst>
              <a:path w="107314" h="17780">
                <a:moveTo>
                  <a:pt x="0" y="0"/>
                </a:moveTo>
                <a:lnTo>
                  <a:pt x="107157" y="15988"/>
                </a:lnTo>
                <a:lnTo>
                  <a:pt x="107157" y="17480"/>
                </a:lnTo>
                <a:lnTo>
                  <a:pt x="83" y="1510"/>
                </a:lnTo>
                <a:lnTo>
                  <a:pt x="0" y="0"/>
                </a:lnTo>
                <a:close/>
              </a:path>
            </a:pathLst>
          </a:custGeom>
          <a:solidFill>
            <a:srgbClr val="191C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06" name="object 706"/>
          <p:cNvSpPr/>
          <p:nvPr/>
        </p:nvSpPr>
        <p:spPr>
          <a:xfrm>
            <a:off x="5312886" y="2482437"/>
            <a:ext cx="108652" cy="18002"/>
          </a:xfrm>
          <a:custGeom>
            <a:avLst/>
            <a:gdLst/>
            <a:ahLst/>
            <a:cxnLst/>
            <a:rect l="l" t="t" r="r" b="b"/>
            <a:pathLst>
              <a:path w="107314" h="17780">
                <a:moveTo>
                  <a:pt x="0" y="0"/>
                </a:moveTo>
                <a:lnTo>
                  <a:pt x="107239" y="15993"/>
                </a:lnTo>
                <a:lnTo>
                  <a:pt x="107239" y="17491"/>
                </a:lnTo>
                <a:lnTo>
                  <a:pt x="83" y="1502"/>
                </a:lnTo>
                <a:lnTo>
                  <a:pt x="0" y="0"/>
                </a:lnTo>
                <a:close/>
              </a:path>
            </a:pathLst>
          </a:custGeom>
          <a:solidFill>
            <a:srgbClr val="181C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07" name="object 707"/>
          <p:cNvSpPr/>
          <p:nvPr/>
        </p:nvSpPr>
        <p:spPr>
          <a:xfrm>
            <a:off x="5312802" y="2480906"/>
            <a:ext cx="108652" cy="18002"/>
          </a:xfrm>
          <a:custGeom>
            <a:avLst/>
            <a:gdLst/>
            <a:ahLst/>
            <a:cxnLst/>
            <a:rect l="l" t="t" r="r" b="b"/>
            <a:pathLst>
              <a:path w="107314" h="17780">
                <a:moveTo>
                  <a:pt x="0" y="0"/>
                </a:moveTo>
                <a:lnTo>
                  <a:pt x="107323" y="16013"/>
                </a:lnTo>
                <a:lnTo>
                  <a:pt x="107323" y="17505"/>
                </a:lnTo>
                <a:lnTo>
                  <a:pt x="83" y="1510"/>
                </a:lnTo>
                <a:lnTo>
                  <a:pt x="0" y="0"/>
                </a:lnTo>
                <a:close/>
              </a:path>
            </a:pathLst>
          </a:custGeom>
          <a:solidFill>
            <a:srgbClr val="181B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08" name="object 708"/>
          <p:cNvSpPr/>
          <p:nvPr/>
        </p:nvSpPr>
        <p:spPr>
          <a:xfrm>
            <a:off x="5312718" y="2479387"/>
            <a:ext cx="109296" cy="18002"/>
          </a:xfrm>
          <a:custGeom>
            <a:avLst/>
            <a:gdLst/>
            <a:ahLst/>
            <a:cxnLst/>
            <a:rect l="l" t="t" r="r" b="b"/>
            <a:pathLst>
              <a:path w="107950" h="17780">
                <a:moveTo>
                  <a:pt x="0" y="0"/>
                </a:moveTo>
                <a:lnTo>
                  <a:pt x="107406" y="16018"/>
                </a:lnTo>
                <a:lnTo>
                  <a:pt x="107406" y="17508"/>
                </a:lnTo>
                <a:lnTo>
                  <a:pt x="83" y="1501"/>
                </a:lnTo>
                <a:lnTo>
                  <a:pt x="0" y="0"/>
                </a:lnTo>
                <a:close/>
              </a:path>
            </a:pathLst>
          </a:custGeom>
          <a:solidFill>
            <a:srgbClr val="171B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09" name="object 709"/>
          <p:cNvSpPr/>
          <p:nvPr/>
        </p:nvSpPr>
        <p:spPr>
          <a:xfrm>
            <a:off x="5312629" y="2477854"/>
            <a:ext cx="109296" cy="18002"/>
          </a:xfrm>
          <a:custGeom>
            <a:avLst/>
            <a:gdLst/>
            <a:ahLst/>
            <a:cxnLst/>
            <a:rect l="l" t="t" r="r" b="b"/>
            <a:pathLst>
              <a:path w="107950" h="17780">
                <a:moveTo>
                  <a:pt x="0" y="0"/>
                </a:moveTo>
                <a:lnTo>
                  <a:pt x="107494" y="16038"/>
                </a:lnTo>
                <a:lnTo>
                  <a:pt x="107494" y="17530"/>
                </a:lnTo>
                <a:lnTo>
                  <a:pt x="88" y="1511"/>
                </a:lnTo>
                <a:lnTo>
                  <a:pt x="0" y="0"/>
                </a:lnTo>
                <a:close/>
              </a:path>
            </a:pathLst>
          </a:custGeom>
          <a:solidFill>
            <a:srgbClr val="171A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10" name="object 710"/>
          <p:cNvSpPr/>
          <p:nvPr/>
        </p:nvSpPr>
        <p:spPr>
          <a:xfrm>
            <a:off x="5312529" y="2476333"/>
            <a:ext cx="109296" cy="18002"/>
          </a:xfrm>
          <a:custGeom>
            <a:avLst/>
            <a:gdLst/>
            <a:ahLst/>
            <a:cxnLst/>
            <a:rect l="l" t="t" r="r" b="b"/>
            <a:pathLst>
              <a:path w="107950" h="17780">
                <a:moveTo>
                  <a:pt x="0" y="0"/>
                </a:moveTo>
                <a:lnTo>
                  <a:pt x="107592" y="16047"/>
                </a:lnTo>
                <a:lnTo>
                  <a:pt x="107592" y="17537"/>
                </a:lnTo>
                <a:lnTo>
                  <a:pt x="98" y="1504"/>
                </a:lnTo>
                <a:lnTo>
                  <a:pt x="0" y="0"/>
                </a:lnTo>
                <a:close/>
              </a:path>
            </a:pathLst>
          </a:custGeom>
          <a:solidFill>
            <a:srgbClr val="161A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11" name="object 711"/>
          <p:cNvSpPr/>
          <p:nvPr/>
        </p:nvSpPr>
        <p:spPr>
          <a:xfrm>
            <a:off x="5312329" y="2473278"/>
            <a:ext cx="109296" cy="19930"/>
          </a:xfrm>
          <a:custGeom>
            <a:avLst/>
            <a:gdLst/>
            <a:ahLst/>
            <a:cxnLst/>
            <a:rect l="l" t="t" r="r" b="b"/>
            <a:pathLst>
              <a:path w="107950" h="19685">
                <a:moveTo>
                  <a:pt x="0" y="0"/>
                </a:moveTo>
                <a:lnTo>
                  <a:pt x="107789" y="16076"/>
                </a:lnTo>
                <a:lnTo>
                  <a:pt x="107789" y="19065"/>
                </a:lnTo>
                <a:lnTo>
                  <a:pt x="196" y="3018"/>
                </a:lnTo>
                <a:lnTo>
                  <a:pt x="0" y="0"/>
                </a:lnTo>
                <a:close/>
              </a:path>
            </a:pathLst>
          </a:custGeom>
          <a:solidFill>
            <a:srgbClr val="1519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12" name="object 712"/>
          <p:cNvSpPr/>
          <p:nvPr/>
        </p:nvSpPr>
        <p:spPr>
          <a:xfrm>
            <a:off x="5312136" y="2470222"/>
            <a:ext cx="109939" cy="19930"/>
          </a:xfrm>
          <a:custGeom>
            <a:avLst/>
            <a:gdLst/>
            <a:ahLst/>
            <a:cxnLst/>
            <a:rect l="l" t="t" r="r" b="b"/>
            <a:pathLst>
              <a:path w="108585" h="19685">
                <a:moveTo>
                  <a:pt x="0" y="0"/>
                </a:moveTo>
                <a:lnTo>
                  <a:pt x="59192" y="8828"/>
                </a:lnTo>
                <a:lnTo>
                  <a:pt x="62926" y="9661"/>
                </a:lnTo>
                <a:lnTo>
                  <a:pt x="63739" y="9725"/>
                </a:lnTo>
                <a:lnTo>
                  <a:pt x="67422" y="10093"/>
                </a:lnTo>
                <a:lnTo>
                  <a:pt x="67674" y="10093"/>
                </a:lnTo>
                <a:lnTo>
                  <a:pt x="107986" y="16105"/>
                </a:lnTo>
                <a:lnTo>
                  <a:pt x="107986" y="19094"/>
                </a:lnTo>
                <a:lnTo>
                  <a:pt x="196" y="3018"/>
                </a:lnTo>
                <a:lnTo>
                  <a:pt x="0" y="0"/>
                </a:lnTo>
                <a:close/>
              </a:path>
            </a:pathLst>
          </a:custGeom>
          <a:solidFill>
            <a:srgbClr val="1519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13" name="object 713"/>
          <p:cNvSpPr/>
          <p:nvPr/>
        </p:nvSpPr>
        <p:spPr>
          <a:xfrm>
            <a:off x="5312037" y="2468697"/>
            <a:ext cx="109939" cy="18002"/>
          </a:xfrm>
          <a:custGeom>
            <a:avLst/>
            <a:gdLst/>
            <a:ahLst/>
            <a:cxnLst/>
            <a:rect l="l" t="t" r="r" b="b"/>
            <a:pathLst>
              <a:path w="108585" h="17780">
                <a:moveTo>
                  <a:pt x="0" y="0"/>
                </a:moveTo>
                <a:lnTo>
                  <a:pt x="55121" y="8220"/>
                </a:lnTo>
                <a:lnTo>
                  <a:pt x="58615" y="10184"/>
                </a:lnTo>
                <a:lnTo>
                  <a:pt x="59311" y="10339"/>
                </a:lnTo>
                <a:lnTo>
                  <a:pt x="98" y="1504"/>
                </a:lnTo>
                <a:lnTo>
                  <a:pt x="0" y="0"/>
                </a:lnTo>
                <a:close/>
              </a:path>
              <a:path w="108585" h="17780">
                <a:moveTo>
                  <a:pt x="67759" y="11600"/>
                </a:moveTo>
                <a:lnTo>
                  <a:pt x="77780" y="11600"/>
                </a:lnTo>
                <a:lnTo>
                  <a:pt x="108084" y="16119"/>
                </a:lnTo>
                <a:lnTo>
                  <a:pt x="108084" y="17617"/>
                </a:lnTo>
                <a:lnTo>
                  <a:pt x="67759" y="11600"/>
                </a:lnTo>
                <a:close/>
              </a:path>
              <a:path w="108585" h="17780">
                <a:moveTo>
                  <a:pt x="67556" y="11569"/>
                </a:moveTo>
                <a:lnTo>
                  <a:pt x="69057" y="10299"/>
                </a:lnTo>
                <a:lnTo>
                  <a:pt x="77780" y="11600"/>
                </a:lnTo>
                <a:lnTo>
                  <a:pt x="67556" y="11569"/>
                </a:lnTo>
                <a:close/>
              </a:path>
            </a:pathLst>
          </a:custGeom>
          <a:solidFill>
            <a:srgbClr val="14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14" name="object 714"/>
          <p:cNvSpPr/>
          <p:nvPr/>
        </p:nvSpPr>
        <p:spPr>
          <a:xfrm>
            <a:off x="5311936" y="2467162"/>
            <a:ext cx="109939" cy="18002"/>
          </a:xfrm>
          <a:custGeom>
            <a:avLst/>
            <a:gdLst/>
            <a:ahLst/>
            <a:cxnLst/>
            <a:rect l="l" t="t" r="r" b="b"/>
            <a:pathLst>
              <a:path w="108585" h="17780">
                <a:moveTo>
                  <a:pt x="0" y="0"/>
                </a:moveTo>
                <a:lnTo>
                  <a:pt x="52645" y="7855"/>
                </a:lnTo>
                <a:lnTo>
                  <a:pt x="53524" y="8783"/>
                </a:lnTo>
                <a:lnTo>
                  <a:pt x="55215" y="9733"/>
                </a:lnTo>
                <a:lnTo>
                  <a:pt x="98" y="1513"/>
                </a:lnTo>
                <a:lnTo>
                  <a:pt x="0" y="0"/>
                </a:lnTo>
                <a:close/>
              </a:path>
              <a:path w="108585" h="17780">
                <a:moveTo>
                  <a:pt x="77892" y="13115"/>
                </a:moveTo>
                <a:lnTo>
                  <a:pt x="87903" y="13115"/>
                </a:lnTo>
                <a:lnTo>
                  <a:pt x="108183" y="16141"/>
                </a:lnTo>
                <a:lnTo>
                  <a:pt x="108183" y="17633"/>
                </a:lnTo>
                <a:lnTo>
                  <a:pt x="77892" y="13115"/>
                </a:lnTo>
                <a:close/>
              </a:path>
              <a:path w="108585" h="17780">
                <a:moveTo>
                  <a:pt x="69158" y="11813"/>
                </a:moveTo>
                <a:lnTo>
                  <a:pt x="70109" y="11007"/>
                </a:lnTo>
                <a:lnTo>
                  <a:pt x="70521" y="10522"/>
                </a:lnTo>
                <a:lnTo>
                  <a:pt x="87903" y="13115"/>
                </a:lnTo>
                <a:lnTo>
                  <a:pt x="77892" y="13115"/>
                </a:lnTo>
                <a:lnTo>
                  <a:pt x="69158" y="11813"/>
                </a:lnTo>
                <a:close/>
              </a:path>
            </a:pathLst>
          </a:custGeom>
          <a:solidFill>
            <a:srgbClr val="14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15" name="object 715"/>
          <p:cNvSpPr/>
          <p:nvPr/>
        </p:nvSpPr>
        <p:spPr>
          <a:xfrm>
            <a:off x="5311837" y="2465640"/>
            <a:ext cx="109939" cy="18002"/>
          </a:xfrm>
          <a:custGeom>
            <a:avLst/>
            <a:gdLst/>
            <a:ahLst/>
            <a:cxnLst/>
            <a:rect l="l" t="t" r="r" b="b"/>
            <a:pathLst>
              <a:path w="108585" h="17780">
                <a:moveTo>
                  <a:pt x="0" y="0"/>
                </a:moveTo>
                <a:lnTo>
                  <a:pt x="51100" y="7621"/>
                </a:lnTo>
                <a:lnTo>
                  <a:pt x="52747" y="9361"/>
                </a:lnTo>
                <a:lnTo>
                  <a:pt x="98" y="1505"/>
                </a:lnTo>
                <a:lnTo>
                  <a:pt x="0" y="0"/>
                </a:lnTo>
                <a:close/>
              </a:path>
              <a:path w="108585" h="17780">
                <a:moveTo>
                  <a:pt x="87976" y="14617"/>
                </a:moveTo>
                <a:lnTo>
                  <a:pt x="98009" y="14617"/>
                </a:lnTo>
                <a:lnTo>
                  <a:pt x="108281" y="16149"/>
                </a:lnTo>
                <a:lnTo>
                  <a:pt x="108281" y="17647"/>
                </a:lnTo>
                <a:lnTo>
                  <a:pt x="87976" y="14617"/>
                </a:lnTo>
                <a:close/>
              </a:path>
              <a:path w="108585" h="17780">
                <a:moveTo>
                  <a:pt x="70617" y="12027"/>
                </a:moveTo>
                <a:lnTo>
                  <a:pt x="71745" y="10700"/>
                </a:lnTo>
                <a:lnTo>
                  <a:pt x="98009" y="14617"/>
                </a:lnTo>
                <a:lnTo>
                  <a:pt x="87976" y="14617"/>
                </a:lnTo>
                <a:lnTo>
                  <a:pt x="70617" y="12027"/>
                </a:lnTo>
                <a:close/>
              </a:path>
            </a:pathLst>
          </a:custGeom>
          <a:solidFill>
            <a:srgbClr val="14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16" name="object 716"/>
          <p:cNvSpPr/>
          <p:nvPr/>
        </p:nvSpPr>
        <p:spPr>
          <a:xfrm>
            <a:off x="5311731" y="2464105"/>
            <a:ext cx="109939" cy="18002"/>
          </a:xfrm>
          <a:custGeom>
            <a:avLst/>
            <a:gdLst/>
            <a:ahLst/>
            <a:cxnLst/>
            <a:rect l="l" t="t" r="r" b="b"/>
            <a:pathLst>
              <a:path w="108585" h="17780">
                <a:moveTo>
                  <a:pt x="0" y="0"/>
                </a:moveTo>
                <a:lnTo>
                  <a:pt x="49552" y="7393"/>
                </a:lnTo>
                <a:lnTo>
                  <a:pt x="51201" y="9136"/>
                </a:lnTo>
                <a:lnTo>
                  <a:pt x="104" y="1514"/>
                </a:lnTo>
                <a:lnTo>
                  <a:pt x="0" y="0"/>
                </a:lnTo>
                <a:close/>
              </a:path>
              <a:path w="108585" h="17780">
                <a:moveTo>
                  <a:pt x="98128" y="16135"/>
                </a:moveTo>
                <a:lnTo>
                  <a:pt x="108386" y="16172"/>
                </a:lnTo>
                <a:lnTo>
                  <a:pt x="108386" y="17664"/>
                </a:lnTo>
                <a:lnTo>
                  <a:pt x="98128" y="16135"/>
                </a:lnTo>
                <a:close/>
              </a:path>
              <a:path w="108585" h="17780">
                <a:moveTo>
                  <a:pt x="71851" y="12215"/>
                </a:moveTo>
                <a:lnTo>
                  <a:pt x="72979" y="10889"/>
                </a:lnTo>
                <a:lnTo>
                  <a:pt x="108133" y="16135"/>
                </a:lnTo>
                <a:lnTo>
                  <a:pt x="98128" y="16135"/>
                </a:lnTo>
                <a:lnTo>
                  <a:pt x="71851" y="12215"/>
                </a:lnTo>
                <a:close/>
              </a:path>
            </a:pathLst>
          </a:custGeom>
          <a:solidFill>
            <a:srgbClr val="13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17" name="object 717"/>
          <p:cNvSpPr/>
          <p:nvPr/>
        </p:nvSpPr>
        <p:spPr>
          <a:xfrm>
            <a:off x="5310561" y="2446539"/>
            <a:ext cx="131798" cy="34075"/>
          </a:xfrm>
          <a:custGeom>
            <a:avLst/>
            <a:gdLst/>
            <a:ahLst/>
            <a:cxnLst/>
            <a:rect l="l" t="t" r="r" b="b"/>
            <a:pathLst>
              <a:path w="130175" h="33655">
                <a:moveTo>
                  <a:pt x="0" y="787"/>
                </a:moveTo>
                <a:lnTo>
                  <a:pt x="571" y="0"/>
                </a:lnTo>
                <a:lnTo>
                  <a:pt x="34594" y="0"/>
                </a:lnTo>
                <a:lnTo>
                  <a:pt x="39662" y="2451"/>
                </a:lnTo>
                <a:lnTo>
                  <a:pt x="42887" y="11112"/>
                </a:lnTo>
                <a:lnTo>
                  <a:pt x="43764" y="13398"/>
                </a:lnTo>
                <a:lnTo>
                  <a:pt x="49309" y="23276"/>
                </a:lnTo>
                <a:lnTo>
                  <a:pt x="50705" y="24750"/>
                </a:lnTo>
                <a:lnTo>
                  <a:pt x="1151" y="17359"/>
                </a:lnTo>
                <a:lnTo>
                  <a:pt x="0" y="787"/>
                </a:lnTo>
                <a:close/>
              </a:path>
              <a:path w="130175" h="33655">
                <a:moveTo>
                  <a:pt x="126657" y="13525"/>
                </a:moveTo>
                <a:lnTo>
                  <a:pt x="129870" y="13543"/>
                </a:lnTo>
                <a:lnTo>
                  <a:pt x="130041" y="14531"/>
                </a:lnTo>
                <a:lnTo>
                  <a:pt x="129870" y="13639"/>
                </a:lnTo>
                <a:lnTo>
                  <a:pt x="126657" y="13525"/>
                </a:lnTo>
                <a:close/>
              </a:path>
              <a:path w="130175" h="33655">
                <a:moveTo>
                  <a:pt x="119049" y="11442"/>
                </a:moveTo>
                <a:lnTo>
                  <a:pt x="129497" y="11442"/>
                </a:lnTo>
                <a:lnTo>
                  <a:pt x="129866" y="13525"/>
                </a:lnTo>
                <a:lnTo>
                  <a:pt x="126657" y="13525"/>
                </a:lnTo>
                <a:lnTo>
                  <a:pt x="123570" y="14566"/>
                </a:lnTo>
                <a:lnTo>
                  <a:pt x="120180" y="16573"/>
                </a:lnTo>
                <a:lnTo>
                  <a:pt x="120180" y="18580"/>
                </a:lnTo>
                <a:lnTo>
                  <a:pt x="120027" y="12776"/>
                </a:lnTo>
                <a:lnTo>
                  <a:pt x="119049" y="11442"/>
                </a:lnTo>
                <a:close/>
              </a:path>
              <a:path w="130175" h="33655">
                <a:moveTo>
                  <a:pt x="74130" y="28244"/>
                </a:moveTo>
                <a:lnTo>
                  <a:pt x="76375" y="25603"/>
                </a:lnTo>
                <a:lnTo>
                  <a:pt x="84343" y="16028"/>
                </a:lnTo>
                <a:lnTo>
                  <a:pt x="94240" y="6923"/>
                </a:lnTo>
                <a:lnTo>
                  <a:pt x="104940" y="2552"/>
                </a:lnTo>
                <a:lnTo>
                  <a:pt x="124307" y="2552"/>
                </a:lnTo>
                <a:lnTo>
                  <a:pt x="128816" y="7607"/>
                </a:lnTo>
                <a:lnTo>
                  <a:pt x="129497" y="11442"/>
                </a:lnTo>
                <a:lnTo>
                  <a:pt x="110515" y="11442"/>
                </a:lnTo>
                <a:lnTo>
                  <a:pt x="109537" y="12776"/>
                </a:lnTo>
                <a:lnTo>
                  <a:pt x="109537" y="33489"/>
                </a:lnTo>
                <a:lnTo>
                  <a:pt x="109302" y="33489"/>
                </a:lnTo>
                <a:lnTo>
                  <a:pt x="74130" y="28244"/>
                </a:lnTo>
                <a:close/>
              </a:path>
            </a:pathLst>
          </a:custGeom>
          <a:solidFill>
            <a:srgbClr val="12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18" name="object 718"/>
          <p:cNvSpPr/>
          <p:nvPr/>
        </p:nvSpPr>
        <p:spPr>
          <a:xfrm>
            <a:off x="4832238" y="2459723"/>
            <a:ext cx="65577" cy="94509"/>
          </a:xfrm>
          <a:custGeom>
            <a:avLst/>
            <a:gdLst/>
            <a:ahLst/>
            <a:cxnLst/>
            <a:rect l="l" t="t" r="r" b="b"/>
            <a:pathLst>
              <a:path w="64770" h="93344">
                <a:moveTo>
                  <a:pt x="0" y="89482"/>
                </a:moveTo>
                <a:lnTo>
                  <a:pt x="0" y="3805"/>
                </a:lnTo>
                <a:lnTo>
                  <a:pt x="2795" y="0"/>
                </a:lnTo>
                <a:lnTo>
                  <a:pt x="6243" y="0"/>
                </a:lnTo>
                <a:lnTo>
                  <a:pt x="64479" y="3147"/>
                </a:lnTo>
                <a:lnTo>
                  <a:pt x="64479" y="93287"/>
                </a:lnTo>
                <a:lnTo>
                  <a:pt x="2795" y="93287"/>
                </a:lnTo>
                <a:lnTo>
                  <a:pt x="0" y="89482"/>
                </a:lnTo>
                <a:close/>
              </a:path>
            </a:pathLst>
          </a:custGeom>
          <a:solidFill>
            <a:srgbClr val="A0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19" name="object 719"/>
          <p:cNvSpPr/>
          <p:nvPr/>
        </p:nvSpPr>
        <p:spPr>
          <a:xfrm>
            <a:off x="4832233" y="2463010"/>
            <a:ext cx="461616" cy="95152"/>
          </a:xfrm>
          <a:custGeom>
            <a:avLst/>
            <a:gdLst/>
            <a:ahLst/>
            <a:cxnLst/>
            <a:rect l="l" t="t" r="r" b="b"/>
            <a:pathLst>
              <a:path w="455929" h="93980">
                <a:moveTo>
                  <a:pt x="0" y="89621"/>
                </a:moveTo>
                <a:lnTo>
                  <a:pt x="0" y="3805"/>
                </a:lnTo>
                <a:lnTo>
                  <a:pt x="2795" y="0"/>
                </a:lnTo>
                <a:lnTo>
                  <a:pt x="452840" y="0"/>
                </a:lnTo>
                <a:lnTo>
                  <a:pt x="455813" y="4045"/>
                </a:lnTo>
                <a:lnTo>
                  <a:pt x="455813" y="89390"/>
                </a:lnTo>
                <a:lnTo>
                  <a:pt x="452840" y="93426"/>
                </a:lnTo>
                <a:lnTo>
                  <a:pt x="2795" y="93426"/>
                </a:lnTo>
                <a:lnTo>
                  <a:pt x="0" y="89621"/>
                </a:lnTo>
                <a:close/>
              </a:path>
            </a:pathLst>
          </a:custGeom>
          <a:solidFill>
            <a:srgbClr val="D71F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20" name="object 720"/>
          <p:cNvSpPr/>
          <p:nvPr/>
        </p:nvSpPr>
        <p:spPr>
          <a:xfrm>
            <a:off x="486296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21" name="object 721"/>
          <p:cNvSpPr/>
          <p:nvPr/>
        </p:nvSpPr>
        <p:spPr>
          <a:xfrm>
            <a:off x="487437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22" name="object 722"/>
          <p:cNvSpPr/>
          <p:nvPr/>
        </p:nvSpPr>
        <p:spPr>
          <a:xfrm>
            <a:off x="488578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23" name="object 723"/>
          <p:cNvSpPr/>
          <p:nvPr/>
        </p:nvSpPr>
        <p:spPr>
          <a:xfrm>
            <a:off x="490861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24" name="object 724"/>
          <p:cNvSpPr/>
          <p:nvPr/>
        </p:nvSpPr>
        <p:spPr>
          <a:xfrm>
            <a:off x="492002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25" name="object 725"/>
          <p:cNvSpPr/>
          <p:nvPr/>
        </p:nvSpPr>
        <p:spPr>
          <a:xfrm>
            <a:off x="493143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26" name="object 726"/>
          <p:cNvSpPr/>
          <p:nvPr/>
        </p:nvSpPr>
        <p:spPr>
          <a:xfrm>
            <a:off x="494284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27" name="object 727"/>
          <p:cNvSpPr/>
          <p:nvPr/>
        </p:nvSpPr>
        <p:spPr>
          <a:xfrm>
            <a:off x="495426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28" name="object 728"/>
          <p:cNvSpPr/>
          <p:nvPr/>
        </p:nvSpPr>
        <p:spPr>
          <a:xfrm>
            <a:off x="496567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29" name="object 729"/>
          <p:cNvSpPr/>
          <p:nvPr/>
        </p:nvSpPr>
        <p:spPr>
          <a:xfrm>
            <a:off x="497708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0" name="object 730"/>
          <p:cNvSpPr/>
          <p:nvPr/>
        </p:nvSpPr>
        <p:spPr>
          <a:xfrm>
            <a:off x="498850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1" name="object 731"/>
          <p:cNvSpPr/>
          <p:nvPr/>
        </p:nvSpPr>
        <p:spPr>
          <a:xfrm>
            <a:off x="499991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2" name="object 732"/>
          <p:cNvSpPr/>
          <p:nvPr/>
        </p:nvSpPr>
        <p:spPr>
          <a:xfrm>
            <a:off x="501132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3" name="object 733"/>
          <p:cNvSpPr/>
          <p:nvPr/>
        </p:nvSpPr>
        <p:spPr>
          <a:xfrm>
            <a:off x="502273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4" name="object 734"/>
          <p:cNvSpPr/>
          <p:nvPr/>
        </p:nvSpPr>
        <p:spPr>
          <a:xfrm>
            <a:off x="503414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5" name="object 735"/>
          <p:cNvSpPr/>
          <p:nvPr/>
        </p:nvSpPr>
        <p:spPr>
          <a:xfrm>
            <a:off x="5045558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6" name="object 736"/>
          <p:cNvSpPr/>
          <p:nvPr/>
        </p:nvSpPr>
        <p:spPr>
          <a:xfrm>
            <a:off x="505697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7" name="object 737"/>
          <p:cNvSpPr/>
          <p:nvPr/>
        </p:nvSpPr>
        <p:spPr>
          <a:xfrm>
            <a:off x="506838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8" name="object 738"/>
          <p:cNvSpPr/>
          <p:nvPr/>
        </p:nvSpPr>
        <p:spPr>
          <a:xfrm>
            <a:off x="507979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9" name="object 739"/>
          <p:cNvSpPr/>
          <p:nvPr/>
        </p:nvSpPr>
        <p:spPr>
          <a:xfrm>
            <a:off x="509120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0" name="object 740"/>
          <p:cNvSpPr/>
          <p:nvPr/>
        </p:nvSpPr>
        <p:spPr>
          <a:xfrm>
            <a:off x="510261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1" name="object 741"/>
          <p:cNvSpPr/>
          <p:nvPr/>
        </p:nvSpPr>
        <p:spPr>
          <a:xfrm>
            <a:off x="511403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2" name="object 742"/>
          <p:cNvSpPr/>
          <p:nvPr/>
        </p:nvSpPr>
        <p:spPr>
          <a:xfrm>
            <a:off x="512544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3" name="object 743"/>
          <p:cNvSpPr/>
          <p:nvPr/>
        </p:nvSpPr>
        <p:spPr>
          <a:xfrm>
            <a:off x="513685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4" name="object 744"/>
          <p:cNvSpPr/>
          <p:nvPr/>
        </p:nvSpPr>
        <p:spPr>
          <a:xfrm>
            <a:off x="514827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5" name="object 745"/>
          <p:cNvSpPr/>
          <p:nvPr/>
        </p:nvSpPr>
        <p:spPr>
          <a:xfrm>
            <a:off x="515968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6" name="object 746"/>
          <p:cNvSpPr/>
          <p:nvPr/>
        </p:nvSpPr>
        <p:spPr>
          <a:xfrm>
            <a:off x="517109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7" name="object 747"/>
          <p:cNvSpPr/>
          <p:nvPr/>
        </p:nvSpPr>
        <p:spPr>
          <a:xfrm>
            <a:off x="518250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8" name="object 748"/>
          <p:cNvSpPr/>
          <p:nvPr/>
        </p:nvSpPr>
        <p:spPr>
          <a:xfrm>
            <a:off x="519392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9" name="object 749"/>
          <p:cNvSpPr/>
          <p:nvPr/>
        </p:nvSpPr>
        <p:spPr>
          <a:xfrm>
            <a:off x="520533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50" name="object 750"/>
          <p:cNvSpPr/>
          <p:nvPr/>
        </p:nvSpPr>
        <p:spPr>
          <a:xfrm>
            <a:off x="521674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51" name="object 751"/>
          <p:cNvSpPr/>
          <p:nvPr/>
        </p:nvSpPr>
        <p:spPr>
          <a:xfrm>
            <a:off x="522815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52" name="object 752"/>
          <p:cNvSpPr/>
          <p:nvPr/>
        </p:nvSpPr>
        <p:spPr>
          <a:xfrm>
            <a:off x="523956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53" name="object 753"/>
          <p:cNvSpPr/>
          <p:nvPr/>
        </p:nvSpPr>
        <p:spPr>
          <a:xfrm>
            <a:off x="525098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54" name="object 754"/>
          <p:cNvSpPr/>
          <p:nvPr/>
        </p:nvSpPr>
        <p:spPr>
          <a:xfrm>
            <a:off x="526239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55" name="object 755"/>
          <p:cNvSpPr/>
          <p:nvPr/>
        </p:nvSpPr>
        <p:spPr>
          <a:xfrm>
            <a:off x="4902525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D8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56" name="object 756"/>
          <p:cNvSpPr/>
          <p:nvPr/>
        </p:nvSpPr>
        <p:spPr>
          <a:xfrm>
            <a:off x="4902013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D5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57" name="object 757"/>
          <p:cNvSpPr/>
          <p:nvPr/>
        </p:nvSpPr>
        <p:spPr>
          <a:xfrm>
            <a:off x="4901813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D3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58" name="object 758"/>
          <p:cNvSpPr/>
          <p:nvPr/>
        </p:nvSpPr>
        <p:spPr>
          <a:xfrm>
            <a:off x="4901613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D1202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59" name="object 759"/>
          <p:cNvSpPr/>
          <p:nvPr/>
        </p:nvSpPr>
        <p:spPr>
          <a:xfrm>
            <a:off x="4901420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CE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60" name="object 760"/>
          <p:cNvSpPr/>
          <p:nvPr/>
        </p:nvSpPr>
        <p:spPr>
          <a:xfrm>
            <a:off x="4901221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CB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61" name="object 761"/>
          <p:cNvSpPr/>
          <p:nvPr/>
        </p:nvSpPr>
        <p:spPr>
          <a:xfrm>
            <a:off x="4901021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CA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62" name="object 762"/>
          <p:cNvSpPr/>
          <p:nvPr/>
        </p:nvSpPr>
        <p:spPr>
          <a:xfrm>
            <a:off x="4900829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C7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63" name="object 763"/>
          <p:cNvSpPr/>
          <p:nvPr/>
        </p:nvSpPr>
        <p:spPr>
          <a:xfrm>
            <a:off x="4900628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C6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64" name="object 764"/>
          <p:cNvSpPr/>
          <p:nvPr/>
        </p:nvSpPr>
        <p:spPr>
          <a:xfrm>
            <a:off x="4900429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C2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65" name="object 765"/>
          <p:cNvSpPr/>
          <p:nvPr/>
        </p:nvSpPr>
        <p:spPr>
          <a:xfrm>
            <a:off x="4900229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66" name="object 766"/>
          <p:cNvSpPr/>
          <p:nvPr/>
        </p:nvSpPr>
        <p:spPr>
          <a:xfrm>
            <a:off x="4900036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BE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67" name="object 767"/>
          <p:cNvSpPr/>
          <p:nvPr/>
        </p:nvSpPr>
        <p:spPr>
          <a:xfrm>
            <a:off x="4899837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BB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68" name="object 768"/>
          <p:cNvSpPr/>
          <p:nvPr/>
        </p:nvSpPr>
        <p:spPr>
          <a:xfrm>
            <a:off x="4899637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BA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69" name="object 769"/>
          <p:cNvSpPr/>
          <p:nvPr/>
        </p:nvSpPr>
        <p:spPr>
          <a:xfrm>
            <a:off x="4899445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70" name="object 770"/>
          <p:cNvSpPr/>
          <p:nvPr/>
        </p:nvSpPr>
        <p:spPr>
          <a:xfrm>
            <a:off x="4899244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71" name="object 771"/>
          <p:cNvSpPr/>
          <p:nvPr/>
        </p:nvSpPr>
        <p:spPr>
          <a:xfrm>
            <a:off x="4899045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72" name="object 772"/>
          <p:cNvSpPr/>
          <p:nvPr/>
        </p:nvSpPr>
        <p:spPr>
          <a:xfrm>
            <a:off x="4898845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73" name="object 773"/>
          <p:cNvSpPr/>
          <p:nvPr/>
        </p:nvSpPr>
        <p:spPr>
          <a:xfrm>
            <a:off x="4898652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74" name="object 774"/>
          <p:cNvSpPr/>
          <p:nvPr/>
        </p:nvSpPr>
        <p:spPr>
          <a:xfrm>
            <a:off x="4898452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75" name="object 775"/>
          <p:cNvSpPr/>
          <p:nvPr/>
        </p:nvSpPr>
        <p:spPr>
          <a:xfrm>
            <a:off x="4898253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76" name="object 776"/>
          <p:cNvSpPr/>
          <p:nvPr/>
        </p:nvSpPr>
        <p:spPr>
          <a:xfrm>
            <a:off x="4898054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77" name="object 777"/>
          <p:cNvSpPr/>
          <p:nvPr/>
        </p:nvSpPr>
        <p:spPr>
          <a:xfrm>
            <a:off x="4897883" y="24630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5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78" name="object 778"/>
          <p:cNvSpPr/>
          <p:nvPr/>
        </p:nvSpPr>
        <p:spPr>
          <a:xfrm>
            <a:off x="489647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0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79" name="object 779"/>
          <p:cNvSpPr/>
          <p:nvPr/>
        </p:nvSpPr>
        <p:spPr>
          <a:xfrm>
            <a:off x="489627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2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80" name="object 780"/>
          <p:cNvSpPr/>
          <p:nvPr/>
        </p:nvSpPr>
        <p:spPr>
          <a:xfrm>
            <a:off x="489607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81" name="object 781"/>
          <p:cNvSpPr/>
          <p:nvPr/>
        </p:nvSpPr>
        <p:spPr>
          <a:xfrm>
            <a:off x="489587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82" name="object 782"/>
          <p:cNvSpPr/>
          <p:nvPr/>
        </p:nvSpPr>
        <p:spPr>
          <a:xfrm>
            <a:off x="489568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83" name="object 783"/>
          <p:cNvSpPr/>
          <p:nvPr/>
        </p:nvSpPr>
        <p:spPr>
          <a:xfrm>
            <a:off x="489548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84" name="object 784"/>
          <p:cNvSpPr/>
          <p:nvPr/>
        </p:nvSpPr>
        <p:spPr>
          <a:xfrm>
            <a:off x="489528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85" name="object 785"/>
          <p:cNvSpPr/>
          <p:nvPr/>
        </p:nvSpPr>
        <p:spPr>
          <a:xfrm>
            <a:off x="489509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86" name="object 786"/>
          <p:cNvSpPr/>
          <p:nvPr/>
        </p:nvSpPr>
        <p:spPr>
          <a:xfrm>
            <a:off x="489489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87" name="object 787"/>
          <p:cNvSpPr/>
          <p:nvPr/>
        </p:nvSpPr>
        <p:spPr>
          <a:xfrm>
            <a:off x="489469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88" name="object 788"/>
          <p:cNvSpPr/>
          <p:nvPr/>
        </p:nvSpPr>
        <p:spPr>
          <a:xfrm>
            <a:off x="489449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89" name="object 789"/>
          <p:cNvSpPr/>
          <p:nvPr/>
        </p:nvSpPr>
        <p:spPr>
          <a:xfrm>
            <a:off x="489429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90" name="object 790"/>
          <p:cNvSpPr/>
          <p:nvPr/>
        </p:nvSpPr>
        <p:spPr>
          <a:xfrm>
            <a:off x="489410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A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91" name="object 791"/>
          <p:cNvSpPr/>
          <p:nvPr/>
        </p:nvSpPr>
        <p:spPr>
          <a:xfrm>
            <a:off x="489390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B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92" name="object 792"/>
          <p:cNvSpPr/>
          <p:nvPr/>
        </p:nvSpPr>
        <p:spPr>
          <a:xfrm>
            <a:off x="4893708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D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93" name="object 793"/>
          <p:cNvSpPr/>
          <p:nvPr/>
        </p:nvSpPr>
        <p:spPr>
          <a:xfrm>
            <a:off x="4893508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F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94" name="object 794"/>
          <p:cNvSpPr/>
          <p:nvPr/>
        </p:nvSpPr>
        <p:spPr>
          <a:xfrm>
            <a:off x="4893308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95" name="object 795"/>
          <p:cNvSpPr/>
          <p:nvPr/>
        </p:nvSpPr>
        <p:spPr>
          <a:xfrm>
            <a:off x="489310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3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96" name="object 796"/>
          <p:cNvSpPr/>
          <p:nvPr/>
        </p:nvSpPr>
        <p:spPr>
          <a:xfrm>
            <a:off x="489291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6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97" name="object 797"/>
          <p:cNvSpPr/>
          <p:nvPr/>
        </p:nvSpPr>
        <p:spPr>
          <a:xfrm>
            <a:off x="489271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7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98" name="object 798"/>
          <p:cNvSpPr/>
          <p:nvPr/>
        </p:nvSpPr>
        <p:spPr>
          <a:xfrm>
            <a:off x="489251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A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99" name="object 799"/>
          <p:cNvSpPr/>
          <p:nvPr/>
        </p:nvSpPr>
        <p:spPr>
          <a:xfrm>
            <a:off x="489232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B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00" name="object 800"/>
          <p:cNvSpPr/>
          <p:nvPr/>
        </p:nvSpPr>
        <p:spPr>
          <a:xfrm>
            <a:off x="489212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D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01" name="object 801"/>
          <p:cNvSpPr/>
          <p:nvPr/>
        </p:nvSpPr>
        <p:spPr>
          <a:xfrm>
            <a:off x="489192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F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02" name="object 802"/>
          <p:cNvSpPr/>
          <p:nvPr/>
        </p:nvSpPr>
        <p:spPr>
          <a:xfrm>
            <a:off x="489172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D1202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03" name="object 803"/>
          <p:cNvSpPr/>
          <p:nvPr/>
        </p:nvSpPr>
        <p:spPr>
          <a:xfrm>
            <a:off x="489153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D3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04" name="object 804"/>
          <p:cNvSpPr/>
          <p:nvPr/>
        </p:nvSpPr>
        <p:spPr>
          <a:xfrm>
            <a:off x="489133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D6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05" name="object 805"/>
          <p:cNvSpPr/>
          <p:nvPr/>
        </p:nvSpPr>
        <p:spPr>
          <a:xfrm>
            <a:off x="489101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D6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06" name="object 806"/>
          <p:cNvSpPr/>
          <p:nvPr/>
        </p:nvSpPr>
        <p:spPr>
          <a:xfrm>
            <a:off x="4897860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C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07" name="object 807"/>
          <p:cNvSpPr/>
          <p:nvPr/>
        </p:nvSpPr>
        <p:spPr>
          <a:xfrm>
            <a:off x="4897661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A1B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08" name="object 808"/>
          <p:cNvSpPr/>
          <p:nvPr/>
        </p:nvSpPr>
        <p:spPr>
          <a:xfrm>
            <a:off x="4897460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9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09" name="object 809"/>
          <p:cNvSpPr/>
          <p:nvPr/>
        </p:nvSpPr>
        <p:spPr>
          <a:xfrm>
            <a:off x="4897268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7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10" name="object 810"/>
          <p:cNvSpPr/>
          <p:nvPr/>
        </p:nvSpPr>
        <p:spPr>
          <a:xfrm>
            <a:off x="4897068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5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11" name="object 811"/>
          <p:cNvSpPr/>
          <p:nvPr/>
        </p:nvSpPr>
        <p:spPr>
          <a:xfrm>
            <a:off x="4896869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4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12" name="object 812"/>
          <p:cNvSpPr/>
          <p:nvPr/>
        </p:nvSpPr>
        <p:spPr>
          <a:xfrm>
            <a:off x="4896669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4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13" name="object 813"/>
          <p:cNvSpPr/>
          <p:nvPr/>
        </p:nvSpPr>
        <p:spPr>
          <a:xfrm>
            <a:off x="5263112" y="246331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841"/>
                </a:lnTo>
              </a:path>
            </a:pathLst>
          </a:custGeom>
          <a:ln w="3175">
            <a:solidFill>
              <a:srgbClr val="D8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14" name="object 814"/>
          <p:cNvSpPr/>
          <p:nvPr/>
        </p:nvSpPr>
        <p:spPr>
          <a:xfrm>
            <a:off x="526330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D6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15" name="object 815"/>
          <p:cNvSpPr/>
          <p:nvPr/>
        </p:nvSpPr>
        <p:spPr>
          <a:xfrm>
            <a:off x="526350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D5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16" name="object 816"/>
          <p:cNvSpPr/>
          <p:nvPr/>
        </p:nvSpPr>
        <p:spPr>
          <a:xfrm>
            <a:off x="5263704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D3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17" name="object 817"/>
          <p:cNvSpPr/>
          <p:nvPr/>
        </p:nvSpPr>
        <p:spPr>
          <a:xfrm>
            <a:off x="5264004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D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18" name="object 818"/>
          <p:cNvSpPr/>
          <p:nvPr/>
        </p:nvSpPr>
        <p:spPr>
          <a:xfrm>
            <a:off x="5264296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D0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19" name="object 819"/>
          <p:cNvSpPr/>
          <p:nvPr/>
        </p:nvSpPr>
        <p:spPr>
          <a:xfrm>
            <a:off x="5264496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CF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20" name="object 820"/>
          <p:cNvSpPr/>
          <p:nvPr/>
        </p:nvSpPr>
        <p:spPr>
          <a:xfrm>
            <a:off x="5264893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CE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21" name="object 821"/>
          <p:cNvSpPr/>
          <p:nvPr/>
        </p:nvSpPr>
        <p:spPr>
          <a:xfrm>
            <a:off x="526528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CD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22" name="object 822"/>
          <p:cNvSpPr/>
          <p:nvPr/>
        </p:nvSpPr>
        <p:spPr>
          <a:xfrm>
            <a:off x="5265488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CB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23" name="object 823"/>
          <p:cNvSpPr/>
          <p:nvPr/>
        </p:nvSpPr>
        <p:spPr>
          <a:xfrm>
            <a:off x="5265688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CA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24" name="object 824"/>
          <p:cNvSpPr/>
          <p:nvPr/>
        </p:nvSpPr>
        <p:spPr>
          <a:xfrm>
            <a:off x="5265887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25" name="object 825"/>
          <p:cNvSpPr/>
          <p:nvPr/>
        </p:nvSpPr>
        <p:spPr>
          <a:xfrm>
            <a:off x="5266181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C6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26" name="object 826"/>
          <p:cNvSpPr/>
          <p:nvPr/>
        </p:nvSpPr>
        <p:spPr>
          <a:xfrm>
            <a:off x="526647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C5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27" name="object 827"/>
          <p:cNvSpPr/>
          <p:nvPr/>
        </p:nvSpPr>
        <p:spPr>
          <a:xfrm>
            <a:off x="5266680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C4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28" name="object 828"/>
          <p:cNvSpPr/>
          <p:nvPr/>
        </p:nvSpPr>
        <p:spPr>
          <a:xfrm>
            <a:off x="5266872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C2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29" name="object 829"/>
          <p:cNvSpPr/>
          <p:nvPr/>
        </p:nvSpPr>
        <p:spPr>
          <a:xfrm>
            <a:off x="5267072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30" name="object 830"/>
          <p:cNvSpPr/>
          <p:nvPr/>
        </p:nvSpPr>
        <p:spPr>
          <a:xfrm>
            <a:off x="5267271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C0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31" name="object 831"/>
          <p:cNvSpPr/>
          <p:nvPr/>
        </p:nvSpPr>
        <p:spPr>
          <a:xfrm>
            <a:off x="5267472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BF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32" name="object 832"/>
          <p:cNvSpPr/>
          <p:nvPr/>
        </p:nvSpPr>
        <p:spPr>
          <a:xfrm>
            <a:off x="5267671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BE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33" name="object 833"/>
          <p:cNvSpPr/>
          <p:nvPr/>
        </p:nvSpPr>
        <p:spPr>
          <a:xfrm>
            <a:off x="5267863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BD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34" name="object 834"/>
          <p:cNvSpPr/>
          <p:nvPr/>
        </p:nvSpPr>
        <p:spPr>
          <a:xfrm>
            <a:off x="5268064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BB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35" name="object 835"/>
          <p:cNvSpPr/>
          <p:nvPr/>
        </p:nvSpPr>
        <p:spPr>
          <a:xfrm>
            <a:off x="5268263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BA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36" name="object 836"/>
          <p:cNvSpPr/>
          <p:nvPr/>
        </p:nvSpPr>
        <p:spPr>
          <a:xfrm>
            <a:off x="5268463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BA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37" name="object 837"/>
          <p:cNvSpPr/>
          <p:nvPr/>
        </p:nvSpPr>
        <p:spPr>
          <a:xfrm>
            <a:off x="526875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38" name="object 838"/>
          <p:cNvSpPr/>
          <p:nvPr/>
        </p:nvSpPr>
        <p:spPr>
          <a:xfrm>
            <a:off x="526905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B7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39" name="object 839"/>
          <p:cNvSpPr/>
          <p:nvPr/>
        </p:nvSpPr>
        <p:spPr>
          <a:xfrm>
            <a:off x="526925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B5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40" name="object 840"/>
          <p:cNvSpPr/>
          <p:nvPr/>
        </p:nvSpPr>
        <p:spPr>
          <a:xfrm>
            <a:off x="5269554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41" name="object 841"/>
          <p:cNvSpPr/>
          <p:nvPr/>
        </p:nvSpPr>
        <p:spPr>
          <a:xfrm>
            <a:off x="5269847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42" name="object 842"/>
          <p:cNvSpPr/>
          <p:nvPr/>
        </p:nvSpPr>
        <p:spPr>
          <a:xfrm>
            <a:off x="5270047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43" name="object 843"/>
          <p:cNvSpPr/>
          <p:nvPr/>
        </p:nvSpPr>
        <p:spPr>
          <a:xfrm>
            <a:off x="5270247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44" name="object 844"/>
          <p:cNvSpPr/>
          <p:nvPr/>
        </p:nvSpPr>
        <p:spPr>
          <a:xfrm>
            <a:off x="527043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45" name="object 845"/>
          <p:cNvSpPr/>
          <p:nvPr/>
        </p:nvSpPr>
        <p:spPr>
          <a:xfrm>
            <a:off x="5270640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46" name="object 846"/>
          <p:cNvSpPr/>
          <p:nvPr/>
        </p:nvSpPr>
        <p:spPr>
          <a:xfrm>
            <a:off x="527083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47" name="object 847"/>
          <p:cNvSpPr/>
          <p:nvPr/>
        </p:nvSpPr>
        <p:spPr>
          <a:xfrm>
            <a:off x="527103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48" name="object 848"/>
          <p:cNvSpPr/>
          <p:nvPr/>
        </p:nvSpPr>
        <p:spPr>
          <a:xfrm>
            <a:off x="5271238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49" name="object 849"/>
          <p:cNvSpPr/>
          <p:nvPr/>
        </p:nvSpPr>
        <p:spPr>
          <a:xfrm>
            <a:off x="5271431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50" name="object 850"/>
          <p:cNvSpPr/>
          <p:nvPr/>
        </p:nvSpPr>
        <p:spPr>
          <a:xfrm>
            <a:off x="5271631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8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51" name="object 851"/>
          <p:cNvSpPr/>
          <p:nvPr/>
        </p:nvSpPr>
        <p:spPr>
          <a:xfrm>
            <a:off x="5271830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52" name="object 852"/>
          <p:cNvSpPr/>
          <p:nvPr/>
        </p:nvSpPr>
        <p:spPr>
          <a:xfrm>
            <a:off x="5272030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6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53" name="object 853"/>
          <p:cNvSpPr/>
          <p:nvPr/>
        </p:nvSpPr>
        <p:spPr>
          <a:xfrm>
            <a:off x="527231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54" name="object 854"/>
          <p:cNvSpPr/>
          <p:nvPr/>
        </p:nvSpPr>
        <p:spPr>
          <a:xfrm>
            <a:off x="5272622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3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55" name="object 855"/>
          <p:cNvSpPr/>
          <p:nvPr/>
        </p:nvSpPr>
        <p:spPr>
          <a:xfrm>
            <a:off x="5272823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1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56" name="object 856"/>
          <p:cNvSpPr/>
          <p:nvPr/>
        </p:nvSpPr>
        <p:spPr>
          <a:xfrm>
            <a:off x="5273022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A0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57" name="object 857"/>
          <p:cNvSpPr/>
          <p:nvPr/>
        </p:nvSpPr>
        <p:spPr>
          <a:xfrm>
            <a:off x="527315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9F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58" name="object 858"/>
          <p:cNvSpPr/>
          <p:nvPr/>
        </p:nvSpPr>
        <p:spPr>
          <a:xfrm>
            <a:off x="5274461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99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59" name="object 859"/>
          <p:cNvSpPr/>
          <p:nvPr/>
        </p:nvSpPr>
        <p:spPr>
          <a:xfrm>
            <a:off x="527460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98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60" name="object 860"/>
          <p:cNvSpPr/>
          <p:nvPr/>
        </p:nvSpPr>
        <p:spPr>
          <a:xfrm>
            <a:off x="527479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97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61" name="object 861"/>
          <p:cNvSpPr/>
          <p:nvPr/>
        </p:nvSpPr>
        <p:spPr>
          <a:xfrm>
            <a:off x="5274998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95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62" name="object 862"/>
          <p:cNvSpPr/>
          <p:nvPr/>
        </p:nvSpPr>
        <p:spPr>
          <a:xfrm>
            <a:off x="5275198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95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63" name="object 863"/>
          <p:cNvSpPr/>
          <p:nvPr/>
        </p:nvSpPr>
        <p:spPr>
          <a:xfrm>
            <a:off x="5275397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93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64" name="object 864"/>
          <p:cNvSpPr/>
          <p:nvPr/>
        </p:nvSpPr>
        <p:spPr>
          <a:xfrm>
            <a:off x="5275598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92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65" name="object 865"/>
          <p:cNvSpPr/>
          <p:nvPr/>
        </p:nvSpPr>
        <p:spPr>
          <a:xfrm>
            <a:off x="5275790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91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66" name="object 866"/>
          <p:cNvSpPr/>
          <p:nvPr/>
        </p:nvSpPr>
        <p:spPr>
          <a:xfrm>
            <a:off x="5275990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90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67" name="object 867"/>
          <p:cNvSpPr/>
          <p:nvPr/>
        </p:nvSpPr>
        <p:spPr>
          <a:xfrm>
            <a:off x="5276190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F18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68" name="object 868"/>
          <p:cNvSpPr/>
          <p:nvPr/>
        </p:nvSpPr>
        <p:spPr>
          <a:xfrm>
            <a:off x="527638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E18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69" name="object 869"/>
          <p:cNvSpPr/>
          <p:nvPr/>
        </p:nvSpPr>
        <p:spPr>
          <a:xfrm>
            <a:off x="527658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D18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70" name="object 870"/>
          <p:cNvSpPr/>
          <p:nvPr/>
        </p:nvSpPr>
        <p:spPr>
          <a:xfrm>
            <a:off x="5276782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B181A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71" name="object 871"/>
          <p:cNvSpPr/>
          <p:nvPr/>
        </p:nvSpPr>
        <p:spPr>
          <a:xfrm>
            <a:off x="5276982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A171A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72" name="object 872"/>
          <p:cNvSpPr/>
          <p:nvPr/>
        </p:nvSpPr>
        <p:spPr>
          <a:xfrm>
            <a:off x="5277181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91719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73" name="object 873"/>
          <p:cNvSpPr/>
          <p:nvPr/>
        </p:nvSpPr>
        <p:spPr>
          <a:xfrm>
            <a:off x="5277381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81719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74" name="object 874"/>
          <p:cNvSpPr/>
          <p:nvPr/>
        </p:nvSpPr>
        <p:spPr>
          <a:xfrm>
            <a:off x="5277574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7161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75" name="object 875"/>
          <p:cNvSpPr/>
          <p:nvPr/>
        </p:nvSpPr>
        <p:spPr>
          <a:xfrm>
            <a:off x="5277873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5161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76" name="object 876"/>
          <p:cNvSpPr/>
          <p:nvPr/>
        </p:nvSpPr>
        <p:spPr>
          <a:xfrm>
            <a:off x="5278173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4151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77" name="object 877"/>
          <p:cNvSpPr/>
          <p:nvPr/>
        </p:nvSpPr>
        <p:spPr>
          <a:xfrm>
            <a:off x="5278373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3151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78" name="object 878"/>
          <p:cNvSpPr/>
          <p:nvPr/>
        </p:nvSpPr>
        <p:spPr>
          <a:xfrm>
            <a:off x="527856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2151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79" name="object 879"/>
          <p:cNvSpPr/>
          <p:nvPr/>
        </p:nvSpPr>
        <p:spPr>
          <a:xfrm>
            <a:off x="527876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1151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80" name="object 880"/>
          <p:cNvSpPr/>
          <p:nvPr/>
        </p:nvSpPr>
        <p:spPr>
          <a:xfrm>
            <a:off x="527896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80141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81" name="object 881"/>
          <p:cNvSpPr/>
          <p:nvPr/>
        </p:nvSpPr>
        <p:spPr>
          <a:xfrm>
            <a:off x="527916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F141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82" name="object 882"/>
          <p:cNvSpPr/>
          <p:nvPr/>
        </p:nvSpPr>
        <p:spPr>
          <a:xfrm>
            <a:off x="5279357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E141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83" name="object 883"/>
          <p:cNvSpPr/>
          <p:nvPr/>
        </p:nvSpPr>
        <p:spPr>
          <a:xfrm>
            <a:off x="5279557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C131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84" name="object 884"/>
          <p:cNvSpPr/>
          <p:nvPr/>
        </p:nvSpPr>
        <p:spPr>
          <a:xfrm>
            <a:off x="5279757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B131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85" name="object 885"/>
          <p:cNvSpPr/>
          <p:nvPr/>
        </p:nvSpPr>
        <p:spPr>
          <a:xfrm>
            <a:off x="5279956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A131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86" name="object 886"/>
          <p:cNvSpPr/>
          <p:nvPr/>
        </p:nvSpPr>
        <p:spPr>
          <a:xfrm>
            <a:off x="5280156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9121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87" name="object 887"/>
          <p:cNvSpPr/>
          <p:nvPr/>
        </p:nvSpPr>
        <p:spPr>
          <a:xfrm>
            <a:off x="528034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8121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88" name="object 888"/>
          <p:cNvSpPr/>
          <p:nvPr/>
        </p:nvSpPr>
        <p:spPr>
          <a:xfrm>
            <a:off x="528054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6111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89" name="object 889"/>
          <p:cNvSpPr/>
          <p:nvPr/>
        </p:nvSpPr>
        <p:spPr>
          <a:xfrm>
            <a:off x="5280748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5111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90" name="object 890"/>
          <p:cNvSpPr/>
          <p:nvPr/>
        </p:nvSpPr>
        <p:spPr>
          <a:xfrm>
            <a:off x="5280948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5111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91" name="object 891"/>
          <p:cNvSpPr/>
          <p:nvPr/>
        </p:nvSpPr>
        <p:spPr>
          <a:xfrm>
            <a:off x="5281141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4101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92" name="object 892"/>
          <p:cNvSpPr/>
          <p:nvPr/>
        </p:nvSpPr>
        <p:spPr>
          <a:xfrm>
            <a:off x="5281340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3101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93" name="object 893"/>
          <p:cNvSpPr/>
          <p:nvPr/>
        </p:nvSpPr>
        <p:spPr>
          <a:xfrm>
            <a:off x="5281540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3101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94" name="object 894"/>
          <p:cNvSpPr/>
          <p:nvPr/>
        </p:nvSpPr>
        <p:spPr>
          <a:xfrm>
            <a:off x="5281740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10F1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95" name="object 895"/>
          <p:cNvSpPr/>
          <p:nvPr/>
        </p:nvSpPr>
        <p:spPr>
          <a:xfrm>
            <a:off x="5281933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10F1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96" name="object 896"/>
          <p:cNvSpPr/>
          <p:nvPr/>
        </p:nvSpPr>
        <p:spPr>
          <a:xfrm>
            <a:off x="5282133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700E1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97" name="object 897"/>
          <p:cNvSpPr/>
          <p:nvPr/>
        </p:nvSpPr>
        <p:spPr>
          <a:xfrm>
            <a:off x="5282333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6E0E1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98" name="object 898"/>
          <p:cNvSpPr/>
          <p:nvPr/>
        </p:nvSpPr>
        <p:spPr>
          <a:xfrm>
            <a:off x="5282532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6D0D1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99" name="object 899"/>
          <p:cNvSpPr/>
          <p:nvPr/>
        </p:nvSpPr>
        <p:spPr>
          <a:xfrm>
            <a:off x="5282732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6C0C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00" name="object 900"/>
          <p:cNvSpPr/>
          <p:nvPr/>
        </p:nvSpPr>
        <p:spPr>
          <a:xfrm>
            <a:off x="528292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6B0C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01" name="object 901"/>
          <p:cNvSpPr/>
          <p:nvPr/>
        </p:nvSpPr>
        <p:spPr>
          <a:xfrm>
            <a:off x="5283124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6A0C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02" name="object 902"/>
          <p:cNvSpPr/>
          <p:nvPr/>
        </p:nvSpPr>
        <p:spPr>
          <a:xfrm>
            <a:off x="5283324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690B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03" name="object 903"/>
          <p:cNvSpPr/>
          <p:nvPr/>
        </p:nvSpPr>
        <p:spPr>
          <a:xfrm>
            <a:off x="5283524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680B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04" name="object 904"/>
          <p:cNvSpPr/>
          <p:nvPr/>
        </p:nvSpPr>
        <p:spPr>
          <a:xfrm>
            <a:off x="5283724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670A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05" name="object 905"/>
          <p:cNvSpPr/>
          <p:nvPr/>
        </p:nvSpPr>
        <p:spPr>
          <a:xfrm>
            <a:off x="5284012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660A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06" name="object 906"/>
          <p:cNvSpPr/>
          <p:nvPr/>
        </p:nvSpPr>
        <p:spPr>
          <a:xfrm>
            <a:off x="5284316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6509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07" name="object 907"/>
          <p:cNvSpPr/>
          <p:nvPr/>
        </p:nvSpPr>
        <p:spPr>
          <a:xfrm>
            <a:off x="5284507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6509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08" name="object 908"/>
          <p:cNvSpPr/>
          <p:nvPr/>
        </p:nvSpPr>
        <p:spPr>
          <a:xfrm>
            <a:off x="5285917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E06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09" name="object 909"/>
          <p:cNvSpPr/>
          <p:nvPr/>
        </p:nvSpPr>
        <p:spPr>
          <a:xfrm>
            <a:off x="528609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D05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10" name="object 910"/>
          <p:cNvSpPr/>
          <p:nvPr/>
        </p:nvSpPr>
        <p:spPr>
          <a:xfrm>
            <a:off x="5286298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D05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11" name="object 911"/>
          <p:cNvSpPr/>
          <p:nvPr/>
        </p:nvSpPr>
        <p:spPr>
          <a:xfrm>
            <a:off x="5286492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C05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12" name="object 912"/>
          <p:cNvSpPr/>
          <p:nvPr/>
        </p:nvSpPr>
        <p:spPr>
          <a:xfrm>
            <a:off x="5286792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A04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13" name="object 913"/>
          <p:cNvSpPr/>
          <p:nvPr/>
        </p:nvSpPr>
        <p:spPr>
          <a:xfrm>
            <a:off x="5287091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A04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14" name="object 914"/>
          <p:cNvSpPr/>
          <p:nvPr/>
        </p:nvSpPr>
        <p:spPr>
          <a:xfrm>
            <a:off x="5287291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803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15" name="object 915"/>
          <p:cNvSpPr/>
          <p:nvPr/>
        </p:nvSpPr>
        <p:spPr>
          <a:xfrm>
            <a:off x="5287484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703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16" name="object 916"/>
          <p:cNvSpPr/>
          <p:nvPr/>
        </p:nvSpPr>
        <p:spPr>
          <a:xfrm>
            <a:off x="5287683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602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17" name="object 917"/>
          <p:cNvSpPr/>
          <p:nvPr/>
        </p:nvSpPr>
        <p:spPr>
          <a:xfrm>
            <a:off x="5287883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502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18" name="object 918"/>
          <p:cNvSpPr/>
          <p:nvPr/>
        </p:nvSpPr>
        <p:spPr>
          <a:xfrm>
            <a:off x="5288082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401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19" name="object 919"/>
          <p:cNvSpPr/>
          <p:nvPr/>
        </p:nvSpPr>
        <p:spPr>
          <a:xfrm>
            <a:off x="5288276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3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20" name="object 920"/>
          <p:cNvSpPr/>
          <p:nvPr/>
        </p:nvSpPr>
        <p:spPr>
          <a:xfrm>
            <a:off x="528847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2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21" name="object 921"/>
          <p:cNvSpPr/>
          <p:nvPr/>
        </p:nvSpPr>
        <p:spPr>
          <a:xfrm>
            <a:off x="5288675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1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22" name="object 922"/>
          <p:cNvSpPr/>
          <p:nvPr/>
        </p:nvSpPr>
        <p:spPr>
          <a:xfrm>
            <a:off x="5288874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50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23" name="object 923"/>
          <p:cNvSpPr/>
          <p:nvPr/>
        </p:nvSpPr>
        <p:spPr>
          <a:xfrm>
            <a:off x="5289174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4F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24" name="object 924"/>
          <p:cNvSpPr/>
          <p:nvPr/>
        </p:nvSpPr>
        <p:spPr>
          <a:xfrm>
            <a:off x="5289467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4F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25" name="object 925"/>
          <p:cNvSpPr/>
          <p:nvPr/>
        </p:nvSpPr>
        <p:spPr>
          <a:xfrm>
            <a:off x="5289667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4E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26" name="object 926"/>
          <p:cNvSpPr/>
          <p:nvPr/>
        </p:nvSpPr>
        <p:spPr>
          <a:xfrm>
            <a:off x="5289866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4D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27" name="object 927"/>
          <p:cNvSpPr/>
          <p:nvPr/>
        </p:nvSpPr>
        <p:spPr>
          <a:xfrm>
            <a:off x="529005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4B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28" name="object 928"/>
          <p:cNvSpPr/>
          <p:nvPr/>
        </p:nvSpPr>
        <p:spPr>
          <a:xfrm>
            <a:off x="5290258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4B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29" name="object 929"/>
          <p:cNvSpPr/>
          <p:nvPr/>
        </p:nvSpPr>
        <p:spPr>
          <a:xfrm>
            <a:off x="5290459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4A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30" name="object 930"/>
          <p:cNvSpPr/>
          <p:nvPr/>
        </p:nvSpPr>
        <p:spPr>
          <a:xfrm>
            <a:off x="5290658" y="246308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83"/>
                </a:lnTo>
              </a:path>
            </a:pathLst>
          </a:custGeom>
          <a:ln w="3175">
            <a:solidFill>
              <a:srgbClr val="49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31" name="object 931"/>
          <p:cNvSpPr/>
          <p:nvPr/>
        </p:nvSpPr>
        <p:spPr>
          <a:xfrm>
            <a:off x="5290858" y="246312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25"/>
                </a:lnTo>
              </a:path>
            </a:pathLst>
          </a:custGeom>
          <a:ln w="3175">
            <a:solidFill>
              <a:srgbClr val="49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32" name="object 932"/>
          <p:cNvSpPr/>
          <p:nvPr/>
        </p:nvSpPr>
        <p:spPr>
          <a:xfrm>
            <a:off x="5291051" y="2463381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707"/>
                </a:lnTo>
              </a:path>
            </a:pathLst>
          </a:custGeom>
          <a:ln w="3175">
            <a:solidFill>
              <a:srgbClr val="47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33" name="object 933"/>
          <p:cNvSpPr/>
          <p:nvPr/>
        </p:nvSpPr>
        <p:spPr>
          <a:xfrm>
            <a:off x="5291351" y="2463653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170"/>
                </a:lnTo>
              </a:path>
            </a:pathLst>
          </a:custGeom>
          <a:ln w="3175">
            <a:solidFill>
              <a:srgbClr val="46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34" name="object 934"/>
          <p:cNvSpPr/>
          <p:nvPr/>
        </p:nvSpPr>
        <p:spPr>
          <a:xfrm>
            <a:off x="5291649" y="2464197"/>
            <a:ext cx="0" cy="9258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96"/>
                </a:lnTo>
              </a:path>
            </a:pathLst>
          </a:custGeom>
          <a:ln w="3175">
            <a:solidFill>
              <a:srgbClr val="45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35" name="object 935"/>
          <p:cNvSpPr/>
          <p:nvPr/>
        </p:nvSpPr>
        <p:spPr>
          <a:xfrm>
            <a:off x="5291843" y="2464464"/>
            <a:ext cx="0" cy="91937"/>
          </a:xfrm>
          <a:custGeom>
            <a:avLst/>
            <a:gdLst/>
            <a:ahLst/>
            <a:cxnLst/>
            <a:rect l="l" t="t" r="r" b="b"/>
            <a:pathLst>
              <a:path h="90805">
                <a:moveTo>
                  <a:pt x="0" y="0"/>
                </a:moveTo>
                <a:lnTo>
                  <a:pt x="0" y="90578"/>
                </a:lnTo>
              </a:path>
            </a:pathLst>
          </a:custGeom>
          <a:ln w="3175">
            <a:solidFill>
              <a:srgbClr val="44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36" name="object 936"/>
          <p:cNvSpPr/>
          <p:nvPr/>
        </p:nvSpPr>
        <p:spPr>
          <a:xfrm>
            <a:off x="5292042" y="2464730"/>
            <a:ext cx="0" cy="91294"/>
          </a:xfrm>
          <a:custGeom>
            <a:avLst/>
            <a:gdLst/>
            <a:ahLst/>
            <a:cxnLst/>
            <a:rect l="l" t="t" r="r" b="b"/>
            <a:pathLst>
              <a:path h="90169">
                <a:moveTo>
                  <a:pt x="0" y="0"/>
                </a:moveTo>
                <a:lnTo>
                  <a:pt x="0" y="90042"/>
                </a:lnTo>
              </a:path>
            </a:pathLst>
          </a:custGeom>
          <a:ln w="3175">
            <a:solidFill>
              <a:srgbClr val="43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37" name="object 937"/>
          <p:cNvSpPr/>
          <p:nvPr/>
        </p:nvSpPr>
        <p:spPr>
          <a:xfrm>
            <a:off x="5292342" y="2465003"/>
            <a:ext cx="0" cy="90652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505"/>
                </a:lnTo>
              </a:path>
            </a:pathLst>
          </a:custGeom>
          <a:ln w="3175">
            <a:solidFill>
              <a:srgbClr val="42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38" name="object 938"/>
          <p:cNvSpPr/>
          <p:nvPr/>
        </p:nvSpPr>
        <p:spPr>
          <a:xfrm>
            <a:off x="5292642" y="2465551"/>
            <a:ext cx="0" cy="90009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431"/>
                </a:lnTo>
              </a:path>
            </a:pathLst>
          </a:custGeom>
          <a:ln w="3175">
            <a:solidFill>
              <a:srgbClr val="41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39" name="object 939"/>
          <p:cNvSpPr/>
          <p:nvPr/>
        </p:nvSpPr>
        <p:spPr>
          <a:xfrm>
            <a:off x="5292834" y="2465809"/>
            <a:ext cx="0" cy="89366"/>
          </a:xfrm>
          <a:custGeom>
            <a:avLst/>
            <a:gdLst/>
            <a:ahLst/>
            <a:cxnLst/>
            <a:rect l="l" t="t" r="r" b="b"/>
            <a:pathLst>
              <a:path h="88264">
                <a:moveTo>
                  <a:pt x="0" y="0"/>
                </a:moveTo>
                <a:lnTo>
                  <a:pt x="0" y="87913"/>
                </a:lnTo>
              </a:path>
            </a:pathLst>
          </a:custGeom>
          <a:ln w="3175">
            <a:solidFill>
              <a:srgbClr val="41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40" name="object 940"/>
          <p:cNvSpPr/>
          <p:nvPr/>
        </p:nvSpPr>
        <p:spPr>
          <a:xfrm>
            <a:off x="5293033" y="2466084"/>
            <a:ext cx="0" cy="88723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376"/>
                </a:lnTo>
              </a:path>
            </a:pathLst>
          </a:custGeom>
          <a:ln w="3175">
            <a:solidFill>
              <a:srgbClr val="40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41" name="object 941"/>
          <p:cNvSpPr/>
          <p:nvPr/>
        </p:nvSpPr>
        <p:spPr>
          <a:xfrm>
            <a:off x="5293234" y="2466351"/>
            <a:ext cx="0" cy="88080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0"/>
                </a:moveTo>
                <a:lnTo>
                  <a:pt x="0" y="86840"/>
                </a:lnTo>
              </a:path>
            </a:pathLst>
          </a:custGeom>
          <a:ln w="3175">
            <a:solidFill>
              <a:srgbClr val="3F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42" name="object 942"/>
          <p:cNvSpPr/>
          <p:nvPr/>
        </p:nvSpPr>
        <p:spPr>
          <a:xfrm>
            <a:off x="5293531" y="2466628"/>
            <a:ext cx="0" cy="87437"/>
          </a:xfrm>
          <a:custGeom>
            <a:avLst/>
            <a:gdLst/>
            <a:ahLst/>
            <a:cxnLst/>
            <a:rect l="l" t="t" r="r" b="b"/>
            <a:pathLst>
              <a:path h="86360">
                <a:moveTo>
                  <a:pt x="0" y="0"/>
                </a:moveTo>
                <a:lnTo>
                  <a:pt x="0" y="86303"/>
                </a:lnTo>
              </a:path>
            </a:pathLst>
          </a:custGeom>
          <a:ln w="3175">
            <a:solidFill>
              <a:srgbClr val="3E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43" name="object 943"/>
          <p:cNvSpPr/>
          <p:nvPr/>
        </p:nvSpPr>
        <p:spPr>
          <a:xfrm>
            <a:off x="5293726" y="2467157"/>
            <a:ext cx="0" cy="86794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248"/>
                </a:lnTo>
              </a:path>
            </a:pathLst>
          </a:custGeom>
          <a:ln w="3175">
            <a:solidFill>
              <a:srgbClr val="3E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44" name="object 944"/>
          <p:cNvSpPr/>
          <p:nvPr/>
        </p:nvSpPr>
        <p:spPr>
          <a:xfrm>
            <a:off x="5273214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94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45" name="object 945"/>
          <p:cNvSpPr/>
          <p:nvPr/>
        </p:nvSpPr>
        <p:spPr>
          <a:xfrm>
            <a:off x="5273414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92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46" name="object 946"/>
          <p:cNvSpPr/>
          <p:nvPr/>
        </p:nvSpPr>
        <p:spPr>
          <a:xfrm>
            <a:off x="5273614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92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47" name="object 947"/>
          <p:cNvSpPr/>
          <p:nvPr/>
        </p:nvSpPr>
        <p:spPr>
          <a:xfrm>
            <a:off x="5273814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91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48" name="object 948"/>
          <p:cNvSpPr/>
          <p:nvPr/>
        </p:nvSpPr>
        <p:spPr>
          <a:xfrm>
            <a:off x="5274006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90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49" name="object 949"/>
          <p:cNvSpPr/>
          <p:nvPr/>
        </p:nvSpPr>
        <p:spPr>
          <a:xfrm>
            <a:off x="5274207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8F18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50" name="object 950"/>
          <p:cNvSpPr/>
          <p:nvPr/>
        </p:nvSpPr>
        <p:spPr>
          <a:xfrm>
            <a:off x="5274406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8E18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51" name="object 951"/>
          <p:cNvSpPr/>
          <p:nvPr/>
        </p:nvSpPr>
        <p:spPr>
          <a:xfrm>
            <a:off x="5284516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5D05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52" name="object 952"/>
          <p:cNvSpPr/>
          <p:nvPr/>
        </p:nvSpPr>
        <p:spPr>
          <a:xfrm>
            <a:off x="5284708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5C05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53" name="object 953"/>
          <p:cNvSpPr/>
          <p:nvPr/>
        </p:nvSpPr>
        <p:spPr>
          <a:xfrm>
            <a:off x="5284907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5B04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54" name="object 954"/>
          <p:cNvSpPr/>
          <p:nvPr/>
        </p:nvSpPr>
        <p:spPr>
          <a:xfrm>
            <a:off x="5285208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5A04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55" name="object 955"/>
          <p:cNvSpPr/>
          <p:nvPr/>
        </p:nvSpPr>
        <p:spPr>
          <a:xfrm>
            <a:off x="5285507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5903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56" name="object 956"/>
          <p:cNvSpPr/>
          <p:nvPr/>
        </p:nvSpPr>
        <p:spPr>
          <a:xfrm>
            <a:off x="5285700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5703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57" name="object 957"/>
          <p:cNvSpPr/>
          <p:nvPr/>
        </p:nvSpPr>
        <p:spPr>
          <a:xfrm>
            <a:off x="5285900" y="246307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97"/>
                </a:lnTo>
              </a:path>
            </a:pathLst>
          </a:custGeom>
          <a:ln w="3175">
            <a:solidFill>
              <a:srgbClr val="5602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58" name="object 958"/>
          <p:cNvSpPr/>
          <p:nvPr/>
        </p:nvSpPr>
        <p:spPr>
          <a:xfrm>
            <a:off x="4834816" y="2463067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304"/>
                </a:moveTo>
                <a:lnTo>
                  <a:pt x="197" y="37"/>
                </a:lnTo>
                <a:lnTo>
                  <a:pt x="0" y="267"/>
                </a:lnTo>
                <a:close/>
              </a:path>
            </a:pathLst>
          </a:custGeom>
          <a:solidFill>
            <a:srgbClr val="2C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59" name="object 959"/>
          <p:cNvSpPr/>
          <p:nvPr/>
        </p:nvSpPr>
        <p:spPr>
          <a:xfrm>
            <a:off x="4834624" y="2463329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303"/>
                </a:moveTo>
                <a:lnTo>
                  <a:pt x="197" y="36"/>
                </a:lnTo>
                <a:lnTo>
                  <a:pt x="0" y="267"/>
                </a:lnTo>
                <a:close/>
              </a:path>
            </a:pathLst>
          </a:custGeom>
          <a:solidFill>
            <a:srgbClr val="2C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60" name="object 960"/>
          <p:cNvSpPr/>
          <p:nvPr/>
        </p:nvSpPr>
        <p:spPr>
          <a:xfrm>
            <a:off x="4834225" y="2463599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569"/>
                </a:moveTo>
                <a:lnTo>
                  <a:pt x="394" y="36"/>
                </a:lnTo>
                <a:lnTo>
                  <a:pt x="0" y="535"/>
                </a:lnTo>
                <a:close/>
              </a:path>
            </a:pathLst>
          </a:custGeom>
          <a:solidFill>
            <a:srgbClr val="2B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61" name="object 961"/>
          <p:cNvSpPr/>
          <p:nvPr/>
        </p:nvSpPr>
        <p:spPr>
          <a:xfrm>
            <a:off x="4834024" y="2464142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301"/>
                </a:moveTo>
                <a:lnTo>
                  <a:pt x="197" y="34"/>
                </a:lnTo>
                <a:lnTo>
                  <a:pt x="0" y="267"/>
                </a:lnTo>
                <a:close/>
              </a:path>
            </a:pathLst>
          </a:custGeom>
          <a:solidFill>
            <a:srgbClr val="2A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62" name="object 962"/>
          <p:cNvSpPr/>
          <p:nvPr/>
        </p:nvSpPr>
        <p:spPr>
          <a:xfrm>
            <a:off x="4833625" y="2464413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567"/>
                </a:moveTo>
                <a:lnTo>
                  <a:pt x="394" y="33"/>
                </a:lnTo>
                <a:lnTo>
                  <a:pt x="0" y="535"/>
                </a:lnTo>
                <a:close/>
              </a:path>
            </a:pathLst>
          </a:custGeom>
          <a:solidFill>
            <a:srgbClr val="29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63" name="object 963"/>
          <p:cNvSpPr/>
          <p:nvPr/>
        </p:nvSpPr>
        <p:spPr>
          <a:xfrm>
            <a:off x="4833432" y="2464946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298"/>
                </a:moveTo>
                <a:lnTo>
                  <a:pt x="197" y="31"/>
                </a:lnTo>
                <a:lnTo>
                  <a:pt x="0" y="267"/>
                </a:lnTo>
                <a:close/>
              </a:path>
            </a:pathLst>
          </a:custGeom>
          <a:solidFill>
            <a:srgbClr val="29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64" name="object 964"/>
          <p:cNvSpPr/>
          <p:nvPr/>
        </p:nvSpPr>
        <p:spPr>
          <a:xfrm>
            <a:off x="4832236" y="2465217"/>
            <a:ext cx="1286" cy="1929"/>
          </a:xfrm>
          <a:custGeom>
            <a:avLst/>
            <a:gdLst/>
            <a:ahLst/>
            <a:cxnLst/>
            <a:rect l="l" t="t" r="r" b="b"/>
            <a:pathLst>
              <a:path w="1270" h="1905">
                <a:moveTo>
                  <a:pt x="0" y="1622"/>
                </a:moveTo>
                <a:lnTo>
                  <a:pt x="1176" y="0"/>
                </a:lnTo>
                <a:lnTo>
                  <a:pt x="0" y="1622"/>
                </a:lnTo>
                <a:close/>
              </a:path>
            </a:pathLst>
          </a:custGeom>
          <a:solidFill>
            <a:srgbClr val="29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65" name="object 965"/>
          <p:cNvSpPr/>
          <p:nvPr/>
        </p:nvSpPr>
        <p:spPr>
          <a:xfrm>
            <a:off x="486104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D8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66" name="object 966"/>
          <p:cNvSpPr/>
          <p:nvPr/>
        </p:nvSpPr>
        <p:spPr>
          <a:xfrm>
            <a:off x="485970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D6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67" name="object 967"/>
          <p:cNvSpPr/>
          <p:nvPr/>
        </p:nvSpPr>
        <p:spPr>
          <a:xfrm>
            <a:off x="485950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D5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68" name="object 968"/>
          <p:cNvSpPr/>
          <p:nvPr/>
        </p:nvSpPr>
        <p:spPr>
          <a:xfrm>
            <a:off x="485930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D3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69" name="object 969"/>
          <p:cNvSpPr/>
          <p:nvPr/>
        </p:nvSpPr>
        <p:spPr>
          <a:xfrm>
            <a:off x="485910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D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70" name="object 970"/>
          <p:cNvSpPr/>
          <p:nvPr/>
        </p:nvSpPr>
        <p:spPr>
          <a:xfrm>
            <a:off x="485891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D0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71" name="object 971"/>
          <p:cNvSpPr/>
          <p:nvPr/>
        </p:nvSpPr>
        <p:spPr>
          <a:xfrm>
            <a:off x="485871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F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72" name="object 972"/>
          <p:cNvSpPr/>
          <p:nvPr/>
        </p:nvSpPr>
        <p:spPr>
          <a:xfrm>
            <a:off x="485841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E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73" name="object 973"/>
          <p:cNvSpPr/>
          <p:nvPr/>
        </p:nvSpPr>
        <p:spPr>
          <a:xfrm>
            <a:off x="485811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D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74" name="object 974"/>
          <p:cNvSpPr/>
          <p:nvPr/>
        </p:nvSpPr>
        <p:spPr>
          <a:xfrm>
            <a:off x="4857918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B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75" name="object 975"/>
          <p:cNvSpPr/>
          <p:nvPr/>
        </p:nvSpPr>
        <p:spPr>
          <a:xfrm>
            <a:off x="485771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A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76" name="object 976"/>
          <p:cNvSpPr/>
          <p:nvPr/>
        </p:nvSpPr>
        <p:spPr>
          <a:xfrm>
            <a:off x="485751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77" name="object 977"/>
          <p:cNvSpPr/>
          <p:nvPr/>
        </p:nvSpPr>
        <p:spPr>
          <a:xfrm>
            <a:off x="485732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6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78" name="object 978"/>
          <p:cNvSpPr/>
          <p:nvPr/>
        </p:nvSpPr>
        <p:spPr>
          <a:xfrm>
            <a:off x="485711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5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79" name="object 979"/>
          <p:cNvSpPr/>
          <p:nvPr/>
        </p:nvSpPr>
        <p:spPr>
          <a:xfrm>
            <a:off x="4856828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4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80" name="object 980"/>
          <p:cNvSpPr/>
          <p:nvPr/>
        </p:nvSpPr>
        <p:spPr>
          <a:xfrm>
            <a:off x="485652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2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81" name="object 981"/>
          <p:cNvSpPr/>
          <p:nvPr/>
        </p:nvSpPr>
        <p:spPr>
          <a:xfrm>
            <a:off x="4856328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82" name="object 982"/>
          <p:cNvSpPr/>
          <p:nvPr/>
        </p:nvSpPr>
        <p:spPr>
          <a:xfrm>
            <a:off x="485613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F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83" name="object 983"/>
          <p:cNvSpPr/>
          <p:nvPr/>
        </p:nvSpPr>
        <p:spPr>
          <a:xfrm>
            <a:off x="485593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E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84" name="object 984"/>
          <p:cNvSpPr/>
          <p:nvPr/>
        </p:nvSpPr>
        <p:spPr>
          <a:xfrm>
            <a:off x="485573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D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85" name="object 985"/>
          <p:cNvSpPr/>
          <p:nvPr/>
        </p:nvSpPr>
        <p:spPr>
          <a:xfrm>
            <a:off x="485553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B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86" name="object 986"/>
          <p:cNvSpPr/>
          <p:nvPr/>
        </p:nvSpPr>
        <p:spPr>
          <a:xfrm>
            <a:off x="485533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A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87" name="object 987"/>
          <p:cNvSpPr/>
          <p:nvPr/>
        </p:nvSpPr>
        <p:spPr>
          <a:xfrm>
            <a:off x="485504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88" name="object 988"/>
          <p:cNvSpPr/>
          <p:nvPr/>
        </p:nvSpPr>
        <p:spPr>
          <a:xfrm>
            <a:off x="485474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7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89" name="object 989"/>
          <p:cNvSpPr/>
          <p:nvPr/>
        </p:nvSpPr>
        <p:spPr>
          <a:xfrm>
            <a:off x="485454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5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90" name="object 990"/>
          <p:cNvSpPr/>
          <p:nvPr/>
        </p:nvSpPr>
        <p:spPr>
          <a:xfrm>
            <a:off x="485434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91" name="object 991"/>
          <p:cNvSpPr/>
          <p:nvPr/>
        </p:nvSpPr>
        <p:spPr>
          <a:xfrm>
            <a:off x="485415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2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92" name="object 992"/>
          <p:cNvSpPr/>
          <p:nvPr/>
        </p:nvSpPr>
        <p:spPr>
          <a:xfrm>
            <a:off x="485395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93" name="object 993"/>
          <p:cNvSpPr/>
          <p:nvPr/>
        </p:nvSpPr>
        <p:spPr>
          <a:xfrm>
            <a:off x="485375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94" name="object 994"/>
          <p:cNvSpPr/>
          <p:nvPr/>
        </p:nvSpPr>
        <p:spPr>
          <a:xfrm>
            <a:off x="485355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95" name="object 995"/>
          <p:cNvSpPr/>
          <p:nvPr/>
        </p:nvSpPr>
        <p:spPr>
          <a:xfrm>
            <a:off x="485335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96" name="object 996"/>
          <p:cNvSpPr/>
          <p:nvPr/>
        </p:nvSpPr>
        <p:spPr>
          <a:xfrm>
            <a:off x="485316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97" name="object 997"/>
          <p:cNvSpPr/>
          <p:nvPr/>
        </p:nvSpPr>
        <p:spPr>
          <a:xfrm>
            <a:off x="485296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98" name="object 998"/>
          <p:cNvSpPr/>
          <p:nvPr/>
        </p:nvSpPr>
        <p:spPr>
          <a:xfrm>
            <a:off x="485276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99" name="object 999"/>
          <p:cNvSpPr/>
          <p:nvPr/>
        </p:nvSpPr>
        <p:spPr>
          <a:xfrm>
            <a:off x="485256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8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00" name="object 1000"/>
          <p:cNvSpPr/>
          <p:nvPr/>
        </p:nvSpPr>
        <p:spPr>
          <a:xfrm>
            <a:off x="485236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01" name="object 1001"/>
          <p:cNvSpPr/>
          <p:nvPr/>
        </p:nvSpPr>
        <p:spPr>
          <a:xfrm>
            <a:off x="485221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A6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02" name="object 1002"/>
          <p:cNvSpPr/>
          <p:nvPr/>
        </p:nvSpPr>
        <p:spPr>
          <a:xfrm>
            <a:off x="485077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9C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03" name="object 1003"/>
          <p:cNvSpPr/>
          <p:nvPr/>
        </p:nvSpPr>
        <p:spPr>
          <a:xfrm>
            <a:off x="4850578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9C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04" name="object 1004"/>
          <p:cNvSpPr/>
          <p:nvPr/>
        </p:nvSpPr>
        <p:spPr>
          <a:xfrm>
            <a:off x="4850378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9B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05" name="object 1005"/>
          <p:cNvSpPr/>
          <p:nvPr/>
        </p:nvSpPr>
        <p:spPr>
          <a:xfrm>
            <a:off x="485018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9A1B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06" name="object 1006"/>
          <p:cNvSpPr/>
          <p:nvPr/>
        </p:nvSpPr>
        <p:spPr>
          <a:xfrm>
            <a:off x="484998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98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07" name="object 1007"/>
          <p:cNvSpPr/>
          <p:nvPr/>
        </p:nvSpPr>
        <p:spPr>
          <a:xfrm>
            <a:off x="484978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97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08" name="object 1008"/>
          <p:cNvSpPr/>
          <p:nvPr/>
        </p:nvSpPr>
        <p:spPr>
          <a:xfrm>
            <a:off x="484958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95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09" name="object 1009"/>
          <p:cNvSpPr/>
          <p:nvPr/>
        </p:nvSpPr>
        <p:spPr>
          <a:xfrm>
            <a:off x="484938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94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10" name="object 1010"/>
          <p:cNvSpPr/>
          <p:nvPr/>
        </p:nvSpPr>
        <p:spPr>
          <a:xfrm>
            <a:off x="484919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92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11" name="object 1011"/>
          <p:cNvSpPr/>
          <p:nvPr/>
        </p:nvSpPr>
        <p:spPr>
          <a:xfrm>
            <a:off x="484899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91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12" name="object 1012"/>
          <p:cNvSpPr/>
          <p:nvPr/>
        </p:nvSpPr>
        <p:spPr>
          <a:xfrm>
            <a:off x="484879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90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13" name="object 1013"/>
          <p:cNvSpPr/>
          <p:nvPr/>
        </p:nvSpPr>
        <p:spPr>
          <a:xfrm>
            <a:off x="484859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8F18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14" name="object 1014"/>
          <p:cNvSpPr/>
          <p:nvPr/>
        </p:nvSpPr>
        <p:spPr>
          <a:xfrm>
            <a:off x="484839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8E18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15" name="object 1015"/>
          <p:cNvSpPr/>
          <p:nvPr/>
        </p:nvSpPr>
        <p:spPr>
          <a:xfrm>
            <a:off x="484820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8D18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16" name="object 1016"/>
          <p:cNvSpPr/>
          <p:nvPr/>
        </p:nvSpPr>
        <p:spPr>
          <a:xfrm>
            <a:off x="484800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8B181A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17" name="object 1017"/>
          <p:cNvSpPr/>
          <p:nvPr/>
        </p:nvSpPr>
        <p:spPr>
          <a:xfrm>
            <a:off x="484780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8A1719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18" name="object 1018"/>
          <p:cNvSpPr/>
          <p:nvPr/>
        </p:nvSpPr>
        <p:spPr>
          <a:xfrm>
            <a:off x="484760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881719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19" name="object 1019"/>
          <p:cNvSpPr/>
          <p:nvPr/>
        </p:nvSpPr>
        <p:spPr>
          <a:xfrm>
            <a:off x="484740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87161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20" name="object 1020"/>
          <p:cNvSpPr/>
          <p:nvPr/>
        </p:nvSpPr>
        <p:spPr>
          <a:xfrm>
            <a:off x="484721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85161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21" name="object 1021"/>
          <p:cNvSpPr/>
          <p:nvPr/>
        </p:nvSpPr>
        <p:spPr>
          <a:xfrm>
            <a:off x="484701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85151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22" name="object 1022"/>
          <p:cNvSpPr/>
          <p:nvPr/>
        </p:nvSpPr>
        <p:spPr>
          <a:xfrm>
            <a:off x="484671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83151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23" name="object 1023"/>
          <p:cNvSpPr/>
          <p:nvPr/>
        </p:nvSpPr>
        <p:spPr>
          <a:xfrm>
            <a:off x="484641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81151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24" name="object 1024"/>
          <p:cNvSpPr/>
          <p:nvPr/>
        </p:nvSpPr>
        <p:spPr>
          <a:xfrm>
            <a:off x="484621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80141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25" name="object 1025"/>
          <p:cNvSpPr/>
          <p:nvPr/>
        </p:nvSpPr>
        <p:spPr>
          <a:xfrm>
            <a:off x="484601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7F141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26" name="object 1026"/>
          <p:cNvSpPr/>
          <p:nvPr/>
        </p:nvSpPr>
        <p:spPr>
          <a:xfrm>
            <a:off x="484581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7E141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27" name="object 1027"/>
          <p:cNvSpPr/>
          <p:nvPr/>
        </p:nvSpPr>
        <p:spPr>
          <a:xfrm>
            <a:off x="484562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7C131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28" name="object 1028"/>
          <p:cNvSpPr/>
          <p:nvPr/>
        </p:nvSpPr>
        <p:spPr>
          <a:xfrm>
            <a:off x="4845419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7A131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29" name="object 1029"/>
          <p:cNvSpPr/>
          <p:nvPr/>
        </p:nvSpPr>
        <p:spPr>
          <a:xfrm>
            <a:off x="484522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79121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30" name="object 1030"/>
          <p:cNvSpPr/>
          <p:nvPr/>
        </p:nvSpPr>
        <p:spPr>
          <a:xfrm>
            <a:off x="484502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78121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31" name="object 1031"/>
          <p:cNvSpPr/>
          <p:nvPr/>
        </p:nvSpPr>
        <p:spPr>
          <a:xfrm>
            <a:off x="4844828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76111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32" name="object 1032"/>
          <p:cNvSpPr/>
          <p:nvPr/>
        </p:nvSpPr>
        <p:spPr>
          <a:xfrm>
            <a:off x="484452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75111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33" name="object 1033"/>
          <p:cNvSpPr/>
          <p:nvPr/>
        </p:nvSpPr>
        <p:spPr>
          <a:xfrm>
            <a:off x="484423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74101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34" name="object 1034"/>
          <p:cNvSpPr/>
          <p:nvPr/>
        </p:nvSpPr>
        <p:spPr>
          <a:xfrm>
            <a:off x="484403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73101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35" name="object 1035"/>
          <p:cNvSpPr/>
          <p:nvPr/>
        </p:nvSpPr>
        <p:spPr>
          <a:xfrm>
            <a:off x="484383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72101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36" name="object 1036"/>
          <p:cNvSpPr/>
          <p:nvPr/>
        </p:nvSpPr>
        <p:spPr>
          <a:xfrm>
            <a:off x="484363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710F1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37" name="object 1037"/>
          <p:cNvSpPr/>
          <p:nvPr/>
        </p:nvSpPr>
        <p:spPr>
          <a:xfrm>
            <a:off x="484344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700E1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38" name="object 1038"/>
          <p:cNvSpPr/>
          <p:nvPr/>
        </p:nvSpPr>
        <p:spPr>
          <a:xfrm>
            <a:off x="484324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6E0E1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39" name="object 1039"/>
          <p:cNvSpPr/>
          <p:nvPr/>
        </p:nvSpPr>
        <p:spPr>
          <a:xfrm>
            <a:off x="484304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6D0D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40" name="object 1040"/>
          <p:cNvSpPr/>
          <p:nvPr/>
        </p:nvSpPr>
        <p:spPr>
          <a:xfrm>
            <a:off x="484284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6B0C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41" name="object 1041"/>
          <p:cNvSpPr/>
          <p:nvPr/>
        </p:nvSpPr>
        <p:spPr>
          <a:xfrm>
            <a:off x="484264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6A0C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42" name="object 1042"/>
          <p:cNvSpPr/>
          <p:nvPr/>
        </p:nvSpPr>
        <p:spPr>
          <a:xfrm>
            <a:off x="484245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690B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43" name="object 1043"/>
          <p:cNvSpPr/>
          <p:nvPr/>
        </p:nvSpPr>
        <p:spPr>
          <a:xfrm>
            <a:off x="484225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680B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44" name="object 1044"/>
          <p:cNvSpPr/>
          <p:nvPr/>
        </p:nvSpPr>
        <p:spPr>
          <a:xfrm>
            <a:off x="484205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670A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45" name="object 1045"/>
          <p:cNvSpPr/>
          <p:nvPr/>
        </p:nvSpPr>
        <p:spPr>
          <a:xfrm>
            <a:off x="484185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660A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46" name="object 1046"/>
          <p:cNvSpPr/>
          <p:nvPr/>
        </p:nvSpPr>
        <p:spPr>
          <a:xfrm>
            <a:off x="484165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6509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47" name="object 1047"/>
          <p:cNvSpPr/>
          <p:nvPr/>
        </p:nvSpPr>
        <p:spPr>
          <a:xfrm>
            <a:off x="484146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6509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48" name="object 1048"/>
          <p:cNvSpPr/>
          <p:nvPr/>
        </p:nvSpPr>
        <p:spPr>
          <a:xfrm>
            <a:off x="484126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6409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49" name="object 1049"/>
          <p:cNvSpPr/>
          <p:nvPr/>
        </p:nvSpPr>
        <p:spPr>
          <a:xfrm>
            <a:off x="484106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6308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50" name="object 1050"/>
          <p:cNvSpPr/>
          <p:nvPr/>
        </p:nvSpPr>
        <p:spPr>
          <a:xfrm>
            <a:off x="484086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6107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51" name="object 1051"/>
          <p:cNvSpPr/>
          <p:nvPr/>
        </p:nvSpPr>
        <p:spPr>
          <a:xfrm>
            <a:off x="4839448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5A04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52" name="object 1052"/>
          <p:cNvSpPr/>
          <p:nvPr/>
        </p:nvSpPr>
        <p:spPr>
          <a:xfrm>
            <a:off x="483927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5A04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53" name="object 1053"/>
          <p:cNvSpPr/>
          <p:nvPr/>
        </p:nvSpPr>
        <p:spPr>
          <a:xfrm>
            <a:off x="4839077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5903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54" name="object 1054"/>
          <p:cNvSpPr/>
          <p:nvPr/>
        </p:nvSpPr>
        <p:spPr>
          <a:xfrm>
            <a:off x="4838878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5703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55" name="object 1055"/>
          <p:cNvSpPr/>
          <p:nvPr/>
        </p:nvSpPr>
        <p:spPr>
          <a:xfrm>
            <a:off x="4838678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5602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56" name="object 1056"/>
          <p:cNvSpPr/>
          <p:nvPr/>
        </p:nvSpPr>
        <p:spPr>
          <a:xfrm>
            <a:off x="483848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5502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57" name="object 1057"/>
          <p:cNvSpPr/>
          <p:nvPr/>
        </p:nvSpPr>
        <p:spPr>
          <a:xfrm>
            <a:off x="483828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5401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58" name="object 1058"/>
          <p:cNvSpPr/>
          <p:nvPr/>
        </p:nvSpPr>
        <p:spPr>
          <a:xfrm>
            <a:off x="483808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53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59" name="object 1059"/>
          <p:cNvSpPr/>
          <p:nvPr/>
        </p:nvSpPr>
        <p:spPr>
          <a:xfrm>
            <a:off x="483788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52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60" name="object 1060"/>
          <p:cNvSpPr/>
          <p:nvPr/>
        </p:nvSpPr>
        <p:spPr>
          <a:xfrm>
            <a:off x="4837686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51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61" name="object 1061"/>
          <p:cNvSpPr/>
          <p:nvPr/>
        </p:nvSpPr>
        <p:spPr>
          <a:xfrm>
            <a:off x="483749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50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62" name="object 1062"/>
          <p:cNvSpPr/>
          <p:nvPr/>
        </p:nvSpPr>
        <p:spPr>
          <a:xfrm>
            <a:off x="483729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4F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63" name="object 1063"/>
          <p:cNvSpPr/>
          <p:nvPr/>
        </p:nvSpPr>
        <p:spPr>
          <a:xfrm>
            <a:off x="483709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4F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64" name="object 1064"/>
          <p:cNvSpPr/>
          <p:nvPr/>
        </p:nvSpPr>
        <p:spPr>
          <a:xfrm>
            <a:off x="4836894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4D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65" name="object 1065"/>
          <p:cNvSpPr/>
          <p:nvPr/>
        </p:nvSpPr>
        <p:spPr>
          <a:xfrm>
            <a:off x="4836695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4C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66" name="object 1066"/>
          <p:cNvSpPr/>
          <p:nvPr/>
        </p:nvSpPr>
        <p:spPr>
          <a:xfrm>
            <a:off x="483650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4B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67" name="object 1067"/>
          <p:cNvSpPr/>
          <p:nvPr/>
        </p:nvSpPr>
        <p:spPr>
          <a:xfrm>
            <a:off x="4836302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4A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68" name="object 1068"/>
          <p:cNvSpPr/>
          <p:nvPr/>
        </p:nvSpPr>
        <p:spPr>
          <a:xfrm>
            <a:off x="483610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4A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69" name="object 1069"/>
          <p:cNvSpPr/>
          <p:nvPr/>
        </p:nvSpPr>
        <p:spPr>
          <a:xfrm>
            <a:off x="4835903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49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70" name="object 1070"/>
          <p:cNvSpPr/>
          <p:nvPr/>
        </p:nvSpPr>
        <p:spPr>
          <a:xfrm>
            <a:off x="483571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47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71" name="object 1071"/>
          <p:cNvSpPr/>
          <p:nvPr/>
        </p:nvSpPr>
        <p:spPr>
          <a:xfrm>
            <a:off x="483551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46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72" name="object 1072"/>
          <p:cNvSpPr/>
          <p:nvPr/>
        </p:nvSpPr>
        <p:spPr>
          <a:xfrm>
            <a:off x="4835311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45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73" name="object 1073"/>
          <p:cNvSpPr/>
          <p:nvPr/>
        </p:nvSpPr>
        <p:spPr>
          <a:xfrm>
            <a:off x="4835110" y="24630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3"/>
                </a:lnTo>
              </a:path>
            </a:pathLst>
          </a:custGeom>
          <a:ln w="3175">
            <a:solidFill>
              <a:srgbClr val="44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74" name="object 1074"/>
          <p:cNvSpPr/>
          <p:nvPr/>
        </p:nvSpPr>
        <p:spPr>
          <a:xfrm>
            <a:off x="4834911" y="246310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24"/>
                </a:lnTo>
              </a:path>
            </a:pathLst>
          </a:custGeom>
          <a:ln w="3175">
            <a:solidFill>
              <a:srgbClr val="43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75" name="object 1075"/>
          <p:cNvSpPr/>
          <p:nvPr/>
        </p:nvSpPr>
        <p:spPr>
          <a:xfrm>
            <a:off x="4834719" y="2463361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709"/>
                </a:lnTo>
              </a:path>
            </a:pathLst>
          </a:custGeom>
          <a:ln w="3175">
            <a:solidFill>
              <a:srgbClr val="42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76" name="object 1076"/>
          <p:cNvSpPr/>
          <p:nvPr/>
        </p:nvSpPr>
        <p:spPr>
          <a:xfrm>
            <a:off x="4834419" y="2463631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175"/>
                </a:lnTo>
              </a:path>
            </a:pathLst>
          </a:custGeom>
          <a:ln w="3175">
            <a:solidFill>
              <a:srgbClr val="41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77" name="object 1077"/>
          <p:cNvSpPr/>
          <p:nvPr/>
        </p:nvSpPr>
        <p:spPr>
          <a:xfrm>
            <a:off x="4834119" y="2464171"/>
            <a:ext cx="0" cy="9258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108"/>
                </a:lnTo>
              </a:path>
            </a:pathLst>
          </a:custGeom>
          <a:ln w="3175">
            <a:solidFill>
              <a:srgbClr val="41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78" name="object 1078"/>
          <p:cNvSpPr/>
          <p:nvPr/>
        </p:nvSpPr>
        <p:spPr>
          <a:xfrm>
            <a:off x="4833920" y="2464447"/>
            <a:ext cx="0" cy="91937"/>
          </a:xfrm>
          <a:custGeom>
            <a:avLst/>
            <a:gdLst/>
            <a:ahLst/>
            <a:cxnLst/>
            <a:rect l="l" t="t" r="r" b="b"/>
            <a:pathLst>
              <a:path h="90805">
                <a:moveTo>
                  <a:pt x="0" y="0"/>
                </a:moveTo>
                <a:lnTo>
                  <a:pt x="0" y="90574"/>
                </a:lnTo>
              </a:path>
            </a:pathLst>
          </a:custGeom>
          <a:ln w="3175">
            <a:solidFill>
              <a:srgbClr val="40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79" name="object 1079"/>
          <p:cNvSpPr/>
          <p:nvPr/>
        </p:nvSpPr>
        <p:spPr>
          <a:xfrm>
            <a:off x="4833726" y="2464703"/>
            <a:ext cx="0" cy="91294"/>
          </a:xfrm>
          <a:custGeom>
            <a:avLst/>
            <a:gdLst/>
            <a:ahLst/>
            <a:cxnLst/>
            <a:rect l="l" t="t" r="r" b="b"/>
            <a:pathLst>
              <a:path h="90169">
                <a:moveTo>
                  <a:pt x="0" y="0"/>
                </a:moveTo>
                <a:lnTo>
                  <a:pt x="0" y="90058"/>
                </a:lnTo>
              </a:path>
            </a:pathLst>
          </a:custGeom>
          <a:ln w="3175">
            <a:solidFill>
              <a:srgbClr val="3F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80" name="object 1080"/>
          <p:cNvSpPr/>
          <p:nvPr/>
        </p:nvSpPr>
        <p:spPr>
          <a:xfrm>
            <a:off x="4833527" y="2464973"/>
            <a:ext cx="0" cy="90652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525"/>
                </a:lnTo>
              </a:path>
            </a:pathLst>
          </a:custGeom>
          <a:ln w="3175">
            <a:solidFill>
              <a:srgbClr val="3E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81" name="object 1081"/>
          <p:cNvSpPr/>
          <p:nvPr/>
        </p:nvSpPr>
        <p:spPr>
          <a:xfrm>
            <a:off x="4832831" y="2465244"/>
            <a:ext cx="0" cy="90652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8991"/>
                </a:lnTo>
              </a:path>
            </a:pathLst>
          </a:custGeom>
          <a:ln w="3175">
            <a:solidFill>
              <a:srgbClr val="3E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82" name="object 1082"/>
          <p:cNvSpPr/>
          <p:nvPr/>
        </p:nvSpPr>
        <p:spPr>
          <a:xfrm>
            <a:off x="4840661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5904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83" name="object 1083"/>
          <p:cNvSpPr/>
          <p:nvPr/>
        </p:nvSpPr>
        <p:spPr>
          <a:xfrm>
            <a:off x="4840468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5903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84" name="object 1084"/>
          <p:cNvSpPr/>
          <p:nvPr/>
        </p:nvSpPr>
        <p:spPr>
          <a:xfrm>
            <a:off x="4840269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5703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85" name="object 1085"/>
          <p:cNvSpPr/>
          <p:nvPr/>
        </p:nvSpPr>
        <p:spPr>
          <a:xfrm>
            <a:off x="4840068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5602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86" name="object 1086"/>
          <p:cNvSpPr/>
          <p:nvPr/>
        </p:nvSpPr>
        <p:spPr>
          <a:xfrm>
            <a:off x="4839869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5502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87" name="object 1087"/>
          <p:cNvSpPr/>
          <p:nvPr/>
        </p:nvSpPr>
        <p:spPr>
          <a:xfrm>
            <a:off x="4839669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5401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88" name="object 1088"/>
          <p:cNvSpPr/>
          <p:nvPr/>
        </p:nvSpPr>
        <p:spPr>
          <a:xfrm>
            <a:off x="4839477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5301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89" name="object 1089"/>
          <p:cNvSpPr/>
          <p:nvPr/>
        </p:nvSpPr>
        <p:spPr>
          <a:xfrm>
            <a:off x="4852168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A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90" name="object 1090"/>
          <p:cNvSpPr/>
          <p:nvPr/>
        </p:nvSpPr>
        <p:spPr>
          <a:xfrm>
            <a:off x="4851969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9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91" name="object 1091"/>
          <p:cNvSpPr/>
          <p:nvPr/>
        </p:nvSpPr>
        <p:spPr>
          <a:xfrm>
            <a:off x="4851770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8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92" name="object 1092"/>
          <p:cNvSpPr/>
          <p:nvPr/>
        </p:nvSpPr>
        <p:spPr>
          <a:xfrm>
            <a:off x="4851569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7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93" name="object 1093"/>
          <p:cNvSpPr/>
          <p:nvPr/>
        </p:nvSpPr>
        <p:spPr>
          <a:xfrm>
            <a:off x="4851370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5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94" name="object 1094"/>
          <p:cNvSpPr/>
          <p:nvPr/>
        </p:nvSpPr>
        <p:spPr>
          <a:xfrm>
            <a:off x="4851177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4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95" name="object 1095"/>
          <p:cNvSpPr/>
          <p:nvPr/>
        </p:nvSpPr>
        <p:spPr>
          <a:xfrm>
            <a:off x="4850977" y="2463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8"/>
                </a:lnTo>
              </a:path>
            </a:pathLst>
          </a:custGeom>
          <a:ln w="3175">
            <a:solidFill>
              <a:srgbClr val="92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96" name="object 1096"/>
          <p:cNvSpPr/>
          <p:nvPr/>
        </p:nvSpPr>
        <p:spPr>
          <a:xfrm>
            <a:off x="5498081" y="2463912"/>
            <a:ext cx="1055029" cy="253953"/>
          </a:xfrm>
          <a:custGeom>
            <a:avLst/>
            <a:gdLst/>
            <a:ahLst/>
            <a:cxnLst/>
            <a:rect l="l" t="t" r="r" b="b"/>
            <a:pathLst>
              <a:path w="1042034" h="250825">
                <a:moveTo>
                  <a:pt x="0" y="90223"/>
                </a:moveTo>
                <a:lnTo>
                  <a:pt x="0" y="4407"/>
                </a:lnTo>
                <a:lnTo>
                  <a:pt x="707" y="0"/>
                </a:lnTo>
                <a:lnTo>
                  <a:pt x="4162" y="0"/>
                </a:lnTo>
                <a:lnTo>
                  <a:pt x="1041544" y="166994"/>
                </a:lnTo>
                <a:lnTo>
                  <a:pt x="1027339" y="208680"/>
                </a:lnTo>
                <a:lnTo>
                  <a:pt x="987937" y="242249"/>
                </a:lnTo>
                <a:lnTo>
                  <a:pt x="962427" y="250495"/>
                </a:lnTo>
                <a:lnTo>
                  <a:pt x="5978" y="93667"/>
                </a:lnTo>
                <a:lnTo>
                  <a:pt x="299" y="93510"/>
                </a:lnTo>
                <a:lnTo>
                  <a:pt x="0" y="90223"/>
                </a:lnTo>
                <a:close/>
              </a:path>
            </a:pathLst>
          </a:custGeom>
          <a:solidFill>
            <a:srgbClr val="D71F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97" name="object 1097"/>
          <p:cNvSpPr/>
          <p:nvPr/>
        </p:nvSpPr>
        <p:spPr>
          <a:xfrm>
            <a:off x="5521012" y="2467620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61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98" name="object 1098"/>
          <p:cNvSpPr/>
          <p:nvPr/>
        </p:nvSpPr>
        <p:spPr>
          <a:xfrm>
            <a:off x="5532626" y="2469480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66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99" name="object 1099"/>
          <p:cNvSpPr/>
          <p:nvPr/>
        </p:nvSpPr>
        <p:spPr>
          <a:xfrm>
            <a:off x="5544235" y="2471339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70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00" name="object 1100"/>
          <p:cNvSpPr/>
          <p:nvPr/>
        </p:nvSpPr>
        <p:spPr>
          <a:xfrm>
            <a:off x="5555850" y="247320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75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01" name="object 1101"/>
          <p:cNvSpPr/>
          <p:nvPr/>
        </p:nvSpPr>
        <p:spPr>
          <a:xfrm>
            <a:off x="5567464" y="247506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801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02" name="object 1102"/>
          <p:cNvSpPr/>
          <p:nvPr/>
        </p:nvSpPr>
        <p:spPr>
          <a:xfrm>
            <a:off x="5579075" y="247692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849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03" name="object 1103"/>
          <p:cNvSpPr/>
          <p:nvPr/>
        </p:nvSpPr>
        <p:spPr>
          <a:xfrm>
            <a:off x="5590686" y="247878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89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04" name="object 1104"/>
          <p:cNvSpPr/>
          <p:nvPr/>
        </p:nvSpPr>
        <p:spPr>
          <a:xfrm>
            <a:off x="5602304" y="248064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93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05" name="object 1105"/>
          <p:cNvSpPr/>
          <p:nvPr/>
        </p:nvSpPr>
        <p:spPr>
          <a:xfrm>
            <a:off x="5613914" y="2482508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98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06" name="object 1106"/>
          <p:cNvSpPr/>
          <p:nvPr/>
        </p:nvSpPr>
        <p:spPr>
          <a:xfrm>
            <a:off x="5625525" y="2484368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02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07" name="object 1107"/>
          <p:cNvSpPr/>
          <p:nvPr/>
        </p:nvSpPr>
        <p:spPr>
          <a:xfrm>
            <a:off x="5637142" y="2486229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07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08" name="object 1108"/>
          <p:cNvSpPr/>
          <p:nvPr/>
        </p:nvSpPr>
        <p:spPr>
          <a:xfrm>
            <a:off x="5648753" y="2488090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12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09" name="object 1109"/>
          <p:cNvSpPr/>
          <p:nvPr/>
        </p:nvSpPr>
        <p:spPr>
          <a:xfrm>
            <a:off x="5660364" y="2489950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164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10" name="object 1110"/>
          <p:cNvSpPr/>
          <p:nvPr/>
        </p:nvSpPr>
        <p:spPr>
          <a:xfrm>
            <a:off x="5671981" y="249181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1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11" name="object 1111"/>
          <p:cNvSpPr/>
          <p:nvPr/>
        </p:nvSpPr>
        <p:spPr>
          <a:xfrm>
            <a:off x="5683592" y="249367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54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12" name="object 1112"/>
          <p:cNvSpPr/>
          <p:nvPr/>
        </p:nvSpPr>
        <p:spPr>
          <a:xfrm>
            <a:off x="5695201" y="249553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0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13" name="object 1113"/>
          <p:cNvSpPr/>
          <p:nvPr/>
        </p:nvSpPr>
        <p:spPr>
          <a:xfrm>
            <a:off x="5706813" y="2497392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5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14" name="object 1114"/>
          <p:cNvSpPr/>
          <p:nvPr/>
        </p:nvSpPr>
        <p:spPr>
          <a:xfrm>
            <a:off x="5718429" y="249924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15" name="object 1115"/>
          <p:cNvSpPr/>
          <p:nvPr/>
        </p:nvSpPr>
        <p:spPr>
          <a:xfrm>
            <a:off x="5730041" y="250110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4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16" name="object 1116"/>
          <p:cNvSpPr/>
          <p:nvPr/>
        </p:nvSpPr>
        <p:spPr>
          <a:xfrm>
            <a:off x="5741651" y="2502968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8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17" name="object 1117"/>
          <p:cNvSpPr/>
          <p:nvPr/>
        </p:nvSpPr>
        <p:spPr>
          <a:xfrm>
            <a:off x="5753269" y="2504828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53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18" name="object 1118"/>
          <p:cNvSpPr/>
          <p:nvPr/>
        </p:nvSpPr>
        <p:spPr>
          <a:xfrm>
            <a:off x="5764879" y="2506689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579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19" name="object 1119"/>
          <p:cNvSpPr/>
          <p:nvPr/>
        </p:nvSpPr>
        <p:spPr>
          <a:xfrm>
            <a:off x="5776490" y="2508549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61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20" name="object 1120"/>
          <p:cNvSpPr/>
          <p:nvPr/>
        </p:nvSpPr>
        <p:spPr>
          <a:xfrm>
            <a:off x="5788107" y="251041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669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21" name="object 1121"/>
          <p:cNvSpPr/>
          <p:nvPr/>
        </p:nvSpPr>
        <p:spPr>
          <a:xfrm>
            <a:off x="5799717" y="251227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71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22" name="object 1122"/>
          <p:cNvSpPr/>
          <p:nvPr/>
        </p:nvSpPr>
        <p:spPr>
          <a:xfrm>
            <a:off x="5811329" y="251413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764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23" name="object 1123"/>
          <p:cNvSpPr/>
          <p:nvPr/>
        </p:nvSpPr>
        <p:spPr>
          <a:xfrm>
            <a:off x="5822943" y="2515991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80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24" name="object 1124"/>
          <p:cNvSpPr/>
          <p:nvPr/>
        </p:nvSpPr>
        <p:spPr>
          <a:xfrm>
            <a:off x="5834557" y="2517851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84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25" name="object 1125"/>
          <p:cNvSpPr/>
          <p:nvPr/>
        </p:nvSpPr>
        <p:spPr>
          <a:xfrm>
            <a:off x="5846166" y="2519712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89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26" name="object 1126"/>
          <p:cNvSpPr/>
          <p:nvPr/>
        </p:nvSpPr>
        <p:spPr>
          <a:xfrm>
            <a:off x="5857781" y="2521572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941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27" name="object 1127"/>
          <p:cNvSpPr/>
          <p:nvPr/>
        </p:nvSpPr>
        <p:spPr>
          <a:xfrm>
            <a:off x="5869395" y="252343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399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28" name="object 1128"/>
          <p:cNvSpPr/>
          <p:nvPr/>
        </p:nvSpPr>
        <p:spPr>
          <a:xfrm>
            <a:off x="5881006" y="2525299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031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29" name="object 1129"/>
          <p:cNvSpPr/>
          <p:nvPr/>
        </p:nvSpPr>
        <p:spPr>
          <a:xfrm>
            <a:off x="5892616" y="252715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08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30" name="object 1130"/>
          <p:cNvSpPr/>
          <p:nvPr/>
        </p:nvSpPr>
        <p:spPr>
          <a:xfrm>
            <a:off x="5904234" y="2529020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12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31" name="object 1131"/>
          <p:cNvSpPr/>
          <p:nvPr/>
        </p:nvSpPr>
        <p:spPr>
          <a:xfrm>
            <a:off x="5915844" y="2530880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17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32" name="object 1132"/>
          <p:cNvSpPr/>
          <p:nvPr/>
        </p:nvSpPr>
        <p:spPr>
          <a:xfrm>
            <a:off x="5927455" y="2532740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21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33" name="object 1133"/>
          <p:cNvSpPr/>
          <p:nvPr/>
        </p:nvSpPr>
        <p:spPr>
          <a:xfrm>
            <a:off x="5939073" y="2534602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26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34" name="object 1134"/>
          <p:cNvSpPr/>
          <p:nvPr/>
        </p:nvSpPr>
        <p:spPr>
          <a:xfrm>
            <a:off x="5950683" y="2536461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31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35" name="object 1135"/>
          <p:cNvSpPr/>
          <p:nvPr/>
        </p:nvSpPr>
        <p:spPr>
          <a:xfrm>
            <a:off x="5962295" y="2538322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35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36" name="object 1136"/>
          <p:cNvSpPr/>
          <p:nvPr/>
        </p:nvSpPr>
        <p:spPr>
          <a:xfrm>
            <a:off x="5973909" y="2540184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39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37" name="object 1137"/>
          <p:cNvSpPr/>
          <p:nvPr/>
        </p:nvSpPr>
        <p:spPr>
          <a:xfrm>
            <a:off x="5985521" y="2542043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4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38" name="object 1138"/>
          <p:cNvSpPr/>
          <p:nvPr/>
        </p:nvSpPr>
        <p:spPr>
          <a:xfrm>
            <a:off x="5997134" y="2543903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89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39" name="object 1139"/>
          <p:cNvSpPr/>
          <p:nvPr/>
        </p:nvSpPr>
        <p:spPr>
          <a:xfrm>
            <a:off x="6008747" y="2545763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54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40" name="object 1140"/>
          <p:cNvSpPr/>
          <p:nvPr/>
        </p:nvSpPr>
        <p:spPr>
          <a:xfrm>
            <a:off x="6020359" y="2547624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581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41" name="object 1141"/>
          <p:cNvSpPr/>
          <p:nvPr/>
        </p:nvSpPr>
        <p:spPr>
          <a:xfrm>
            <a:off x="6031973" y="2549484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62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42" name="object 1142"/>
          <p:cNvSpPr/>
          <p:nvPr/>
        </p:nvSpPr>
        <p:spPr>
          <a:xfrm>
            <a:off x="6043585" y="2551340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67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43" name="object 1143"/>
          <p:cNvSpPr/>
          <p:nvPr/>
        </p:nvSpPr>
        <p:spPr>
          <a:xfrm>
            <a:off x="6055197" y="2553200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719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44" name="object 1144"/>
          <p:cNvSpPr/>
          <p:nvPr/>
        </p:nvSpPr>
        <p:spPr>
          <a:xfrm>
            <a:off x="6066810" y="2555061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76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45" name="object 1145"/>
          <p:cNvSpPr/>
          <p:nvPr/>
        </p:nvSpPr>
        <p:spPr>
          <a:xfrm>
            <a:off x="6078423" y="2556921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809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46" name="object 1146"/>
          <p:cNvSpPr/>
          <p:nvPr/>
        </p:nvSpPr>
        <p:spPr>
          <a:xfrm>
            <a:off x="6090035" y="2558781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85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47" name="object 1147"/>
          <p:cNvSpPr/>
          <p:nvPr/>
        </p:nvSpPr>
        <p:spPr>
          <a:xfrm>
            <a:off x="6101648" y="2560642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90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48" name="object 1148"/>
          <p:cNvSpPr/>
          <p:nvPr/>
        </p:nvSpPr>
        <p:spPr>
          <a:xfrm>
            <a:off x="6113261" y="2562502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94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49" name="object 1149"/>
          <p:cNvSpPr/>
          <p:nvPr/>
        </p:nvSpPr>
        <p:spPr>
          <a:xfrm>
            <a:off x="6124873" y="2564363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499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50" name="object 1150"/>
          <p:cNvSpPr/>
          <p:nvPr/>
        </p:nvSpPr>
        <p:spPr>
          <a:xfrm>
            <a:off x="6136486" y="2566223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03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51" name="object 1151"/>
          <p:cNvSpPr/>
          <p:nvPr/>
        </p:nvSpPr>
        <p:spPr>
          <a:xfrm>
            <a:off x="6148099" y="2568084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08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52" name="object 1152"/>
          <p:cNvSpPr/>
          <p:nvPr/>
        </p:nvSpPr>
        <p:spPr>
          <a:xfrm>
            <a:off x="6159712" y="2569945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13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53" name="object 1153"/>
          <p:cNvSpPr/>
          <p:nvPr/>
        </p:nvSpPr>
        <p:spPr>
          <a:xfrm>
            <a:off x="6171324" y="2571805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17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54" name="object 1154"/>
          <p:cNvSpPr/>
          <p:nvPr/>
        </p:nvSpPr>
        <p:spPr>
          <a:xfrm>
            <a:off x="6182937" y="2573665"/>
            <a:ext cx="0" cy="96438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0"/>
                </a:moveTo>
                <a:lnTo>
                  <a:pt x="0" y="95224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55" name="object 1155"/>
          <p:cNvSpPr/>
          <p:nvPr/>
        </p:nvSpPr>
        <p:spPr>
          <a:xfrm>
            <a:off x="6194550" y="2575531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26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56" name="object 1156"/>
          <p:cNvSpPr/>
          <p:nvPr/>
        </p:nvSpPr>
        <p:spPr>
          <a:xfrm>
            <a:off x="6206163" y="2577392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309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57" name="object 1157"/>
          <p:cNvSpPr/>
          <p:nvPr/>
        </p:nvSpPr>
        <p:spPr>
          <a:xfrm>
            <a:off x="6217775" y="2579252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35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58" name="object 1158"/>
          <p:cNvSpPr/>
          <p:nvPr/>
        </p:nvSpPr>
        <p:spPr>
          <a:xfrm>
            <a:off x="6229388" y="2581112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401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59" name="object 1159"/>
          <p:cNvSpPr/>
          <p:nvPr/>
        </p:nvSpPr>
        <p:spPr>
          <a:xfrm>
            <a:off x="6241001" y="2582973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45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60" name="object 1160"/>
          <p:cNvSpPr/>
          <p:nvPr/>
        </p:nvSpPr>
        <p:spPr>
          <a:xfrm>
            <a:off x="6252613" y="2584834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49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61" name="object 1161"/>
          <p:cNvSpPr/>
          <p:nvPr/>
        </p:nvSpPr>
        <p:spPr>
          <a:xfrm>
            <a:off x="6264226" y="2586693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54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62" name="object 1162"/>
          <p:cNvSpPr/>
          <p:nvPr/>
        </p:nvSpPr>
        <p:spPr>
          <a:xfrm>
            <a:off x="6275839" y="2588554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58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63" name="object 1163"/>
          <p:cNvSpPr/>
          <p:nvPr/>
        </p:nvSpPr>
        <p:spPr>
          <a:xfrm>
            <a:off x="6287451" y="2590414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63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64" name="object 1164"/>
          <p:cNvSpPr/>
          <p:nvPr/>
        </p:nvSpPr>
        <p:spPr>
          <a:xfrm>
            <a:off x="6299064" y="2592274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68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65" name="object 1165"/>
          <p:cNvSpPr/>
          <p:nvPr/>
        </p:nvSpPr>
        <p:spPr>
          <a:xfrm>
            <a:off x="6310677" y="2594135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72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66" name="object 1166"/>
          <p:cNvSpPr/>
          <p:nvPr/>
        </p:nvSpPr>
        <p:spPr>
          <a:xfrm>
            <a:off x="6322289" y="2595996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77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67" name="object 1167"/>
          <p:cNvSpPr/>
          <p:nvPr/>
        </p:nvSpPr>
        <p:spPr>
          <a:xfrm>
            <a:off x="6333904" y="2597857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81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68" name="object 1168"/>
          <p:cNvSpPr/>
          <p:nvPr/>
        </p:nvSpPr>
        <p:spPr>
          <a:xfrm>
            <a:off x="6345516" y="2599717"/>
            <a:ext cx="0" cy="97081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859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69" name="object 1169"/>
          <p:cNvSpPr/>
          <p:nvPr/>
        </p:nvSpPr>
        <p:spPr>
          <a:xfrm>
            <a:off x="6357128" y="2601571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5911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70" name="object 1170"/>
          <p:cNvSpPr/>
          <p:nvPr/>
        </p:nvSpPr>
        <p:spPr>
          <a:xfrm>
            <a:off x="6368741" y="2603432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5949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71" name="object 1171"/>
          <p:cNvSpPr/>
          <p:nvPr/>
        </p:nvSpPr>
        <p:spPr>
          <a:xfrm>
            <a:off x="6380355" y="2605293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01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72" name="object 1172"/>
          <p:cNvSpPr/>
          <p:nvPr/>
        </p:nvSpPr>
        <p:spPr>
          <a:xfrm>
            <a:off x="6391966" y="2607153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4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73" name="object 1173"/>
          <p:cNvSpPr/>
          <p:nvPr/>
        </p:nvSpPr>
        <p:spPr>
          <a:xfrm>
            <a:off x="6403579" y="2609014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087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74" name="object 1174"/>
          <p:cNvSpPr/>
          <p:nvPr/>
        </p:nvSpPr>
        <p:spPr>
          <a:xfrm>
            <a:off x="6415193" y="2610875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135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75" name="object 1175"/>
          <p:cNvSpPr/>
          <p:nvPr/>
        </p:nvSpPr>
        <p:spPr>
          <a:xfrm>
            <a:off x="6426805" y="2612735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178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76" name="object 1176"/>
          <p:cNvSpPr/>
          <p:nvPr/>
        </p:nvSpPr>
        <p:spPr>
          <a:xfrm>
            <a:off x="6438417" y="2614596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230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77" name="object 1177"/>
          <p:cNvSpPr/>
          <p:nvPr/>
        </p:nvSpPr>
        <p:spPr>
          <a:xfrm>
            <a:off x="6450030" y="2616456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273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78" name="object 1178"/>
          <p:cNvSpPr/>
          <p:nvPr/>
        </p:nvSpPr>
        <p:spPr>
          <a:xfrm>
            <a:off x="6461643" y="2618315"/>
            <a:ext cx="0" cy="97724"/>
          </a:xfrm>
          <a:custGeom>
            <a:avLst/>
            <a:gdLst/>
            <a:ahLst/>
            <a:cxnLst/>
            <a:rect l="l" t="t" r="r" b="b"/>
            <a:pathLst>
              <a:path h="96519">
                <a:moveTo>
                  <a:pt x="0" y="0"/>
                </a:moveTo>
                <a:lnTo>
                  <a:pt x="0" y="96312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79" name="object 1179"/>
          <p:cNvSpPr/>
          <p:nvPr/>
        </p:nvSpPr>
        <p:spPr>
          <a:xfrm>
            <a:off x="6472609" y="2620178"/>
            <a:ext cx="1929" cy="95152"/>
          </a:xfrm>
          <a:custGeom>
            <a:avLst/>
            <a:gdLst/>
            <a:ahLst/>
            <a:cxnLst/>
            <a:rect l="l" t="t" r="r" b="b"/>
            <a:pathLst>
              <a:path w="1904" h="93980">
                <a:moveTo>
                  <a:pt x="0" y="93963"/>
                </a:moveTo>
                <a:lnTo>
                  <a:pt x="0" y="56572"/>
                </a:lnTo>
                <a:lnTo>
                  <a:pt x="1285" y="56776"/>
                </a:lnTo>
                <a:lnTo>
                  <a:pt x="1285" y="93895"/>
                </a:lnTo>
                <a:lnTo>
                  <a:pt x="0" y="93963"/>
                </a:lnTo>
                <a:close/>
              </a:path>
              <a:path w="1904" h="93980">
                <a:moveTo>
                  <a:pt x="0" y="47397"/>
                </a:moveTo>
                <a:lnTo>
                  <a:pt x="0" y="0"/>
                </a:lnTo>
                <a:lnTo>
                  <a:pt x="1285" y="205"/>
                </a:lnTo>
                <a:lnTo>
                  <a:pt x="1285" y="40833"/>
                </a:lnTo>
                <a:lnTo>
                  <a:pt x="0" y="47397"/>
                </a:lnTo>
                <a:close/>
              </a:path>
            </a:pathLst>
          </a:custGeom>
          <a:solidFill>
            <a:srgbClr val="C1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80" name="object 1180"/>
          <p:cNvSpPr/>
          <p:nvPr/>
        </p:nvSpPr>
        <p:spPr>
          <a:xfrm>
            <a:off x="6484222" y="2622043"/>
            <a:ext cx="1929" cy="91937"/>
          </a:xfrm>
          <a:custGeom>
            <a:avLst/>
            <a:gdLst/>
            <a:ahLst/>
            <a:cxnLst/>
            <a:rect l="l" t="t" r="r" b="b"/>
            <a:pathLst>
              <a:path w="1904" h="90805">
                <a:moveTo>
                  <a:pt x="0" y="90250"/>
                </a:moveTo>
                <a:lnTo>
                  <a:pt x="0" y="56521"/>
                </a:lnTo>
                <a:lnTo>
                  <a:pt x="1285" y="56716"/>
                </a:lnTo>
                <a:lnTo>
                  <a:pt x="1285" y="85278"/>
                </a:lnTo>
                <a:lnTo>
                  <a:pt x="564" y="89491"/>
                </a:lnTo>
                <a:lnTo>
                  <a:pt x="564" y="89973"/>
                </a:lnTo>
                <a:lnTo>
                  <a:pt x="0" y="90250"/>
                </a:lnTo>
                <a:close/>
              </a:path>
              <a:path w="1904" h="90805">
                <a:moveTo>
                  <a:pt x="564" y="89973"/>
                </a:moveTo>
                <a:lnTo>
                  <a:pt x="564" y="89491"/>
                </a:lnTo>
                <a:lnTo>
                  <a:pt x="1285" y="89398"/>
                </a:lnTo>
                <a:lnTo>
                  <a:pt x="1285" y="89620"/>
                </a:lnTo>
                <a:lnTo>
                  <a:pt x="564" y="89973"/>
                </a:lnTo>
                <a:close/>
              </a:path>
              <a:path w="1904" h="90805">
                <a:moveTo>
                  <a:pt x="0" y="41143"/>
                </a:moveTo>
                <a:lnTo>
                  <a:pt x="0" y="35153"/>
                </a:lnTo>
                <a:lnTo>
                  <a:pt x="1285" y="35347"/>
                </a:lnTo>
                <a:lnTo>
                  <a:pt x="1285" y="41134"/>
                </a:lnTo>
                <a:lnTo>
                  <a:pt x="0" y="41143"/>
                </a:lnTo>
                <a:close/>
              </a:path>
              <a:path w="1904" h="90805">
                <a:moveTo>
                  <a:pt x="0" y="30931"/>
                </a:moveTo>
                <a:lnTo>
                  <a:pt x="0" y="0"/>
                </a:lnTo>
                <a:lnTo>
                  <a:pt x="1285" y="205"/>
                </a:lnTo>
                <a:lnTo>
                  <a:pt x="1285" y="31135"/>
                </a:lnTo>
                <a:lnTo>
                  <a:pt x="0" y="30931"/>
                </a:lnTo>
                <a:close/>
              </a:path>
            </a:pathLst>
          </a:custGeom>
          <a:solidFill>
            <a:srgbClr val="C1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81" name="object 1181"/>
          <p:cNvSpPr/>
          <p:nvPr/>
        </p:nvSpPr>
        <p:spPr>
          <a:xfrm>
            <a:off x="6495835" y="2636075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85" y="0"/>
                </a:lnTo>
              </a:path>
            </a:pathLst>
          </a:custGeom>
          <a:ln w="24054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82" name="object 1182"/>
          <p:cNvSpPr/>
          <p:nvPr/>
        </p:nvSpPr>
        <p:spPr>
          <a:xfrm>
            <a:off x="6507448" y="2625764"/>
            <a:ext cx="1929" cy="643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0" y="84"/>
                </a:moveTo>
                <a:lnTo>
                  <a:pt x="1285" y="205"/>
                </a:lnTo>
                <a:lnTo>
                  <a:pt x="0" y="84"/>
                </a:lnTo>
                <a:close/>
              </a:path>
            </a:pathLst>
          </a:custGeom>
          <a:solidFill>
            <a:srgbClr val="C1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83" name="object 1183"/>
          <p:cNvSpPr/>
          <p:nvPr/>
        </p:nvSpPr>
        <p:spPr>
          <a:xfrm>
            <a:off x="6519060" y="2627625"/>
            <a:ext cx="1929" cy="643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0" y="78"/>
                </a:moveTo>
                <a:lnTo>
                  <a:pt x="1285" y="205"/>
                </a:lnTo>
                <a:lnTo>
                  <a:pt x="0" y="78"/>
                </a:lnTo>
                <a:close/>
              </a:path>
            </a:pathLst>
          </a:custGeom>
          <a:solidFill>
            <a:srgbClr val="C1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84" name="object 1184"/>
          <p:cNvSpPr/>
          <p:nvPr/>
        </p:nvSpPr>
        <p:spPr>
          <a:xfrm>
            <a:off x="6530673" y="2629484"/>
            <a:ext cx="1929" cy="643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0" y="66"/>
                </a:moveTo>
                <a:lnTo>
                  <a:pt x="1285" y="205"/>
                </a:lnTo>
                <a:lnTo>
                  <a:pt x="0" y="66"/>
                </a:lnTo>
                <a:close/>
              </a:path>
            </a:pathLst>
          </a:custGeom>
          <a:solidFill>
            <a:srgbClr val="C1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85" name="object 1185"/>
          <p:cNvSpPr/>
          <p:nvPr/>
        </p:nvSpPr>
        <p:spPr>
          <a:xfrm>
            <a:off x="6542285" y="2631345"/>
            <a:ext cx="1929" cy="643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0" y="60"/>
                </a:moveTo>
                <a:lnTo>
                  <a:pt x="1285" y="205"/>
                </a:lnTo>
                <a:lnTo>
                  <a:pt x="0" y="60"/>
                </a:lnTo>
                <a:close/>
              </a:path>
            </a:pathLst>
          </a:custGeom>
          <a:solidFill>
            <a:srgbClr val="C120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86" name="object 1186"/>
          <p:cNvSpPr/>
          <p:nvPr/>
        </p:nvSpPr>
        <p:spPr>
          <a:xfrm>
            <a:off x="5432244" y="2460336"/>
            <a:ext cx="10287" cy="5143"/>
          </a:xfrm>
          <a:custGeom>
            <a:avLst/>
            <a:gdLst/>
            <a:ahLst/>
            <a:cxnLst/>
            <a:rect l="l" t="t" r="r" b="b"/>
            <a:pathLst>
              <a:path w="10160" h="5080">
                <a:moveTo>
                  <a:pt x="0" y="2946"/>
                </a:moveTo>
                <a:lnTo>
                  <a:pt x="3225" y="1028"/>
                </a:lnTo>
                <a:lnTo>
                  <a:pt x="6172" y="0"/>
                </a:lnTo>
                <a:lnTo>
                  <a:pt x="9690" y="12"/>
                </a:lnTo>
                <a:lnTo>
                  <a:pt x="9899" y="1028"/>
                </a:lnTo>
                <a:lnTo>
                  <a:pt x="10109" y="2425"/>
                </a:lnTo>
                <a:lnTo>
                  <a:pt x="10147" y="3683"/>
                </a:lnTo>
                <a:lnTo>
                  <a:pt x="2260" y="3683"/>
                </a:lnTo>
                <a:lnTo>
                  <a:pt x="1244" y="4038"/>
                </a:lnTo>
                <a:lnTo>
                  <a:pt x="228" y="4762"/>
                </a:lnTo>
                <a:lnTo>
                  <a:pt x="0" y="29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87" name="object 1187"/>
          <p:cNvSpPr/>
          <p:nvPr/>
        </p:nvSpPr>
        <p:spPr>
          <a:xfrm>
            <a:off x="5429075" y="2464061"/>
            <a:ext cx="79079" cy="95152"/>
          </a:xfrm>
          <a:custGeom>
            <a:avLst/>
            <a:gdLst/>
            <a:ahLst/>
            <a:cxnLst/>
            <a:rect l="l" t="t" r="r" b="b"/>
            <a:pathLst>
              <a:path w="78104" h="93980">
                <a:moveTo>
                  <a:pt x="0" y="89491"/>
                </a:moveTo>
                <a:lnTo>
                  <a:pt x="0" y="3944"/>
                </a:lnTo>
                <a:lnTo>
                  <a:pt x="2897" y="0"/>
                </a:lnTo>
                <a:lnTo>
                  <a:pt x="74505" y="0"/>
                </a:lnTo>
                <a:lnTo>
                  <a:pt x="76865" y="3212"/>
                </a:lnTo>
                <a:lnTo>
                  <a:pt x="76865" y="90297"/>
                </a:lnTo>
                <a:lnTo>
                  <a:pt x="77559" y="93510"/>
                </a:lnTo>
                <a:lnTo>
                  <a:pt x="2897" y="93436"/>
                </a:lnTo>
                <a:lnTo>
                  <a:pt x="0" y="89491"/>
                </a:lnTo>
                <a:close/>
              </a:path>
            </a:pathLst>
          </a:custGeom>
          <a:solidFill>
            <a:srgbClr val="D71F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88" name="object 1188"/>
          <p:cNvSpPr/>
          <p:nvPr/>
        </p:nvSpPr>
        <p:spPr>
          <a:xfrm>
            <a:off x="5431861" y="2465481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186"/>
                </a:moveTo>
                <a:lnTo>
                  <a:pt x="197" y="13"/>
                </a:lnTo>
                <a:lnTo>
                  <a:pt x="0" y="165"/>
                </a:lnTo>
                <a:close/>
              </a:path>
            </a:pathLst>
          </a:custGeom>
          <a:solidFill>
            <a:srgbClr val="2D000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89" name="object 1189"/>
          <p:cNvSpPr/>
          <p:nvPr/>
        </p:nvSpPr>
        <p:spPr>
          <a:xfrm>
            <a:off x="5431660" y="2465648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193"/>
                </a:moveTo>
                <a:lnTo>
                  <a:pt x="197" y="20"/>
                </a:lnTo>
                <a:lnTo>
                  <a:pt x="0" y="165"/>
                </a:lnTo>
                <a:close/>
              </a:path>
            </a:pathLst>
          </a:custGeom>
          <a:solidFill>
            <a:srgbClr val="2C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90" name="object 1190"/>
          <p:cNvSpPr/>
          <p:nvPr/>
        </p:nvSpPr>
        <p:spPr>
          <a:xfrm>
            <a:off x="5431461" y="2465815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200"/>
                </a:moveTo>
                <a:lnTo>
                  <a:pt x="197" y="28"/>
                </a:lnTo>
                <a:lnTo>
                  <a:pt x="0" y="165"/>
                </a:lnTo>
                <a:close/>
              </a:path>
            </a:pathLst>
          </a:custGeom>
          <a:solidFill>
            <a:srgbClr val="2C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91" name="object 1191"/>
          <p:cNvSpPr/>
          <p:nvPr/>
        </p:nvSpPr>
        <p:spPr>
          <a:xfrm>
            <a:off x="5431069" y="2465976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379"/>
                </a:moveTo>
                <a:lnTo>
                  <a:pt x="394" y="35"/>
                </a:lnTo>
                <a:lnTo>
                  <a:pt x="0" y="330"/>
                </a:lnTo>
                <a:close/>
              </a:path>
            </a:pathLst>
          </a:custGeom>
          <a:solidFill>
            <a:srgbClr val="2B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92" name="object 1192"/>
          <p:cNvSpPr/>
          <p:nvPr/>
        </p:nvSpPr>
        <p:spPr>
          <a:xfrm>
            <a:off x="5430869" y="2466310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221"/>
                </a:moveTo>
                <a:lnTo>
                  <a:pt x="197" y="49"/>
                </a:lnTo>
                <a:lnTo>
                  <a:pt x="0" y="165"/>
                </a:lnTo>
                <a:close/>
              </a:path>
            </a:pathLst>
          </a:custGeom>
          <a:solidFill>
            <a:srgbClr val="2A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93" name="object 1193"/>
          <p:cNvSpPr/>
          <p:nvPr/>
        </p:nvSpPr>
        <p:spPr>
          <a:xfrm>
            <a:off x="5430470" y="2466477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401"/>
                </a:moveTo>
                <a:lnTo>
                  <a:pt x="394" y="56"/>
                </a:lnTo>
                <a:lnTo>
                  <a:pt x="0" y="330"/>
                </a:lnTo>
                <a:close/>
              </a:path>
            </a:pathLst>
          </a:custGeom>
          <a:solidFill>
            <a:srgbClr val="29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94" name="object 1194"/>
          <p:cNvSpPr/>
          <p:nvPr/>
        </p:nvSpPr>
        <p:spPr>
          <a:xfrm>
            <a:off x="5430277" y="2466806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242"/>
                </a:moveTo>
                <a:lnTo>
                  <a:pt x="197" y="70"/>
                </a:lnTo>
                <a:lnTo>
                  <a:pt x="0" y="164"/>
                </a:lnTo>
                <a:close/>
              </a:path>
            </a:pathLst>
          </a:custGeom>
          <a:solidFill>
            <a:srgbClr val="29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95" name="object 1195"/>
          <p:cNvSpPr/>
          <p:nvPr/>
        </p:nvSpPr>
        <p:spPr>
          <a:xfrm>
            <a:off x="5429076" y="2466973"/>
            <a:ext cx="1286" cy="321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2831"/>
                </a:moveTo>
                <a:lnTo>
                  <a:pt x="0" y="2679"/>
                </a:lnTo>
                <a:lnTo>
                  <a:pt x="1180" y="0"/>
                </a:lnTo>
                <a:lnTo>
                  <a:pt x="0" y="2831"/>
                </a:lnTo>
                <a:close/>
              </a:path>
            </a:pathLst>
          </a:custGeom>
          <a:solidFill>
            <a:srgbClr val="29000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96" name="object 1196"/>
          <p:cNvSpPr/>
          <p:nvPr/>
        </p:nvSpPr>
        <p:spPr>
          <a:xfrm>
            <a:off x="5429077" y="2552904"/>
            <a:ext cx="13244" cy="58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97" name="object 1197"/>
          <p:cNvSpPr/>
          <p:nvPr/>
        </p:nvSpPr>
        <p:spPr>
          <a:xfrm>
            <a:off x="5457892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D8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98" name="object 1198"/>
          <p:cNvSpPr/>
          <p:nvPr/>
        </p:nvSpPr>
        <p:spPr>
          <a:xfrm>
            <a:off x="5456546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D6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99" name="object 1199"/>
          <p:cNvSpPr/>
          <p:nvPr/>
        </p:nvSpPr>
        <p:spPr>
          <a:xfrm>
            <a:off x="5456347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D5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00" name="object 1200"/>
          <p:cNvSpPr/>
          <p:nvPr/>
        </p:nvSpPr>
        <p:spPr>
          <a:xfrm>
            <a:off x="5456146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D3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01" name="object 1201"/>
          <p:cNvSpPr/>
          <p:nvPr/>
        </p:nvSpPr>
        <p:spPr>
          <a:xfrm>
            <a:off x="5455947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D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02" name="object 1202"/>
          <p:cNvSpPr/>
          <p:nvPr/>
        </p:nvSpPr>
        <p:spPr>
          <a:xfrm>
            <a:off x="5455755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D0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03" name="object 1203"/>
          <p:cNvSpPr/>
          <p:nvPr/>
        </p:nvSpPr>
        <p:spPr>
          <a:xfrm>
            <a:off x="5455555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CF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04" name="object 1204"/>
          <p:cNvSpPr/>
          <p:nvPr/>
        </p:nvSpPr>
        <p:spPr>
          <a:xfrm>
            <a:off x="5455255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CE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05" name="object 1205"/>
          <p:cNvSpPr/>
          <p:nvPr/>
        </p:nvSpPr>
        <p:spPr>
          <a:xfrm>
            <a:off x="5454956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CD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06" name="object 1206"/>
          <p:cNvSpPr/>
          <p:nvPr/>
        </p:nvSpPr>
        <p:spPr>
          <a:xfrm>
            <a:off x="5454763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CB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07" name="object 1207"/>
          <p:cNvSpPr/>
          <p:nvPr/>
        </p:nvSpPr>
        <p:spPr>
          <a:xfrm>
            <a:off x="5454563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CA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08" name="object 1208"/>
          <p:cNvSpPr/>
          <p:nvPr/>
        </p:nvSpPr>
        <p:spPr>
          <a:xfrm>
            <a:off x="5454363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09" name="object 1209"/>
          <p:cNvSpPr/>
          <p:nvPr/>
        </p:nvSpPr>
        <p:spPr>
          <a:xfrm>
            <a:off x="5454164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C6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10" name="object 1210"/>
          <p:cNvSpPr/>
          <p:nvPr/>
        </p:nvSpPr>
        <p:spPr>
          <a:xfrm>
            <a:off x="5453971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C5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11" name="object 1211"/>
          <p:cNvSpPr/>
          <p:nvPr/>
        </p:nvSpPr>
        <p:spPr>
          <a:xfrm>
            <a:off x="5453671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C4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12" name="object 1212"/>
          <p:cNvSpPr/>
          <p:nvPr/>
        </p:nvSpPr>
        <p:spPr>
          <a:xfrm>
            <a:off x="5453372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C2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13" name="object 1213"/>
          <p:cNvSpPr/>
          <p:nvPr/>
        </p:nvSpPr>
        <p:spPr>
          <a:xfrm>
            <a:off x="5453172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14" name="object 1214"/>
          <p:cNvSpPr/>
          <p:nvPr/>
        </p:nvSpPr>
        <p:spPr>
          <a:xfrm>
            <a:off x="5452979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BF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15" name="object 1215"/>
          <p:cNvSpPr/>
          <p:nvPr/>
        </p:nvSpPr>
        <p:spPr>
          <a:xfrm>
            <a:off x="5452780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BE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16" name="object 1216"/>
          <p:cNvSpPr/>
          <p:nvPr/>
        </p:nvSpPr>
        <p:spPr>
          <a:xfrm>
            <a:off x="5452580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BD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17" name="object 1217"/>
          <p:cNvSpPr/>
          <p:nvPr/>
        </p:nvSpPr>
        <p:spPr>
          <a:xfrm>
            <a:off x="5452380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BB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18" name="object 1218"/>
          <p:cNvSpPr/>
          <p:nvPr/>
        </p:nvSpPr>
        <p:spPr>
          <a:xfrm>
            <a:off x="5452181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BA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19" name="object 1219"/>
          <p:cNvSpPr/>
          <p:nvPr/>
        </p:nvSpPr>
        <p:spPr>
          <a:xfrm>
            <a:off x="5451888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20" name="object 1220"/>
          <p:cNvSpPr/>
          <p:nvPr/>
        </p:nvSpPr>
        <p:spPr>
          <a:xfrm>
            <a:off x="5451588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B7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21" name="object 1221"/>
          <p:cNvSpPr/>
          <p:nvPr/>
        </p:nvSpPr>
        <p:spPr>
          <a:xfrm>
            <a:off x="5451389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B5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22" name="object 1222"/>
          <p:cNvSpPr/>
          <p:nvPr/>
        </p:nvSpPr>
        <p:spPr>
          <a:xfrm>
            <a:off x="5451188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23" name="object 1223"/>
          <p:cNvSpPr/>
          <p:nvPr/>
        </p:nvSpPr>
        <p:spPr>
          <a:xfrm>
            <a:off x="5450996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B2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24" name="object 1224"/>
          <p:cNvSpPr/>
          <p:nvPr/>
        </p:nvSpPr>
        <p:spPr>
          <a:xfrm>
            <a:off x="5450797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25" name="object 1225"/>
          <p:cNvSpPr/>
          <p:nvPr/>
        </p:nvSpPr>
        <p:spPr>
          <a:xfrm>
            <a:off x="5450597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26" name="object 1226"/>
          <p:cNvSpPr/>
          <p:nvPr/>
        </p:nvSpPr>
        <p:spPr>
          <a:xfrm>
            <a:off x="5450397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27" name="object 1227"/>
          <p:cNvSpPr/>
          <p:nvPr/>
        </p:nvSpPr>
        <p:spPr>
          <a:xfrm>
            <a:off x="5450197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28" name="object 1228"/>
          <p:cNvSpPr/>
          <p:nvPr/>
        </p:nvSpPr>
        <p:spPr>
          <a:xfrm>
            <a:off x="5450004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29" name="object 1229"/>
          <p:cNvSpPr/>
          <p:nvPr/>
        </p:nvSpPr>
        <p:spPr>
          <a:xfrm>
            <a:off x="5449804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30" name="object 1230"/>
          <p:cNvSpPr/>
          <p:nvPr/>
        </p:nvSpPr>
        <p:spPr>
          <a:xfrm>
            <a:off x="5449605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31" name="object 1231"/>
          <p:cNvSpPr/>
          <p:nvPr/>
        </p:nvSpPr>
        <p:spPr>
          <a:xfrm>
            <a:off x="5449405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A8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32" name="object 1232"/>
          <p:cNvSpPr/>
          <p:nvPr/>
        </p:nvSpPr>
        <p:spPr>
          <a:xfrm>
            <a:off x="5449206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33" name="object 1233"/>
          <p:cNvSpPr/>
          <p:nvPr/>
        </p:nvSpPr>
        <p:spPr>
          <a:xfrm>
            <a:off x="5449059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A6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34" name="object 1234"/>
          <p:cNvSpPr/>
          <p:nvPr/>
        </p:nvSpPr>
        <p:spPr>
          <a:xfrm>
            <a:off x="5447621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9C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35" name="object 1235"/>
          <p:cNvSpPr/>
          <p:nvPr/>
        </p:nvSpPr>
        <p:spPr>
          <a:xfrm>
            <a:off x="5447422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9C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36" name="object 1236"/>
          <p:cNvSpPr/>
          <p:nvPr/>
        </p:nvSpPr>
        <p:spPr>
          <a:xfrm>
            <a:off x="5447223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9B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37" name="object 1237"/>
          <p:cNvSpPr/>
          <p:nvPr/>
        </p:nvSpPr>
        <p:spPr>
          <a:xfrm>
            <a:off x="5447029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9A1B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38" name="object 1238"/>
          <p:cNvSpPr/>
          <p:nvPr/>
        </p:nvSpPr>
        <p:spPr>
          <a:xfrm>
            <a:off x="5446830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98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39" name="object 1239"/>
          <p:cNvSpPr/>
          <p:nvPr/>
        </p:nvSpPr>
        <p:spPr>
          <a:xfrm>
            <a:off x="5446630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97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40" name="object 1240"/>
          <p:cNvSpPr/>
          <p:nvPr/>
        </p:nvSpPr>
        <p:spPr>
          <a:xfrm>
            <a:off x="5446430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95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41" name="object 1241"/>
          <p:cNvSpPr/>
          <p:nvPr/>
        </p:nvSpPr>
        <p:spPr>
          <a:xfrm>
            <a:off x="5446230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94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42" name="object 1242"/>
          <p:cNvSpPr/>
          <p:nvPr/>
        </p:nvSpPr>
        <p:spPr>
          <a:xfrm>
            <a:off x="5446038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92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43" name="object 1243"/>
          <p:cNvSpPr/>
          <p:nvPr/>
        </p:nvSpPr>
        <p:spPr>
          <a:xfrm>
            <a:off x="5445838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91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44" name="object 1244"/>
          <p:cNvSpPr/>
          <p:nvPr/>
        </p:nvSpPr>
        <p:spPr>
          <a:xfrm>
            <a:off x="5445638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90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45" name="object 1245"/>
          <p:cNvSpPr/>
          <p:nvPr/>
        </p:nvSpPr>
        <p:spPr>
          <a:xfrm>
            <a:off x="5445439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8F18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46" name="object 1246"/>
          <p:cNvSpPr/>
          <p:nvPr/>
        </p:nvSpPr>
        <p:spPr>
          <a:xfrm>
            <a:off x="5445239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8E18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47" name="object 1247"/>
          <p:cNvSpPr/>
          <p:nvPr/>
        </p:nvSpPr>
        <p:spPr>
          <a:xfrm>
            <a:off x="5445046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8D181B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48" name="object 1248"/>
          <p:cNvSpPr/>
          <p:nvPr/>
        </p:nvSpPr>
        <p:spPr>
          <a:xfrm>
            <a:off x="5444846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8B181A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49" name="object 1249"/>
          <p:cNvSpPr/>
          <p:nvPr/>
        </p:nvSpPr>
        <p:spPr>
          <a:xfrm>
            <a:off x="5444647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8A1719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50" name="object 1250"/>
          <p:cNvSpPr/>
          <p:nvPr/>
        </p:nvSpPr>
        <p:spPr>
          <a:xfrm>
            <a:off x="5444447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881719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51" name="object 1251"/>
          <p:cNvSpPr/>
          <p:nvPr/>
        </p:nvSpPr>
        <p:spPr>
          <a:xfrm>
            <a:off x="5444247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87161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52" name="object 1252"/>
          <p:cNvSpPr/>
          <p:nvPr/>
        </p:nvSpPr>
        <p:spPr>
          <a:xfrm>
            <a:off x="5444055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85161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53" name="object 1253"/>
          <p:cNvSpPr/>
          <p:nvPr/>
        </p:nvSpPr>
        <p:spPr>
          <a:xfrm>
            <a:off x="5443855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85151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54" name="object 1254"/>
          <p:cNvSpPr/>
          <p:nvPr/>
        </p:nvSpPr>
        <p:spPr>
          <a:xfrm>
            <a:off x="5443555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83151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55" name="object 1255"/>
          <p:cNvSpPr/>
          <p:nvPr/>
        </p:nvSpPr>
        <p:spPr>
          <a:xfrm>
            <a:off x="5443256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81151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56" name="object 1256"/>
          <p:cNvSpPr/>
          <p:nvPr/>
        </p:nvSpPr>
        <p:spPr>
          <a:xfrm>
            <a:off x="5443063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80141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57" name="object 1257"/>
          <p:cNvSpPr/>
          <p:nvPr/>
        </p:nvSpPr>
        <p:spPr>
          <a:xfrm>
            <a:off x="5442863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7F141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58" name="object 1258"/>
          <p:cNvSpPr/>
          <p:nvPr/>
        </p:nvSpPr>
        <p:spPr>
          <a:xfrm>
            <a:off x="5442663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7E141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59" name="object 1259"/>
          <p:cNvSpPr/>
          <p:nvPr/>
        </p:nvSpPr>
        <p:spPr>
          <a:xfrm>
            <a:off x="5442464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7C131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60" name="object 1260"/>
          <p:cNvSpPr/>
          <p:nvPr/>
        </p:nvSpPr>
        <p:spPr>
          <a:xfrm>
            <a:off x="5442271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7A131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61" name="object 1261"/>
          <p:cNvSpPr/>
          <p:nvPr/>
        </p:nvSpPr>
        <p:spPr>
          <a:xfrm>
            <a:off x="5442071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79121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62" name="object 1262"/>
          <p:cNvSpPr/>
          <p:nvPr/>
        </p:nvSpPr>
        <p:spPr>
          <a:xfrm>
            <a:off x="5441872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78121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63" name="object 1263"/>
          <p:cNvSpPr/>
          <p:nvPr/>
        </p:nvSpPr>
        <p:spPr>
          <a:xfrm>
            <a:off x="5441672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76111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64" name="object 1264"/>
          <p:cNvSpPr/>
          <p:nvPr/>
        </p:nvSpPr>
        <p:spPr>
          <a:xfrm>
            <a:off x="5441372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75111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65" name="object 1265"/>
          <p:cNvSpPr/>
          <p:nvPr/>
        </p:nvSpPr>
        <p:spPr>
          <a:xfrm>
            <a:off x="5441079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74101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66" name="object 1266"/>
          <p:cNvSpPr/>
          <p:nvPr/>
        </p:nvSpPr>
        <p:spPr>
          <a:xfrm>
            <a:off x="5440879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73101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67" name="object 1267"/>
          <p:cNvSpPr/>
          <p:nvPr/>
        </p:nvSpPr>
        <p:spPr>
          <a:xfrm>
            <a:off x="5440680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72101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68" name="object 1268"/>
          <p:cNvSpPr/>
          <p:nvPr/>
        </p:nvSpPr>
        <p:spPr>
          <a:xfrm>
            <a:off x="5440481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710F1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69" name="object 1269"/>
          <p:cNvSpPr/>
          <p:nvPr/>
        </p:nvSpPr>
        <p:spPr>
          <a:xfrm>
            <a:off x="5440287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700E1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70" name="object 1270"/>
          <p:cNvSpPr/>
          <p:nvPr/>
        </p:nvSpPr>
        <p:spPr>
          <a:xfrm>
            <a:off x="5440088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6E0E1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71" name="object 1271"/>
          <p:cNvSpPr/>
          <p:nvPr/>
        </p:nvSpPr>
        <p:spPr>
          <a:xfrm>
            <a:off x="5439888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6D0D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72" name="object 1272"/>
          <p:cNvSpPr/>
          <p:nvPr/>
        </p:nvSpPr>
        <p:spPr>
          <a:xfrm>
            <a:off x="5439688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6B0C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73" name="object 1273"/>
          <p:cNvSpPr/>
          <p:nvPr/>
        </p:nvSpPr>
        <p:spPr>
          <a:xfrm>
            <a:off x="5439488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6A0C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74" name="object 1274"/>
          <p:cNvSpPr/>
          <p:nvPr/>
        </p:nvSpPr>
        <p:spPr>
          <a:xfrm>
            <a:off x="5439296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690B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75" name="object 1275"/>
          <p:cNvSpPr/>
          <p:nvPr/>
        </p:nvSpPr>
        <p:spPr>
          <a:xfrm>
            <a:off x="5439096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680B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76" name="object 1276"/>
          <p:cNvSpPr/>
          <p:nvPr/>
        </p:nvSpPr>
        <p:spPr>
          <a:xfrm>
            <a:off x="5438896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670A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77" name="object 1277"/>
          <p:cNvSpPr/>
          <p:nvPr/>
        </p:nvSpPr>
        <p:spPr>
          <a:xfrm>
            <a:off x="5438697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660A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78" name="object 1278"/>
          <p:cNvSpPr/>
          <p:nvPr/>
        </p:nvSpPr>
        <p:spPr>
          <a:xfrm>
            <a:off x="5438497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6509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79" name="object 1279"/>
          <p:cNvSpPr/>
          <p:nvPr/>
        </p:nvSpPr>
        <p:spPr>
          <a:xfrm>
            <a:off x="5438305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6509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80" name="object 1280"/>
          <p:cNvSpPr/>
          <p:nvPr/>
        </p:nvSpPr>
        <p:spPr>
          <a:xfrm>
            <a:off x="5438104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64090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81" name="object 1281"/>
          <p:cNvSpPr/>
          <p:nvPr/>
        </p:nvSpPr>
        <p:spPr>
          <a:xfrm>
            <a:off x="5437905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6308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82" name="object 1282"/>
          <p:cNvSpPr/>
          <p:nvPr/>
        </p:nvSpPr>
        <p:spPr>
          <a:xfrm>
            <a:off x="5437705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61070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83" name="object 1283"/>
          <p:cNvSpPr/>
          <p:nvPr/>
        </p:nvSpPr>
        <p:spPr>
          <a:xfrm>
            <a:off x="5436294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5A04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84" name="object 1284"/>
          <p:cNvSpPr/>
          <p:nvPr/>
        </p:nvSpPr>
        <p:spPr>
          <a:xfrm>
            <a:off x="5436121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5A04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85" name="object 1285"/>
          <p:cNvSpPr/>
          <p:nvPr/>
        </p:nvSpPr>
        <p:spPr>
          <a:xfrm>
            <a:off x="5435921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5903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86" name="object 1286"/>
          <p:cNvSpPr/>
          <p:nvPr/>
        </p:nvSpPr>
        <p:spPr>
          <a:xfrm>
            <a:off x="5435722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5703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87" name="object 1287"/>
          <p:cNvSpPr/>
          <p:nvPr/>
        </p:nvSpPr>
        <p:spPr>
          <a:xfrm>
            <a:off x="5435522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5602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88" name="object 1288"/>
          <p:cNvSpPr/>
          <p:nvPr/>
        </p:nvSpPr>
        <p:spPr>
          <a:xfrm>
            <a:off x="5435329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5502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89" name="object 1289"/>
          <p:cNvSpPr/>
          <p:nvPr/>
        </p:nvSpPr>
        <p:spPr>
          <a:xfrm>
            <a:off x="5435130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5401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90" name="object 1290"/>
          <p:cNvSpPr/>
          <p:nvPr/>
        </p:nvSpPr>
        <p:spPr>
          <a:xfrm>
            <a:off x="5434930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53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91" name="object 1291"/>
          <p:cNvSpPr/>
          <p:nvPr/>
        </p:nvSpPr>
        <p:spPr>
          <a:xfrm>
            <a:off x="5434731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52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92" name="object 1292"/>
          <p:cNvSpPr/>
          <p:nvPr/>
        </p:nvSpPr>
        <p:spPr>
          <a:xfrm>
            <a:off x="5434530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51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93" name="object 1293"/>
          <p:cNvSpPr/>
          <p:nvPr/>
        </p:nvSpPr>
        <p:spPr>
          <a:xfrm>
            <a:off x="5434338" y="2464191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311"/>
                </a:lnTo>
              </a:path>
            </a:pathLst>
          </a:custGeom>
          <a:ln w="3175">
            <a:solidFill>
              <a:srgbClr val="50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94" name="object 1294"/>
          <p:cNvSpPr/>
          <p:nvPr/>
        </p:nvSpPr>
        <p:spPr>
          <a:xfrm>
            <a:off x="5434138" y="2464238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35"/>
                </a:lnTo>
              </a:path>
            </a:pathLst>
          </a:custGeom>
          <a:ln w="3175">
            <a:solidFill>
              <a:srgbClr val="4F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95" name="object 1295"/>
          <p:cNvSpPr/>
          <p:nvPr/>
        </p:nvSpPr>
        <p:spPr>
          <a:xfrm>
            <a:off x="5433938" y="246430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085"/>
                </a:lnTo>
              </a:path>
            </a:pathLst>
          </a:custGeom>
          <a:ln w="3175">
            <a:solidFill>
              <a:srgbClr val="4F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96" name="object 1296"/>
          <p:cNvSpPr/>
          <p:nvPr/>
        </p:nvSpPr>
        <p:spPr>
          <a:xfrm>
            <a:off x="5433738" y="246437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934"/>
                </a:lnTo>
              </a:path>
            </a:pathLst>
          </a:custGeom>
          <a:ln w="3175">
            <a:solidFill>
              <a:srgbClr val="4D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97" name="object 1297"/>
          <p:cNvSpPr/>
          <p:nvPr/>
        </p:nvSpPr>
        <p:spPr>
          <a:xfrm>
            <a:off x="5433539" y="2464446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784"/>
                </a:lnTo>
              </a:path>
            </a:pathLst>
          </a:custGeom>
          <a:ln w="3175">
            <a:solidFill>
              <a:srgbClr val="4C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98" name="object 1298"/>
          <p:cNvSpPr/>
          <p:nvPr/>
        </p:nvSpPr>
        <p:spPr>
          <a:xfrm>
            <a:off x="5433346" y="2464511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635"/>
                </a:lnTo>
              </a:path>
            </a:pathLst>
          </a:custGeom>
          <a:ln w="3175">
            <a:solidFill>
              <a:srgbClr val="4B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99" name="object 1299"/>
          <p:cNvSpPr/>
          <p:nvPr/>
        </p:nvSpPr>
        <p:spPr>
          <a:xfrm>
            <a:off x="5433146" y="2464634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432"/>
                </a:lnTo>
              </a:path>
            </a:pathLst>
          </a:custGeom>
          <a:ln w="3175">
            <a:solidFill>
              <a:srgbClr val="4A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00" name="object 1300"/>
          <p:cNvSpPr/>
          <p:nvPr/>
        </p:nvSpPr>
        <p:spPr>
          <a:xfrm>
            <a:off x="5432947" y="2464764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197"/>
                </a:lnTo>
              </a:path>
            </a:pathLst>
          </a:custGeom>
          <a:ln w="3175">
            <a:solidFill>
              <a:srgbClr val="4A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01" name="object 1301"/>
          <p:cNvSpPr/>
          <p:nvPr/>
        </p:nvSpPr>
        <p:spPr>
          <a:xfrm>
            <a:off x="5432747" y="2464900"/>
            <a:ext cx="0" cy="93223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897"/>
                </a:lnTo>
              </a:path>
            </a:pathLst>
          </a:custGeom>
          <a:ln w="3175">
            <a:solidFill>
              <a:srgbClr val="49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02" name="object 1302"/>
          <p:cNvSpPr/>
          <p:nvPr/>
        </p:nvSpPr>
        <p:spPr>
          <a:xfrm>
            <a:off x="5432554" y="2465070"/>
            <a:ext cx="0" cy="93223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562"/>
                </a:lnTo>
              </a:path>
            </a:pathLst>
          </a:custGeom>
          <a:ln w="3175">
            <a:solidFill>
              <a:srgbClr val="47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03" name="object 1303"/>
          <p:cNvSpPr/>
          <p:nvPr/>
        </p:nvSpPr>
        <p:spPr>
          <a:xfrm>
            <a:off x="5432354" y="2465170"/>
            <a:ext cx="0" cy="9258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287"/>
                </a:lnTo>
              </a:path>
            </a:pathLst>
          </a:custGeom>
          <a:ln w="3175">
            <a:solidFill>
              <a:srgbClr val="46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04" name="object 1304"/>
          <p:cNvSpPr/>
          <p:nvPr/>
        </p:nvSpPr>
        <p:spPr>
          <a:xfrm>
            <a:off x="5432154" y="2465327"/>
            <a:ext cx="0" cy="9258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0958"/>
                </a:lnTo>
              </a:path>
            </a:pathLst>
          </a:custGeom>
          <a:ln w="3175">
            <a:solidFill>
              <a:srgbClr val="45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05" name="object 1305"/>
          <p:cNvSpPr/>
          <p:nvPr/>
        </p:nvSpPr>
        <p:spPr>
          <a:xfrm>
            <a:off x="5431954" y="2465494"/>
            <a:ext cx="0" cy="91937"/>
          </a:xfrm>
          <a:custGeom>
            <a:avLst/>
            <a:gdLst/>
            <a:ahLst/>
            <a:cxnLst/>
            <a:rect l="l" t="t" r="r" b="b"/>
            <a:pathLst>
              <a:path h="90805">
                <a:moveTo>
                  <a:pt x="0" y="0"/>
                </a:moveTo>
                <a:lnTo>
                  <a:pt x="0" y="90626"/>
                </a:lnTo>
              </a:path>
            </a:pathLst>
          </a:custGeom>
          <a:ln w="3175">
            <a:solidFill>
              <a:srgbClr val="44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06" name="object 1306"/>
          <p:cNvSpPr/>
          <p:nvPr/>
        </p:nvSpPr>
        <p:spPr>
          <a:xfrm>
            <a:off x="5431755" y="2465669"/>
            <a:ext cx="0" cy="91937"/>
          </a:xfrm>
          <a:custGeom>
            <a:avLst/>
            <a:gdLst/>
            <a:ahLst/>
            <a:cxnLst/>
            <a:rect l="l" t="t" r="r" b="b"/>
            <a:pathLst>
              <a:path h="90805">
                <a:moveTo>
                  <a:pt x="0" y="0"/>
                </a:moveTo>
                <a:lnTo>
                  <a:pt x="0" y="90282"/>
                </a:lnTo>
              </a:path>
            </a:pathLst>
          </a:custGeom>
          <a:ln w="3175">
            <a:solidFill>
              <a:srgbClr val="43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07" name="object 1307"/>
          <p:cNvSpPr/>
          <p:nvPr/>
        </p:nvSpPr>
        <p:spPr>
          <a:xfrm>
            <a:off x="5431556" y="2465838"/>
            <a:ext cx="0" cy="91294"/>
          </a:xfrm>
          <a:custGeom>
            <a:avLst/>
            <a:gdLst/>
            <a:ahLst/>
            <a:cxnLst/>
            <a:rect l="l" t="t" r="r" b="b"/>
            <a:pathLst>
              <a:path h="90169">
                <a:moveTo>
                  <a:pt x="0" y="0"/>
                </a:moveTo>
                <a:lnTo>
                  <a:pt x="0" y="89937"/>
                </a:lnTo>
              </a:path>
            </a:pathLst>
          </a:custGeom>
          <a:ln w="3175">
            <a:solidFill>
              <a:srgbClr val="42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08" name="object 1308"/>
          <p:cNvSpPr/>
          <p:nvPr/>
        </p:nvSpPr>
        <p:spPr>
          <a:xfrm>
            <a:off x="5431263" y="2466006"/>
            <a:ext cx="0" cy="91294"/>
          </a:xfrm>
          <a:custGeom>
            <a:avLst/>
            <a:gdLst/>
            <a:ahLst/>
            <a:cxnLst/>
            <a:rect l="l" t="t" r="r" b="b"/>
            <a:pathLst>
              <a:path h="90169">
                <a:moveTo>
                  <a:pt x="0" y="0"/>
                </a:moveTo>
                <a:lnTo>
                  <a:pt x="0" y="89605"/>
                </a:lnTo>
              </a:path>
            </a:pathLst>
          </a:custGeom>
          <a:ln w="3175">
            <a:solidFill>
              <a:srgbClr val="41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09" name="object 1309"/>
          <p:cNvSpPr/>
          <p:nvPr/>
        </p:nvSpPr>
        <p:spPr>
          <a:xfrm>
            <a:off x="5430963" y="2466355"/>
            <a:ext cx="0" cy="90652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8916"/>
                </a:lnTo>
              </a:path>
            </a:pathLst>
          </a:custGeom>
          <a:ln w="3175">
            <a:solidFill>
              <a:srgbClr val="41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10" name="object 1310"/>
          <p:cNvSpPr/>
          <p:nvPr/>
        </p:nvSpPr>
        <p:spPr>
          <a:xfrm>
            <a:off x="5430764" y="2466534"/>
            <a:ext cx="0" cy="90009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571"/>
                </a:lnTo>
              </a:path>
            </a:pathLst>
          </a:custGeom>
          <a:ln w="3175">
            <a:solidFill>
              <a:srgbClr val="40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11" name="object 1311"/>
          <p:cNvSpPr/>
          <p:nvPr/>
        </p:nvSpPr>
        <p:spPr>
          <a:xfrm>
            <a:off x="5430570" y="2466698"/>
            <a:ext cx="0" cy="89366"/>
          </a:xfrm>
          <a:custGeom>
            <a:avLst/>
            <a:gdLst/>
            <a:ahLst/>
            <a:cxnLst/>
            <a:rect l="l" t="t" r="r" b="b"/>
            <a:pathLst>
              <a:path h="88264">
                <a:moveTo>
                  <a:pt x="0" y="0"/>
                </a:moveTo>
                <a:lnTo>
                  <a:pt x="0" y="88239"/>
                </a:lnTo>
              </a:path>
            </a:pathLst>
          </a:custGeom>
          <a:ln w="3175">
            <a:solidFill>
              <a:srgbClr val="3F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12" name="object 1312"/>
          <p:cNvSpPr/>
          <p:nvPr/>
        </p:nvSpPr>
        <p:spPr>
          <a:xfrm>
            <a:off x="5430371" y="2466873"/>
            <a:ext cx="0" cy="89366"/>
          </a:xfrm>
          <a:custGeom>
            <a:avLst/>
            <a:gdLst/>
            <a:ahLst/>
            <a:cxnLst/>
            <a:rect l="l" t="t" r="r" b="b"/>
            <a:pathLst>
              <a:path h="88264">
                <a:moveTo>
                  <a:pt x="0" y="0"/>
                </a:moveTo>
                <a:lnTo>
                  <a:pt x="0" y="87894"/>
                </a:lnTo>
              </a:path>
            </a:pathLst>
          </a:custGeom>
          <a:ln w="3175">
            <a:solidFill>
              <a:srgbClr val="3E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13" name="object 1313"/>
          <p:cNvSpPr/>
          <p:nvPr/>
        </p:nvSpPr>
        <p:spPr>
          <a:xfrm>
            <a:off x="5429673" y="2467063"/>
            <a:ext cx="0" cy="88723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539"/>
                </a:lnTo>
              </a:path>
            </a:pathLst>
          </a:custGeom>
          <a:ln w="3175">
            <a:solidFill>
              <a:srgbClr val="3E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14" name="object 1314"/>
          <p:cNvSpPr/>
          <p:nvPr/>
        </p:nvSpPr>
        <p:spPr>
          <a:xfrm>
            <a:off x="5436366" y="246411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10" y="0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15" name="object 1315"/>
          <p:cNvSpPr/>
          <p:nvPr/>
        </p:nvSpPr>
        <p:spPr>
          <a:xfrm>
            <a:off x="5438305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5D05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16" name="object 1316"/>
          <p:cNvSpPr/>
          <p:nvPr/>
        </p:nvSpPr>
        <p:spPr>
          <a:xfrm>
            <a:off x="5438104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5C05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17" name="object 1317"/>
          <p:cNvSpPr/>
          <p:nvPr/>
        </p:nvSpPr>
        <p:spPr>
          <a:xfrm>
            <a:off x="5437905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5A04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18" name="object 1318"/>
          <p:cNvSpPr/>
          <p:nvPr/>
        </p:nvSpPr>
        <p:spPr>
          <a:xfrm>
            <a:off x="5437509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5903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19" name="object 1319"/>
          <p:cNvSpPr/>
          <p:nvPr/>
        </p:nvSpPr>
        <p:spPr>
          <a:xfrm>
            <a:off x="5437113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5803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20" name="object 1320"/>
          <p:cNvSpPr/>
          <p:nvPr/>
        </p:nvSpPr>
        <p:spPr>
          <a:xfrm>
            <a:off x="5436914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5602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21" name="object 1321"/>
          <p:cNvSpPr/>
          <p:nvPr/>
        </p:nvSpPr>
        <p:spPr>
          <a:xfrm>
            <a:off x="5436713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5502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22" name="object 1322"/>
          <p:cNvSpPr/>
          <p:nvPr/>
        </p:nvSpPr>
        <p:spPr>
          <a:xfrm>
            <a:off x="5436514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5301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23" name="object 1323"/>
          <p:cNvSpPr/>
          <p:nvPr/>
        </p:nvSpPr>
        <p:spPr>
          <a:xfrm>
            <a:off x="5436321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53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24" name="object 1324"/>
          <p:cNvSpPr/>
          <p:nvPr/>
        </p:nvSpPr>
        <p:spPr>
          <a:xfrm>
            <a:off x="5436121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52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25" name="object 1325"/>
          <p:cNvSpPr/>
          <p:nvPr/>
        </p:nvSpPr>
        <p:spPr>
          <a:xfrm>
            <a:off x="5435921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51000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26" name="object 1326"/>
          <p:cNvSpPr/>
          <p:nvPr/>
        </p:nvSpPr>
        <p:spPr>
          <a:xfrm>
            <a:off x="5435722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50000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27" name="object 1327"/>
          <p:cNvSpPr/>
          <p:nvPr/>
        </p:nvSpPr>
        <p:spPr>
          <a:xfrm>
            <a:off x="5447776" y="246411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210" y="0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28" name="object 1328"/>
          <p:cNvSpPr/>
          <p:nvPr/>
        </p:nvSpPr>
        <p:spPr>
          <a:xfrm>
            <a:off x="5449804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9E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29" name="object 1329"/>
          <p:cNvSpPr/>
          <p:nvPr/>
        </p:nvSpPr>
        <p:spPr>
          <a:xfrm>
            <a:off x="5449605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9D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30" name="object 1330"/>
          <p:cNvSpPr/>
          <p:nvPr/>
        </p:nvSpPr>
        <p:spPr>
          <a:xfrm>
            <a:off x="5449405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9C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31" name="object 1331"/>
          <p:cNvSpPr/>
          <p:nvPr/>
        </p:nvSpPr>
        <p:spPr>
          <a:xfrm>
            <a:off x="5449206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9C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32" name="object 1332"/>
          <p:cNvSpPr/>
          <p:nvPr/>
        </p:nvSpPr>
        <p:spPr>
          <a:xfrm>
            <a:off x="5449013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9A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33" name="object 1333"/>
          <p:cNvSpPr/>
          <p:nvPr/>
        </p:nvSpPr>
        <p:spPr>
          <a:xfrm>
            <a:off x="5448813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99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34" name="object 1334"/>
          <p:cNvSpPr/>
          <p:nvPr/>
        </p:nvSpPr>
        <p:spPr>
          <a:xfrm>
            <a:off x="5448613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97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35" name="object 1335"/>
          <p:cNvSpPr/>
          <p:nvPr/>
        </p:nvSpPr>
        <p:spPr>
          <a:xfrm>
            <a:off x="5448413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95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36" name="object 1336"/>
          <p:cNvSpPr/>
          <p:nvPr/>
        </p:nvSpPr>
        <p:spPr>
          <a:xfrm>
            <a:off x="5448214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94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37" name="object 1337"/>
          <p:cNvSpPr/>
          <p:nvPr/>
        </p:nvSpPr>
        <p:spPr>
          <a:xfrm>
            <a:off x="5448021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92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38" name="object 1338"/>
          <p:cNvSpPr/>
          <p:nvPr/>
        </p:nvSpPr>
        <p:spPr>
          <a:xfrm>
            <a:off x="5447821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91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39" name="object 1339"/>
          <p:cNvSpPr/>
          <p:nvPr/>
        </p:nvSpPr>
        <p:spPr>
          <a:xfrm>
            <a:off x="5447621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91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40" name="object 1340"/>
          <p:cNvSpPr/>
          <p:nvPr/>
        </p:nvSpPr>
        <p:spPr>
          <a:xfrm>
            <a:off x="5447422" y="2463928"/>
            <a:ext cx="0" cy="9579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35"/>
                </a:lnTo>
              </a:path>
            </a:pathLst>
          </a:custGeom>
          <a:ln w="3175">
            <a:solidFill>
              <a:srgbClr val="90191C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41" name="object 1341"/>
          <p:cNvSpPr/>
          <p:nvPr/>
        </p:nvSpPr>
        <p:spPr>
          <a:xfrm>
            <a:off x="5459804" y="2464064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3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42" name="object 1342"/>
          <p:cNvSpPr/>
          <p:nvPr/>
        </p:nvSpPr>
        <p:spPr>
          <a:xfrm>
            <a:off x="5471215" y="2464064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3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43" name="object 1343"/>
          <p:cNvSpPr/>
          <p:nvPr/>
        </p:nvSpPr>
        <p:spPr>
          <a:xfrm>
            <a:off x="5482626" y="2464064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3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44" name="object 1344"/>
          <p:cNvSpPr/>
          <p:nvPr/>
        </p:nvSpPr>
        <p:spPr>
          <a:xfrm>
            <a:off x="5494040" y="2464064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31"/>
                </a:lnTo>
              </a:path>
            </a:pathLst>
          </a:custGeom>
          <a:ln w="3175">
            <a:solidFill>
              <a:srgbClr val="C8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45" name="object 1345"/>
          <p:cNvSpPr/>
          <p:nvPr/>
        </p:nvSpPr>
        <p:spPr>
          <a:xfrm>
            <a:off x="5501869" y="2463920"/>
            <a:ext cx="6973" cy="16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46" name="object 1346"/>
          <p:cNvSpPr/>
          <p:nvPr/>
        </p:nvSpPr>
        <p:spPr>
          <a:xfrm>
            <a:off x="5511809" y="2465429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02"/>
                </a:lnTo>
              </a:path>
            </a:pathLst>
          </a:custGeom>
          <a:ln w="3175">
            <a:solidFill>
              <a:srgbClr val="D8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47" name="object 1347"/>
          <p:cNvSpPr/>
          <p:nvPr/>
        </p:nvSpPr>
        <p:spPr>
          <a:xfrm>
            <a:off x="5511287" y="2465393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59"/>
                </a:lnTo>
              </a:path>
            </a:pathLst>
          </a:custGeom>
          <a:ln w="3175">
            <a:solidFill>
              <a:srgbClr val="D6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48" name="object 1348"/>
          <p:cNvSpPr/>
          <p:nvPr/>
        </p:nvSpPr>
        <p:spPr>
          <a:xfrm>
            <a:off x="5511087" y="2465358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62"/>
                </a:lnTo>
              </a:path>
            </a:pathLst>
          </a:custGeom>
          <a:ln w="3175">
            <a:solidFill>
              <a:srgbClr val="D3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49" name="object 1349"/>
          <p:cNvSpPr/>
          <p:nvPr/>
        </p:nvSpPr>
        <p:spPr>
          <a:xfrm>
            <a:off x="5510888" y="2465322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65"/>
                </a:lnTo>
              </a:path>
            </a:pathLst>
          </a:custGeom>
          <a:ln w="3175">
            <a:solidFill>
              <a:srgbClr val="D12027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50" name="object 1350"/>
          <p:cNvSpPr/>
          <p:nvPr/>
        </p:nvSpPr>
        <p:spPr>
          <a:xfrm>
            <a:off x="5510688" y="246528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68"/>
                </a:lnTo>
              </a:path>
            </a:pathLst>
          </a:custGeom>
          <a:ln w="3175">
            <a:solidFill>
              <a:srgbClr val="CE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51" name="object 1351"/>
          <p:cNvSpPr/>
          <p:nvPr/>
        </p:nvSpPr>
        <p:spPr>
          <a:xfrm>
            <a:off x="5510495" y="2465252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71"/>
                </a:lnTo>
              </a:path>
            </a:pathLst>
          </a:custGeom>
          <a:ln w="3175">
            <a:solidFill>
              <a:srgbClr val="CB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52" name="object 1352"/>
          <p:cNvSpPr/>
          <p:nvPr/>
        </p:nvSpPr>
        <p:spPr>
          <a:xfrm>
            <a:off x="5510295" y="2465217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74"/>
                </a:lnTo>
              </a:path>
            </a:pathLst>
          </a:custGeom>
          <a:ln w="3175">
            <a:solidFill>
              <a:srgbClr val="CA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53" name="object 1353"/>
          <p:cNvSpPr/>
          <p:nvPr/>
        </p:nvSpPr>
        <p:spPr>
          <a:xfrm>
            <a:off x="5510096" y="2465182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77"/>
                </a:lnTo>
              </a:path>
            </a:pathLst>
          </a:custGeom>
          <a:ln w="3175">
            <a:solidFill>
              <a:srgbClr val="C7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54" name="object 1354"/>
          <p:cNvSpPr/>
          <p:nvPr/>
        </p:nvSpPr>
        <p:spPr>
          <a:xfrm>
            <a:off x="5509896" y="2465146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1"/>
                </a:lnTo>
              </a:path>
            </a:pathLst>
          </a:custGeom>
          <a:ln w="3175">
            <a:solidFill>
              <a:srgbClr val="C6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55" name="object 1355"/>
          <p:cNvSpPr/>
          <p:nvPr/>
        </p:nvSpPr>
        <p:spPr>
          <a:xfrm>
            <a:off x="5509696" y="2465111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4"/>
                </a:lnTo>
              </a:path>
            </a:pathLst>
          </a:custGeom>
          <a:ln w="3175">
            <a:solidFill>
              <a:srgbClr val="C3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56" name="object 1356"/>
          <p:cNvSpPr/>
          <p:nvPr/>
        </p:nvSpPr>
        <p:spPr>
          <a:xfrm>
            <a:off x="5509504" y="2465076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6"/>
                </a:lnTo>
              </a:path>
            </a:pathLst>
          </a:custGeom>
          <a:ln w="3175">
            <a:solidFill>
              <a:srgbClr val="C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57" name="object 1357"/>
          <p:cNvSpPr/>
          <p:nvPr/>
        </p:nvSpPr>
        <p:spPr>
          <a:xfrm>
            <a:off x="5509304" y="2465041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0"/>
                </a:lnTo>
              </a:path>
            </a:pathLst>
          </a:custGeom>
          <a:ln w="3175">
            <a:solidFill>
              <a:srgbClr val="BE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58" name="object 1358"/>
          <p:cNvSpPr/>
          <p:nvPr/>
        </p:nvSpPr>
        <p:spPr>
          <a:xfrm>
            <a:off x="5509104" y="246500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3"/>
                </a:lnTo>
              </a:path>
            </a:pathLst>
          </a:custGeom>
          <a:ln w="3175">
            <a:solidFill>
              <a:srgbClr val="BD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59" name="object 1359"/>
          <p:cNvSpPr/>
          <p:nvPr/>
        </p:nvSpPr>
        <p:spPr>
          <a:xfrm>
            <a:off x="5508904" y="2464972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4"/>
                </a:lnTo>
              </a:path>
            </a:pathLst>
          </a:custGeom>
          <a:ln w="3175">
            <a:solidFill>
              <a:srgbClr val="BB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60" name="object 1360"/>
          <p:cNvSpPr/>
          <p:nvPr/>
        </p:nvSpPr>
        <p:spPr>
          <a:xfrm>
            <a:off x="5508705" y="246494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3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61" name="object 1361"/>
          <p:cNvSpPr/>
          <p:nvPr/>
        </p:nvSpPr>
        <p:spPr>
          <a:xfrm>
            <a:off x="5508505" y="2464908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3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62" name="object 1362"/>
          <p:cNvSpPr/>
          <p:nvPr/>
        </p:nvSpPr>
        <p:spPr>
          <a:xfrm>
            <a:off x="5508312" y="2464878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2"/>
                </a:lnTo>
              </a:path>
            </a:pathLst>
          </a:custGeom>
          <a:ln w="3175">
            <a:solidFill>
              <a:srgbClr val="B5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63" name="object 1363"/>
          <p:cNvSpPr/>
          <p:nvPr/>
        </p:nvSpPr>
        <p:spPr>
          <a:xfrm>
            <a:off x="5508113" y="246484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1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64" name="object 1364"/>
          <p:cNvSpPr/>
          <p:nvPr/>
        </p:nvSpPr>
        <p:spPr>
          <a:xfrm>
            <a:off x="5507913" y="2464814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1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65" name="object 1365"/>
          <p:cNvSpPr/>
          <p:nvPr/>
        </p:nvSpPr>
        <p:spPr>
          <a:xfrm>
            <a:off x="5507713" y="2464783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90"/>
                </a:lnTo>
              </a:path>
            </a:pathLst>
          </a:custGeom>
          <a:ln w="3175">
            <a:solidFill>
              <a:srgbClr val="AE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66" name="object 1366"/>
          <p:cNvSpPr/>
          <p:nvPr/>
        </p:nvSpPr>
        <p:spPr>
          <a:xfrm>
            <a:off x="5507513" y="246475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9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67" name="object 1367"/>
          <p:cNvSpPr/>
          <p:nvPr/>
        </p:nvSpPr>
        <p:spPr>
          <a:xfrm>
            <a:off x="5507321" y="2464720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9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68" name="object 1368"/>
          <p:cNvSpPr/>
          <p:nvPr/>
        </p:nvSpPr>
        <p:spPr>
          <a:xfrm>
            <a:off x="5507121" y="2464688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388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69" name="object 1369"/>
          <p:cNvSpPr/>
          <p:nvPr/>
        </p:nvSpPr>
        <p:spPr>
          <a:xfrm>
            <a:off x="5505930" y="2464625"/>
            <a:ext cx="0" cy="95152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19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70" name="object 1370"/>
          <p:cNvSpPr/>
          <p:nvPr/>
        </p:nvSpPr>
        <p:spPr>
          <a:xfrm>
            <a:off x="5506427" y="2558902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97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71" name="object 1371"/>
          <p:cNvSpPr/>
          <p:nvPr/>
        </p:nvSpPr>
        <p:spPr>
          <a:xfrm>
            <a:off x="5506522" y="2464592"/>
            <a:ext cx="0" cy="9258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194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72" name="object 1372"/>
          <p:cNvSpPr/>
          <p:nvPr/>
        </p:nvSpPr>
        <p:spPr>
          <a:xfrm>
            <a:off x="5506235" y="2558887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97" y="0"/>
                </a:lnTo>
              </a:path>
            </a:pathLst>
          </a:custGeom>
          <a:ln w="3175">
            <a:solidFill>
              <a:srgbClr val="A2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73" name="object 1373"/>
          <p:cNvSpPr/>
          <p:nvPr/>
        </p:nvSpPr>
        <p:spPr>
          <a:xfrm>
            <a:off x="5506329" y="2464568"/>
            <a:ext cx="0" cy="93223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455"/>
                </a:lnTo>
              </a:path>
            </a:pathLst>
          </a:custGeom>
          <a:ln w="3175">
            <a:solidFill>
              <a:srgbClr val="A2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74" name="object 1374"/>
          <p:cNvSpPr/>
          <p:nvPr/>
        </p:nvSpPr>
        <p:spPr>
          <a:xfrm>
            <a:off x="5506034" y="2558870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97" y="0"/>
                </a:lnTo>
              </a:path>
            </a:pathLst>
          </a:custGeom>
          <a:ln w="3175">
            <a:solidFill>
              <a:srgbClr val="A1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75" name="object 1375"/>
          <p:cNvSpPr/>
          <p:nvPr/>
        </p:nvSpPr>
        <p:spPr>
          <a:xfrm>
            <a:off x="5505635" y="2558854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394" y="0"/>
                </a:lnTo>
              </a:path>
            </a:pathLst>
          </a:custGeom>
          <a:ln w="3175">
            <a:solidFill>
              <a:srgbClr val="9F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76" name="object 1376"/>
          <p:cNvSpPr/>
          <p:nvPr/>
        </p:nvSpPr>
        <p:spPr>
          <a:xfrm>
            <a:off x="5505436" y="2558822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97" y="0"/>
                </a:lnTo>
              </a:path>
            </a:pathLst>
          </a:custGeom>
          <a:ln w="3175">
            <a:solidFill>
              <a:srgbClr val="A1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77" name="object 1377"/>
          <p:cNvSpPr/>
          <p:nvPr/>
        </p:nvSpPr>
        <p:spPr>
          <a:xfrm>
            <a:off x="5505235" y="2558806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97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78" name="object 1378"/>
          <p:cNvSpPr/>
          <p:nvPr/>
        </p:nvSpPr>
        <p:spPr>
          <a:xfrm>
            <a:off x="5504052" y="2558588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97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79" name="object 1379"/>
          <p:cNvSpPr/>
          <p:nvPr/>
        </p:nvSpPr>
        <p:spPr>
          <a:xfrm>
            <a:off x="5503851" y="2558590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97" y="0"/>
                </a:lnTo>
              </a:path>
            </a:pathLst>
          </a:custGeom>
          <a:ln w="3175">
            <a:solidFill>
              <a:srgbClr val="B2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80" name="object 1380"/>
          <p:cNvSpPr/>
          <p:nvPr/>
        </p:nvSpPr>
        <p:spPr>
          <a:xfrm>
            <a:off x="5503652" y="2558591"/>
            <a:ext cx="643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97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81" name="object 1381"/>
          <p:cNvSpPr/>
          <p:nvPr/>
        </p:nvSpPr>
        <p:spPr>
          <a:xfrm>
            <a:off x="5503453" y="2558530"/>
            <a:ext cx="643" cy="643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103"/>
                </a:moveTo>
                <a:lnTo>
                  <a:pt x="197" y="0"/>
                </a:lnTo>
                <a:lnTo>
                  <a:pt x="197" y="135"/>
                </a:lnTo>
                <a:lnTo>
                  <a:pt x="0" y="103"/>
                </a:lnTo>
                <a:close/>
              </a:path>
            </a:pathLst>
          </a:custGeom>
          <a:solidFill>
            <a:srgbClr val="B720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82" name="object 1382"/>
          <p:cNvSpPr/>
          <p:nvPr/>
        </p:nvSpPr>
        <p:spPr>
          <a:xfrm>
            <a:off x="5506150" y="2464542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964"/>
                </a:lnTo>
              </a:path>
            </a:pathLst>
          </a:custGeom>
          <a:ln w="3175">
            <a:solidFill>
              <a:srgbClr val="A1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83" name="object 1383"/>
          <p:cNvSpPr/>
          <p:nvPr/>
        </p:nvSpPr>
        <p:spPr>
          <a:xfrm>
            <a:off x="5504738" y="2465381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322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84" name="object 1384"/>
          <p:cNvSpPr/>
          <p:nvPr/>
        </p:nvSpPr>
        <p:spPr>
          <a:xfrm>
            <a:off x="5504538" y="2465170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498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85" name="object 1385"/>
          <p:cNvSpPr/>
          <p:nvPr/>
        </p:nvSpPr>
        <p:spPr>
          <a:xfrm>
            <a:off x="5504339" y="2464959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675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86" name="object 1386"/>
          <p:cNvSpPr/>
          <p:nvPr/>
        </p:nvSpPr>
        <p:spPr>
          <a:xfrm>
            <a:off x="5504146" y="2464755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493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87" name="object 1387"/>
          <p:cNvSpPr/>
          <p:nvPr/>
        </p:nvSpPr>
        <p:spPr>
          <a:xfrm>
            <a:off x="5503946" y="2464593"/>
            <a:ext cx="0" cy="93866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659"/>
                </a:lnTo>
              </a:path>
            </a:pathLst>
          </a:custGeom>
          <a:ln w="3175">
            <a:solidFill>
              <a:srgbClr val="B2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88" name="object 1388"/>
          <p:cNvSpPr/>
          <p:nvPr/>
        </p:nvSpPr>
        <p:spPr>
          <a:xfrm>
            <a:off x="5503746" y="246449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767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89" name="object 1389"/>
          <p:cNvSpPr/>
          <p:nvPr/>
        </p:nvSpPr>
        <p:spPr>
          <a:xfrm>
            <a:off x="5503546" y="2464395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874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90" name="object 1390"/>
          <p:cNvSpPr/>
          <p:nvPr/>
        </p:nvSpPr>
        <p:spPr>
          <a:xfrm>
            <a:off x="5503347" y="2464293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2982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91" name="object 1391"/>
          <p:cNvSpPr/>
          <p:nvPr/>
        </p:nvSpPr>
        <p:spPr>
          <a:xfrm>
            <a:off x="5503154" y="2464194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086"/>
                </a:lnTo>
              </a:path>
            </a:pathLst>
          </a:custGeom>
          <a:ln w="3175">
            <a:solidFill>
              <a:srgbClr val="BA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92" name="object 1392"/>
          <p:cNvSpPr/>
          <p:nvPr/>
        </p:nvSpPr>
        <p:spPr>
          <a:xfrm>
            <a:off x="5502954" y="2464092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193"/>
                </a:lnTo>
              </a:path>
            </a:pathLst>
          </a:custGeom>
          <a:ln w="3175">
            <a:solidFill>
              <a:srgbClr val="BB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93" name="object 1393"/>
          <p:cNvSpPr/>
          <p:nvPr/>
        </p:nvSpPr>
        <p:spPr>
          <a:xfrm>
            <a:off x="5502755" y="246406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25"/>
                </a:lnTo>
              </a:path>
            </a:pathLst>
          </a:custGeom>
          <a:ln w="3175">
            <a:solidFill>
              <a:srgbClr val="BD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94" name="object 1394"/>
          <p:cNvSpPr/>
          <p:nvPr/>
        </p:nvSpPr>
        <p:spPr>
          <a:xfrm>
            <a:off x="5502555" y="246406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31"/>
                </a:lnTo>
              </a:path>
            </a:pathLst>
          </a:custGeom>
          <a:ln w="3175">
            <a:solidFill>
              <a:srgbClr val="BF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95" name="object 1395"/>
          <p:cNvSpPr/>
          <p:nvPr/>
        </p:nvSpPr>
        <p:spPr>
          <a:xfrm>
            <a:off x="5502356" y="246406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38"/>
                </a:lnTo>
              </a:path>
            </a:pathLst>
          </a:custGeom>
          <a:ln w="3175">
            <a:solidFill>
              <a:srgbClr val="C2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96" name="object 1396"/>
          <p:cNvSpPr/>
          <p:nvPr/>
        </p:nvSpPr>
        <p:spPr>
          <a:xfrm>
            <a:off x="5502155" y="246406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45"/>
                </a:lnTo>
              </a:path>
            </a:pathLst>
          </a:custGeom>
          <a:ln w="3175">
            <a:solidFill>
              <a:srgbClr val="C3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97" name="object 1397"/>
          <p:cNvSpPr/>
          <p:nvPr/>
        </p:nvSpPr>
        <p:spPr>
          <a:xfrm>
            <a:off x="5501963" y="246406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51"/>
                </a:lnTo>
              </a:path>
            </a:pathLst>
          </a:custGeom>
          <a:ln w="3175">
            <a:solidFill>
              <a:srgbClr val="C6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98" name="object 1398"/>
          <p:cNvSpPr/>
          <p:nvPr/>
        </p:nvSpPr>
        <p:spPr>
          <a:xfrm>
            <a:off x="5501763" y="246406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58"/>
                </a:lnTo>
              </a:path>
            </a:pathLst>
          </a:custGeom>
          <a:ln w="3175">
            <a:solidFill>
              <a:srgbClr val="C7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99" name="object 1399"/>
          <p:cNvSpPr/>
          <p:nvPr/>
        </p:nvSpPr>
        <p:spPr>
          <a:xfrm>
            <a:off x="5501563" y="246406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64"/>
                </a:lnTo>
              </a:path>
            </a:pathLst>
          </a:custGeom>
          <a:ln w="3175">
            <a:solidFill>
              <a:srgbClr val="CA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00" name="object 1400"/>
          <p:cNvSpPr/>
          <p:nvPr/>
        </p:nvSpPr>
        <p:spPr>
          <a:xfrm>
            <a:off x="5501363" y="246406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71"/>
                </a:lnTo>
              </a:path>
            </a:pathLst>
          </a:custGeom>
          <a:ln w="3175">
            <a:solidFill>
              <a:srgbClr val="CB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01" name="object 1401"/>
          <p:cNvSpPr/>
          <p:nvPr/>
        </p:nvSpPr>
        <p:spPr>
          <a:xfrm>
            <a:off x="5501164" y="2464094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51"/>
                </a:lnTo>
              </a:path>
            </a:pathLst>
          </a:custGeom>
          <a:ln w="3175">
            <a:solidFill>
              <a:srgbClr val="CD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02" name="object 1402"/>
          <p:cNvSpPr/>
          <p:nvPr/>
        </p:nvSpPr>
        <p:spPr>
          <a:xfrm>
            <a:off x="5500972" y="2464124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27"/>
                </a:lnTo>
              </a:path>
            </a:pathLst>
          </a:custGeom>
          <a:ln w="3175">
            <a:solidFill>
              <a:srgbClr val="CF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03" name="object 1403"/>
          <p:cNvSpPr/>
          <p:nvPr/>
        </p:nvSpPr>
        <p:spPr>
          <a:xfrm>
            <a:off x="5500771" y="2464156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202"/>
                </a:lnTo>
              </a:path>
            </a:pathLst>
          </a:custGeom>
          <a:ln w="3175">
            <a:solidFill>
              <a:srgbClr val="D120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04" name="object 1404"/>
          <p:cNvSpPr/>
          <p:nvPr/>
        </p:nvSpPr>
        <p:spPr>
          <a:xfrm>
            <a:off x="5500572" y="2468215"/>
            <a:ext cx="0" cy="90652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195"/>
                </a:lnTo>
              </a:path>
            </a:pathLst>
          </a:custGeom>
          <a:ln w="3175">
            <a:solidFill>
              <a:srgbClr val="D3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05" name="object 1405"/>
          <p:cNvSpPr/>
          <p:nvPr/>
        </p:nvSpPr>
        <p:spPr>
          <a:xfrm>
            <a:off x="5500148" y="2489462"/>
            <a:ext cx="0" cy="69435"/>
          </a:xfrm>
          <a:custGeom>
            <a:avLst/>
            <a:gdLst/>
            <a:ahLst/>
            <a:cxnLst/>
            <a:rect l="l" t="t" r="r" b="b"/>
            <a:pathLst>
              <a:path h="68580">
                <a:moveTo>
                  <a:pt x="0" y="0"/>
                </a:moveTo>
                <a:lnTo>
                  <a:pt x="0" y="68236"/>
                </a:lnTo>
              </a:path>
            </a:pathLst>
          </a:custGeom>
          <a:ln w="3175">
            <a:solidFill>
              <a:srgbClr val="D61F26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06" name="object 1406"/>
          <p:cNvSpPr/>
          <p:nvPr/>
        </p:nvSpPr>
        <p:spPr>
          <a:xfrm>
            <a:off x="5505635" y="2557396"/>
            <a:ext cx="643" cy="1286"/>
          </a:xfrm>
          <a:custGeom>
            <a:avLst/>
            <a:gdLst/>
            <a:ahLst/>
            <a:cxnLst/>
            <a:rect l="l" t="t" r="r" b="b"/>
            <a:pathLst>
              <a:path w="635" h="1269">
                <a:moveTo>
                  <a:pt x="0" y="1248"/>
                </a:moveTo>
                <a:lnTo>
                  <a:pt x="0" y="393"/>
                </a:lnTo>
                <a:lnTo>
                  <a:pt x="131" y="295"/>
                </a:lnTo>
                <a:lnTo>
                  <a:pt x="394" y="0"/>
                </a:lnTo>
                <a:lnTo>
                  <a:pt x="394" y="1248"/>
                </a:lnTo>
                <a:lnTo>
                  <a:pt x="0" y="1248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07" name="object 1407"/>
          <p:cNvSpPr/>
          <p:nvPr/>
        </p:nvSpPr>
        <p:spPr>
          <a:xfrm>
            <a:off x="5505635" y="2464469"/>
            <a:ext cx="643" cy="3215"/>
          </a:xfrm>
          <a:custGeom>
            <a:avLst/>
            <a:gdLst/>
            <a:ahLst/>
            <a:cxnLst/>
            <a:rect l="l" t="t" r="r" b="b"/>
            <a:pathLst>
              <a:path w="635" h="3175">
                <a:moveTo>
                  <a:pt x="0" y="2091"/>
                </a:moveTo>
                <a:lnTo>
                  <a:pt x="0" y="0"/>
                </a:lnTo>
                <a:lnTo>
                  <a:pt x="394" y="65"/>
                </a:lnTo>
                <a:lnTo>
                  <a:pt x="394" y="2845"/>
                </a:lnTo>
                <a:lnTo>
                  <a:pt x="93" y="2231"/>
                </a:lnTo>
                <a:lnTo>
                  <a:pt x="0" y="2091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08" name="object 1408"/>
          <p:cNvSpPr/>
          <p:nvPr/>
        </p:nvSpPr>
        <p:spPr>
          <a:xfrm>
            <a:off x="5505235" y="2464402"/>
            <a:ext cx="643" cy="1929"/>
          </a:xfrm>
          <a:custGeom>
            <a:avLst/>
            <a:gdLst/>
            <a:ahLst/>
            <a:cxnLst/>
            <a:rect l="l" t="t" r="r" b="b"/>
            <a:pathLst>
              <a:path w="635" h="1905">
                <a:moveTo>
                  <a:pt x="0" y="1599"/>
                </a:moveTo>
                <a:lnTo>
                  <a:pt x="0" y="0"/>
                </a:lnTo>
                <a:lnTo>
                  <a:pt x="197" y="32"/>
                </a:lnTo>
                <a:lnTo>
                  <a:pt x="197" y="1861"/>
                </a:lnTo>
                <a:lnTo>
                  <a:pt x="81" y="1687"/>
                </a:lnTo>
                <a:close/>
              </a:path>
            </a:pathLst>
          </a:custGeom>
          <a:solidFill>
            <a:srgbClr val="97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09" name="object 1409"/>
          <p:cNvSpPr/>
          <p:nvPr/>
        </p:nvSpPr>
        <p:spPr>
          <a:xfrm>
            <a:off x="5505829" y="2466582"/>
            <a:ext cx="0" cy="91294"/>
          </a:xfrm>
          <a:custGeom>
            <a:avLst/>
            <a:gdLst/>
            <a:ahLst/>
            <a:cxnLst/>
            <a:rect l="l" t="t" r="r" b="b"/>
            <a:pathLst>
              <a:path h="90169">
                <a:moveTo>
                  <a:pt x="0" y="0"/>
                </a:moveTo>
                <a:lnTo>
                  <a:pt x="0" y="90089"/>
                </a:lnTo>
              </a:path>
            </a:pathLst>
          </a:custGeom>
          <a:ln w="3175">
            <a:solidFill>
              <a:srgbClr val="94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10" name="object 1410"/>
          <p:cNvSpPr/>
          <p:nvPr/>
        </p:nvSpPr>
        <p:spPr>
          <a:xfrm>
            <a:off x="5505530" y="2464436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069"/>
                </a:lnTo>
              </a:path>
            </a:pathLst>
          </a:custGeom>
          <a:ln w="3175">
            <a:solidFill>
              <a:srgbClr val="951A1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11" name="object 1411"/>
          <p:cNvSpPr/>
          <p:nvPr/>
        </p:nvSpPr>
        <p:spPr>
          <a:xfrm>
            <a:off x="5505330" y="2466022"/>
            <a:ext cx="0" cy="93223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502"/>
                </a:lnTo>
              </a:path>
            </a:pathLst>
          </a:custGeom>
          <a:ln w="3175">
            <a:solidFill>
              <a:srgbClr val="97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12" name="object 1412"/>
          <p:cNvSpPr/>
          <p:nvPr/>
        </p:nvSpPr>
        <p:spPr>
          <a:xfrm>
            <a:off x="5505137" y="2464370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134"/>
                </a:lnTo>
              </a:path>
            </a:pathLst>
          </a:custGeom>
          <a:ln w="3175">
            <a:solidFill>
              <a:srgbClr val="99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13" name="object 1413"/>
          <p:cNvSpPr/>
          <p:nvPr/>
        </p:nvSpPr>
        <p:spPr>
          <a:xfrm>
            <a:off x="5504937" y="2464337"/>
            <a:ext cx="0" cy="94509"/>
          </a:xfrm>
          <a:custGeom>
            <a:avLst/>
            <a:gdLst/>
            <a:ahLst/>
            <a:cxnLst/>
            <a:rect l="l" t="t" r="r" b="b"/>
            <a:pathLst>
              <a:path h="93344">
                <a:moveTo>
                  <a:pt x="0" y="0"/>
                </a:moveTo>
                <a:lnTo>
                  <a:pt x="0" y="93167"/>
                </a:lnTo>
              </a:path>
            </a:pathLst>
          </a:custGeom>
          <a:ln w="3175">
            <a:solidFill>
              <a:srgbClr val="9C1C1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14" name="object 1414"/>
          <p:cNvSpPr/>
          <p:nvPr/>
        </p:nvSpPr>
        <p:spPr>
          <a:xfrm>
            <a:off x="4990581" y="2499677"/>
            <a:ext cx="169710" cy="283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15" name="object 1415"/>
          <p:cNvSpPr/>
          <p:nvPr/>
        </p:nvSpPr>
        <p:spPr>
          <a:xfrm>
            <a:off x="6339408" y="2632173"/>
            <a:ext cx="22502" cy="27003"/>
          </a:xfrm>
          <a:custGeom>
            <a:avLst/>
            <a:gdLst/>
            <a:ahLst/>
            <a:cxnLst/>
            <a:rect l="l" t="t" r="r" b="b"/>
            <a:pathLst>
              <a:path w="22225" h="26669">
                <a:moveTo>
                  <a:pt x="1924" y="15563"/>
                </a:moveTo>
                <a:lnTo>
                  <a:pt x="1924" y="12572"/>
                </a:lnTo>
                <a:lnTo>
                  <a:pt x="2054" y="11600"/>
                </a:lnTo>
                <a:lnTo>
                  <a:pt x="8127" y="0"/>
                </a:lnTo>
                <a:lnTo>
                  <a:pt x="22125" y="2175"/>
                </a:lnTo>
                <a:lnTo>
                  <a:pt x="21710" y="7397"/>
                </a:lnTo>
                <a:lnTo>
                  <a:pt x="20472" y="6369"/>
                </a:lnTo>
                <a:lnTo>
                  <a:pt x="20051" y="6147"/>
                </a:lnTo>
                <a:lnTo>
                  <a:pt x="19493" y="5980"/>
                </a:lnTo>
                <a:lnTo>
                  <a:pt x="12208" y="4851"/>
                </a:lnTo>
                <a:lnTo>
                  <a:pt x="11256" y="4860"/>
                </a:lnTo>
                <a:lnTo>
                  <a:pt x="10780" y="5360"/>
                </a:lnTo>
                <a:lnTo>
                  <a:pt x="10515" y="6388"/>
                </a:lnTo>
                <a:lnTo>
                  <a:pt x="10352" y="7453"/>
                </a:lnTo>
                <a:lnTo>
                  <a:pt x="10352" y="18032"/>
                </a:lnTo>
                <a:lnTo>
                  <a:pt x="9991" y="17989"/>
                </a:lnTo>
                <a:lnTo>
                  <a:pt x="3101" y="16915"/>
                </a:lnTo>
                <a:lnTo>
                  <a:pt x="1924" y="15563"/>
                </a:lnTo>
                <a:close/>
              </a:path>
              <a:path w="22225" h="26669">
                <a:moveTo>
                  <a:pt x="10352" y="18032"/>
                </a:moveTo>
                <a:lnTo>
                  <a:pt x="10352" y="8073"/>
                </a:lnTo>
                <a:lnTo>
                  <a:pt x="10726" y="8443"/>
                </a:lnTo>
                <a:lnTo>
                  <a:pt x="17990" y="9578"/>
                </a:lnTo>
                <a:lnTo>
                  <a:pt x="18228" y="9627"/>
                </a:lnTo>
                <a:lnTo>
                  <a:pt x="18908" y="9980"/>
                </a:lnTo>
                <a:lnTo>
                  <a:pt x="19915" y="11387"/>
                </a:lnTo>
                <a:lnTo>
                  <a:pt x="20214" y="12313"/>
                </a:lnTo>
                <a:lnTo>
                  <a:pt x="20214" y="13813"/>
                </a:lnTo>
                <a:lnTo>
                  <a:pt x="15364" y="26497"/>
                </a:lnTo>
                <a:lnTo>
                  <a:pt x="13861" y="26469"/>
                </a:lnTo>
                <a:lnTo>
                  <a:pt x="11841" y="26158"/>
                </a:lnTo>
                <a:lnTo>
                  <a:pt x="11841" y="18563"/>
                </a:lnTo>
                <a:lnTo>
                  <a:pt x="11474" y="18202"/>
                </a:lnTo>
                <a:lnTo>
                  <a:pt x="10352" y="18032"/>
                </a:lnTo>
                <a:close/>
              </a:path>
              <a:path w="22225" h="26669">
                <a:moveTo>
                  <a:pt x="0" y="24331"/>
                </a:moveTo>
                <a:lnTo>
                  <a:pt x="523" y="19239"/>
                </a:lnTo>
                <a:lnTo>
                  <a:pt x="1863" y="20238"/>
                </a:lnTo>
                <a:lnTo>
                  <a:pt x="2237" y="20405"/>
                </a:lnTo>
                <a:lnTo>
                  <a:pt x="2911" y="20562"/>
                </a:lnTo>
                <a:lnTo>
                  <a:pt x="9991" y="21658"/>
                </a:lnTo>
                <a:lnTo>
                  <a:pt x="11039" y="21692"/>
                </a:lnTo>
                <a:lnTo>
                  <a:pt x="11453" y="21118"/>
                </a:lnTo>
                <a:lnTo>
                  <a:pt x="11841" y="19174"/>
                </a:lnTo>
                <a:lnTo>
                  <a:pt x="11841" y="26158"/>
                </a:lnTo>
                <a:lnTo>
                  <a:pt x="0" y="24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16" name="object 1416"/>
          <p:cNvSpPr/>
          <p:nvPr/>
        </p:nvSpPr>
        <p:spPr>
          <a:xfrm>
            <a:off x="6359349" y="2634741"/>
            <a:ext cx="24431" cy="27003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0" y="24840"/>
                </a:moveTo>
                <a:lnTo>
                  <a:pt x="4944" y="1379"/>
                </a:lnTo>
                <a:lnTo>
                  <a:pt x="4944" y="28"/>
                </a:lnTo>
                <a:lnTo>
                  <a:pt x="20472" y="2434"/>
                </a:lnTo>
                <a:lnTo>
                  <a:pt x="24118" y="6193"/>
                </a:lnTo>
                <a:lnTo>
                  <a:pt x="24118" y="7628"/>
                </a:lnTo>
                <a:lnTo>
                  <a:pt x="23901" y="9360"/>
                </a:lnTo>
                <a:lnTo>
                  <a:pt x="23030" y="13758"/>
                </a:lnTo>
                <a:lnTo>
                  <a:pt x="22683" y="15739"/>
                </a:lnTo>
                <a:lnTo>
                  <a:pt x="22064" y="17128"/>
                </a:lnTo>
                <a:lnTo>
                  <a:pt x="21173" y="17915"/>
                </a:lnTo>
                <a:lnTo>
                  <a:pt x="19711" y="18609"/>
                </a:lnTo>
                <a:lnTo>
                  <a:pt x="18350" y="18618"/>
                </a:lnTo>
                <a:lnTo>
                  <a:pt x="16786" y="18376"/>
                </a:lnTo>
                <a:lnTo>
                  <a:pt x="16786" y="7351"/>
                </a:lnTo>
                <a:lnTo>
                  <a:pt x="16473" y="6304"/>
                </a:lnTo>
                <a:lnTo>
                  <a:pt x="15324" y="5851"/>
                </a:lnTo>
                <a:lnTo>
                  <a:pt x="11841" y="5314"/>
                </a:lnTo>
                <a:lnTo>
                  <a:pt x="10311" y="13156"/>
                </a:lnTo>
                <a:lnTo>
                  <a:pt x="10311" y="17374"/>
                </a:lnTo>
                <a:lnTo>
                  <a:pt x="9495" y="17248"/>
                </a:lnTo>
                <a:lnTo>
                  <a:pt x="8427" y="22757"/>
                </a:lnTo>
                <a:lnTo>
                  <a:pt x="8243" y="24775"/>
                </a:lnTo>
                <a:lnTo>
                  <a:pt x="8243" y="26126"/>
                </a:lnTo>
                <a:lnTo>
                  <a:pt x="4944" y="25611"/>
                </a:lnTo>
                <a:lnTo>
                  <a:pt x="4944" y="1379"/>
                </a:lnTo>
                <a:lnTo>
                  <a:pt x="4761" y="0"/>
                </a:lnTo>
                <a:lnTo>
                  <a:pt x="4761" y="25583"/>
                </a:lnTo>
                <a:lnTo>
                  <a:pt x="0" y="24840"/>
                </a:lnTo>
                <a:close/>
              </a:path>
              <a:path w="24129" h="26669">
                <a:moveTo>
                  <a:pt x="10311" y="17374"/>
                </a:moveTo>
                <a:lnTo>
                  <a:pt x="10311" y="13156"/>
                </a:lnTo>
                <a:lnTo>
                  <a:pt x="14473" y="13804"/>
                </a:lnTo>
                <a:lnTo>
                  <a:pt x="15011" y="13739"/>
                </a:lnTo>
                <a:lnTo>
                  <a:pt x="15582" y="13258"/>
                </a:lnTo>
                <a:lnTo>
                  <a:pt x="15813" y="12647"/>
                </a:lnTo>
                <a:lnTo>
                  <a:pt x="16698" y="8110"/>
                </a:lnTo>
                <a:lnTo>
                  <a:pt x="16786" y="7351"/>
                </a:lnTo>
                <a:lnTo>
                  <a:pt x="16786" y="18376"/>
                </a:lnTo>
                <a:lnTo>
                  <a:pt x="10311" y="17374"/>
                </a:lnTo>
                <a:close/>
              </a:path>
              <a:path w="24129" h="26669">
                <a:moveTo>
                  <a:pt x="8243" y="26126"/>
                </a:moveTo>
                <a:lnTo>
                  <a:pt x="8243" y="24775"/>
                </a:lnTo>
                <a:lnTo>
                  <a:pt x="8427" y="26155"/>
                </a:lnTo>
                <a:lnTo>
                  <a:pt x="8243" y="261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17" name="object 1417"/>
          <p:cNvSpPr/>
          <p:nvPr/>
        </p:nvSpPr>
        <p:spPr>
          <a:xfrm>
            <a:off x="6382835" y="2638847"/>
            <a:ext cx="23788" cy="27646"/>
          </a:xfrm>
          <a:custGeom>
            <a:avLst/>
            <a:gdLst/>
            <a:ahLst/>
            <a:cxnLst/>
            <a:rect l="l" t="t" r="r" b="b"/>
            <a:pathLst>
              <a:path w="23495" h="27305">
                <a:moveTo>
                  <a:pt x="0" y="20997"/>
                </a:moveTo>
                <a:lnTo>
                  <a:pt x="0" y="18886"/>
                </a:lnTo>
                <a:lnTo>
                  <a:pt x="115" y="18090"/>
                </a:lnTo>
                <a:lnTo>
                  <a:pt x="340" y="17034"/>
                </a:lnTo>
                <a:lnTo>
                  <a:pt x="2965" y="3637"/>
                </a:lnTo>
                <a:lnTo>
                  <a:pt x="7719" y="0"/>
                </a:lnTo>
                <a:lnTo>
                  <a:pt x="18969" y="1749"/>
                </a:lnTo>
                <a:lnTo>
                  <a:pt x="22976" y="5878"/>
                </a:lnTo>
                <a:lnTo>
                  <a:pt x="22976" y="8155"/>
                </a:lnTo>
                <a:lnTo>
                  <a:pt x="16310" y="26802"/>
                </a:lnTo>
                <a:lnTo>
                  <a:pt x="15847" y="26792"/>
                </a:lnTo>
                <a:lnTo>
                  <a:pt x="15847" y="5841"/>
                </a:lnTo>
                <a:lnTo>
                  <a:pt x="15385" y="5406"/>
                </a:lnTo>
                <a:lnTo>
                  <a:pt x="12168" y="4907"/>
                </a:lnTo>
                <a:lnTo>
                  <a:pt x="10685" y="4822"/>
                </a:lnTo>
                <a:lnTo>
                  <a:pt x="10188" y="5332"/>
                </a:lnTo>
                <a:lnTo>
                  <a:pt x="9964" y="5970"/>
                </a:lnTo>
                <a:lnTo>
                  <a:pt x="7420" y="18997"/>
                </a:lnTo>
                <a:lnTo>
                  <a:pt x="7230" y="20182"/>
                </a:lnTo>
                <a:lnTo>
                  <a:pt x="7230" y="25505"/>
                </a:lnTo>
                <a:lnTo>
                  <a:pt x="3768" y="24969"/>
                </a:lnTo>
                <a:lnTo>
                  <a:pt x="2965" y="24766"/>
                </a:lnTo>
                <a:lnTo>
                  <a:pt x="2543" y="24580"/>
                </a:lnTo>
                <a:lnTo>
                  <a:pt x="1278" y="23497"/>
                </a:lnTo>
                <a:lnTo>
                  <a:pt x="421" y="22349"/>
                </a:lnTo>
                <a:lnTo>
                  <a:pt x="0" y="20997"/>
                </a:lnTo>
                <a:close/>
              </a:path>
              <a:path w="23495" h="27305">
                <a:moveTo>
                  <a:pt x="7230" y="25505"/>
                </a:moveTo>
                <a:lnTo>
                  <a:pt x="7230" y="20182"/>
                </a:lnTo>
                <a:lnTo>
                  <a:pt x="7719" y="21201"/>
                </a:lnTo>
                <a:lnTo>
                  <a:pt x="8882" y="21550"/>
                </a:lnTo>
                <a:lnTo>
                  <a:pt x="12168" y="22052"/>
                </a:lnTo>
                <a:lnTo>
                  <a:pt x="12555" y="22006"/>
                </a:lnTo>
                <a:lnTo>
                  <a:pt x="12875" y="21636"/>
                </a:lnTo>
                <a:lnTo>
                  <a:pt x="13052" y="21025"/>
                </a:lnTo>
                <a:lnTo>
                  <a:pt x="15752" y="7304"/>
                </a:lnTo>
                <a:lnTo>
                  <a:pt x="15847" y="6563"/>
                </a:lnTo>
                <a:lnTo>
                  <a:pt x="15847" y="26792"/>
                </a:lnTo>
                <a:lnTo>
                  <a:pt x="15385" y="26770"/>
                </a:lnTo>
                <a:lnTo>
                  <a:pt x="7230" y="255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18" name="object 1418"/>
          <p:cNvSpPr/>
          <p:nvPr/>
        </p:nvSpPr>
        <p:spPr>
          <a:xfrm>
            <a:off x="6404351" y="2641719"/>
            <a:ext cx="26359" cy="28931"/>
          </a:xfrm>
          <a:custGeom>
            <a:avLst/>
            <a:gdLst/>
            <a:ahLst/>
            <a:cxnLst/>
            <a:rect l="l" t="t" r="r" b="b"/>
            <a:pathLst>
              <a:path w="26034" h="28575">
                <a:moveTo>
                  <a:pt x="0" y="24849"/>
                </a:moveTo>
                <a:lnTo>
                  <a:pt x="4938" y="1379"/>
                </a:lnTo>
                <a:lnTo>
                  <a:pt x="4938" y="27"/>
                </a:lnTo>
                <a:lnTo>
                  <a:pt x="13174" y="1305"/>
                </a:lnTo>
                <a:lnTo>
                  <a:pt x="18174" y="21803"/>
                </a:lnTo>
                <a:lnTo>
                  <a:pt x="21268" y="5934"/>
                </a:lnTo>
                <a:lnTo>
                  <a:pt x="21452" y="3944"/>
                </a:lnTo>
                <a:lnTo>
                  <a:pt x="21452" y="2593"/>
                </a:lnTo>
                <a:lnTo>
                  <a:pt x="25567" y="3231"/>
                </a:lnTo>
                <a:lnTo>
                  <a:pt x="24758" y="5055"/>
                </a:lnTo>
                <a:lnTo>
                  <a:pt x="24581" y="5573"/>
                </a:lnTo>
                <a:lnTo>
                  <a:pt x="24390" y="6351"/>
                </a:lnTo>
                <a:lnTo>
                  <a:pt x="21452" y="21348"/>
                </a:lnTo>
                <a:lnTo>
                  <a:pt x="21452" y="3944"/>
                </a:lnTo>
                <a:lnTo>
                  <a:pt x="21268" y="2564"/>
                </a:lnTo>
                <a:lnTo>
                  <a:pt x="21268" y="22285"/>
                </a:lnTo>
                <a:lnTo>
                  <a:pt x="20153" y="27978"/>
                </a:lnTo>
                <a:lnTo>
                  <a:pt x="12181" y="26738"/>
                </a:lnTo>
                <a:lnTo>
                  <a:pt x="7325" y="6619"/>
                </a:lnTo>
                <a:lnTo>
                  <a:pt x="4938" y="18838"/>
                </a:lnTo>
                <a:lnTo>
                  <a:pt x="4938" y="1379"/>
                </a:lnTo>
                <a:lnTo>
                  <a:pt x="4761" y="0"/>
                </a:lnTo>
                <a:lnTo>
                  <a:pt x="4761" y="19744"/>
                </a:lnTo>
                <a:lnTo>
                  <a:pt x="4291" y="22146"/>
                </a:lnTo>
                <a:lnTo>
                  <a:pt x="4101" y="24136"/>
                </a:lnTo>
                <a:lnTo>
                  <a:pt x="4101" y="25486"/>
                </a:lnTo>
                <a:lnTo>
                  <a:pt x="0" y="24849"/>
                </a:lnTo>
                <a:close/>
              </a:path>
              <a:path w="26034" h="28575">
                <a:moveTo>
                  <a:pt x="4101" y="25486"/>
                </a:moveTo>
                <a:lnTo>
                  <a:pt x="4101" y="24136"/>
                </a:lnTo>
                <a:lnTo>
                  <a:pt x="4291" y="25516"/>
                </a:lnTo>
                <a:lnTo>
                  <a:pt x="4101" y="254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19" name="object 1419"/>
          <p:cNvSpPr/>
          <p:nvPr/>
        </p:nvSpPr>
        <p:spPr>
          <a:xfrm>
            <a:off x="6427266" y="2645804"/>
            <a:ext cx="22502" cy="27003"/>
          </a:xfrm>
          <a:custGeom>
            <a:avLst/>
            <a:gdLst/>
            <a:ahLst/>
            <a:cxnLst/>
            <a:rect l="l" t="t" r="r" b="b"/>
            <a:pathLst>
              <a:path w="22225" h="26669">
                <a:moveTo>
                  <a:pt x="1924" y="15554"/>
                </a:moveTo>
                <a:lnTo>
                  <a:pt x="1924" y="12572"/>
                </a:lnTo>
                <a:lnTo>
                  <a:pt x="2054" y="11600"/>
                </a:lnTo>
                <a:lnTo>
                  <a:pt x="8127" y="0"/>
                </a:lnTo>
                <a:lnTo>
                  <a:pt x="22125" y="2166"/>
                </a:lnTo>
                <a:lnTo>
                  <a:pt x="21710" y="7388"/>
                </a:lnTo>
                <a:lnTo>
                  <a:pt x="20472" y="6369"/>
                </a:lnTo>
                <a:lnTo>
                  <a:pt x="20051" y="6147"/>
                </a:lnTo>
                <a:lnTo>
                  <a:pt x="19493" y="5980"/>
                </a:lnTo>
                <a:lnTo>
                  <a:pt x="12406" y="4881"/>
                </a:lnTo>
                <a:lnTo>
                  <a:pt x="11256" y="4851"/>
                </a:lnTo>
                <a:lnTo>
                  <a:pt x="10780" y="5360"/>
                </a:lnTo>
                <a:lnTo>
                  <a:pt x="10515" y="6388"/>
                </a:lnTo>
                <a:lnTo>
                  <a:pt x="10352" y="7453"/>
                </a:lnTo>
                <a:lnTo>
                  <a:pt x="10352" y="18031"/>
                </a:lnTo>
                <a:lnTo>
                  <a:pt x="3101" y="16915"/>
                </a:lnTo>
                <a:lnTo>
                  <a:pt x="1924" y="15554"/>
                </a:lnTo>
                <a:close/>
              </a:path>
              <a:path w="22225" h="26669">
                <a:moveTo>
                  <a:pt x="10352" y="18031"/>
                </a:moveTo>
                <a:lnTo>
                  <a:pt x="10352" y="8073"/>
                </a:lnTo>
                <a:lnTo>
                  <a:pt x="10726" y="8443"/>
                </a:lnTo>
                <a:lnTo>
                  <a:pt x="17990" y="9569"/>
                </a:lnTo>
                <a:lnTo>
                  <a:pt x="18228" y="9618"/>
                </a:lnTo>
                <a:lnTo>
                  <a:pt x="18908" y="9971"/>
                </a:lnTo>
                <a:lnTo>
                  <a:pt x="19915" y="11378"/>
                </a:lnTo>
                <a:lnTo>
                  <a:pt x="20214" y="12304"/>
                </a:lnTo>
                <a:lnTo>
                  <a:pt x="20214" y="13804"/>
                </a:lnTo>
                <a:lnTo>
                  <a:pt x="15364" y="26488"/>
                </a:lnTo>
                <a:lnTo>
                  <a:pt x="13861" y="26460"/>
                </a:lnTo>
                <a:lnTo>
                  <a:pt x="11841" y="26159"/>
                </a:lnTo>
                <a:lnTo>
                  <a:pt x="11841" y="18553"/>
                </a:lnTo>
                <a:lnTo>
                  <a:pt x="11474" y="18192"/>
                </a:lnTo>
                <a:lnTo>
                  <a:pt x="10352" y="18031"/>
                </a:lnTo>
                <a:close/>
              </a:path>
              <a:path w="22225" h="26669">
                <a:moveTo>
                  <a:pt x="0" y="24321"/>
                </a:moveTo>
                <a:lnTo>
                  <a:pt x="523" y="19229"/>
                </a:lnTo>
                <a:lnTo>
                  <a:pt x="1863" y="20238"/>
                </a:lnTo>
                <a:lnTo>
                  <a:pt x="2237" y="20396"/>
                </a:lnTo>
                <a:lnTo>
                  <a:pt x="2911" y="20553"/>
                </a:lnTo>
                <a:lnTo>
                  <a:pt x="9991" y="21658"/>
                </a:lnTo>
                <a:lnTo>
                  <a:pt x="11039" y="21683"/>
                </a:lnTo>
                <a:lnTo>
                  <a:pt x="11453" y="21118"/>
                </a:lnTo>
                <a:lnTo>
                  <a:pt x="11841" y="19164"/>
                </a:lnTo>
                <a:lnTo>
                  <a:pt x="11841" y="26159"/>
                </a:lnTo>
                <a:lnTo>
                  <a:pt x="0" y="243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20" name="object 1420"/>
          <p:cNvSpPr/>
          <p:nvPr/>
        </p:nvSpPr>
        <p:spPr>
          <a:xfrm>
            <a:off x="6448483" y="2649026"/>
            <a:ext cx="23788" cy="27646"/>
          </a:xfrm>
          <a:custGeom>
            <a:avLst/>
            <a:gdLst/>
            <a:ahLst/>
            <a:cxnLst/>
            <a:rect l="l" t="t" r="r" b="b"/>
            <a:pathLst>
              <a:path w="23495" h="27305">
                <a:moveTo>
                  <a:pt x="0" y="20996"/>
                </a:moveTo>
                <a:lnTo>
                  <a:pt x="0" y="18886"/>
                </a:lnTo>
                <a:lnTo>
                  <a:pt x="108" y="18089"/>
                </a:lnTo>
                <a:lnTo>
                  <a:pt x="340" y="17034"/>
                </a:lnTo>
                <a:lnTo>
                  <a:pt x="2965" y="3646"/>
                </a:lnTo>
                <a:lnTo>
                  <a:pt x="7719" y="0"/>
                </a:lnTo>
                <a:lnTo>
                  <a:pt x="18969" y="1748"/>
                </a:lnTo>
                <a:lnTo>
                  <a:pt x="22976" y="5877"/>
                </a:lnTo>
                <a:lnTo>
                  <a:pt x="22976" y="8155"/>
                </a:lnTo>
                <a:lnTo>
                  <a:pt x="16310" y="26802"/>
                </a:lnTo>
                <a:lnTo>
                  <a:pt x="15847" y="26791"/>
                </a:lnTo>
                <a:lnTo>
                  <a:pt x="15847" y="5840"/>
                </a:lnTo>
                <a:lnTo>
                  <a:pt x="15385" y="5405"/>
                </a:lnTo>
                <a:lnTo>
                  <a:pt x="12168" y="4906"/>
                </a:lnTo>
                <a:lnTo>
                  <a:pt x="10685" y="4822"/>
                </a:lnTo>
                <a:lnTo>
                  <a:pt x="10188" y="5331"/>
                </a:lnTo>
                <a:lnTo>
                  <a:pt x="9964" y="5970"/>
                </a:lnTo>
                <a:lnTo>
                  <a:pt x="7420" y="18997"/>
                </a:lnTo>
                <a:lnTo>
                  <a:pt x="7230" y="20182"/>
                </a:lnTo>
                <a:lnTo>
                  <a:pt x="7230" y="25505"/>
                </a:lnTo>
                <a:lnTo>
                  <a:pt x="3768" y="24968"/>
                </a:lnTo>
                <a:lnTo>
                  <a:pt x="2965" y="24765"/>
                </a:lnTo>
                <a:lnTo>
                  <a:pt x="2543" y="24579"/>
                </a:lnTo>
                <a:lnTo>
                  <a:pt x="1278" y="23496"/>
                </a:lnTo>
                <a:lnTo>
                  <a:pt x="421" y="22357"/>
                </a:lnTo>
                <a:lnTo>
                  <a:pt x="0" y="20996"/>
                </a:lnTo>
                <a:close/>
              </a:path>
              <a:path w="23495" h="27305">
                <a:moveTo>
                  <a:pt x="7230" y="25505"/>
                </a:moveTo>
                <a:lnTo>
                  <a:pt x="7230" y="20182"/>
                </a:lnTo>
                <a:lnTo>
                  <a:pt x="7719" y="21200"/>
                </a:lnTo>
                <a:lnTo>
                  <a:pt x="8876" y="21549"/>
                </a:lnTo>
                <a:lnTo>
                  <a:pt x="12168" y="22061"/>
                </a:lnTo>
                <a:lnTo>
                  <a:pt x="12555" y="22015"/>
                </a:lnTo>
                <a:lnTo>
                  <a:pt x="12875" y="21635"/>
                </a:lnTo>
                <a:lnTo>
                  <a:pt x="13052" y="21024"/>
                </a:lnTo>
                <a:lnTo>
                  <a:pt x="15752" y="7303"/>
                </a:lnTo>
                <a:lnTo>
                  <a:pt x="15847" y="6563"/>
                </a:lnTo>
                <a:lnTo>
                  <a:pt x="15847" y="26791"/>
                </a:lnTo>
                <a:lnTo>
                  <a:pt x="15385" y="26769"/>
                </a:lnTo>
                <a:lnTo>
                  <a:pt x="7230" y="255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21" name="object 1421"/>
          <p:cNvSpPr/>
          <p:nvPr/>
        </p:nvSpPr>
        <p:spPr>
          <a:xfrm>
            <a:off x="6470289" y="2651944"/>
            <a:ext cx="24431" cy="28931"/>
          </a:xfrm>
          <a:custGeom>
            <a:avLst/>
            <a:gdLst/>
            <a:ahLst/>
            <a:cxnLst/>
            <a:rect l="l" t="t" r="r" b="b"/>
            <a:pathLst>
              <a:path w="24129" h="28575">
                <a:moveTo>
                  <a:pt x="0" y="24849"/>
                </a:moveTo>
                <a:lnTo>
                  <a:pt x="4944" y="1379"/>
                </a:lnTo>
                <a:lnTo>
                  <a:pt x="4944" y="27"/>
                </a:lnTo>
                <a:lnTo>
                  <a:pt x="19867" y="2342"/>
                </a:lnTo>
                <a:lnTo>
                  <a:pt x="23805" y="7582"/>
                </a:lnTo>
                <a:lnTo>
                  <a:pt x="23642" y="9230"/>
                </a:lnTo>
                <a:lnTo>
                  <a:pt x="20588" y="16996"/>
                </a:lnTo>
                <a:lnTo>
                  <a:pt x="19867" y="16948"/>
                </a:lnTo>
                <a:lnTo>
                  <a:pt x="19343" y="16868"/>
                </a:lnTo>
                <a:lnTo>
                  <a:pt x="18861" y="16776"/>
                </a:lnTo>
                <a:lnTo>
                  <a:pt x="18861" y="27770"/>
                </a:lnTo>
                <a:lnTo>
                  <a:pt x="16548" y="27412"/>
                </a:lnTo>
                <a:lnTo>
                  <a:pt x="16548" y="6369"/>
                </a:lnTo>
                <a:lnTo>
                  <a:pt x="16181" y="5990"/>
                </a:lnTo>
                <a:lnTo>
                  <a:pt x="11841" y="5314"/>
                </a:lnTo>
                <a:lnTo>
                  <a:pt x="10712" y="11137"/>
                </a:lnTo>
                <a:lnTo>
                  <a:pt x="10712" y="15509"/>
                </a:lnTo>
                <a:lnTo>
                  <a:pt x="9869" y="15378"/>
                </a:lnTo>
                <a:lnTo>
                  <a:pt x="8427" y="22784"/>
                </a:lnTo>
                <a:lnTo>
                  <a:pt x="8250" y="24775"/>
                </a:lnTo>
                <a:lnTo>
                  <a:pt x="8250" y="26127"/>
                </a:lnTo>
                <a:lnTo>
                  <a:pt x="4944" y="25615"/>
                </a:lnTo>
                <a:lnTo>
                  <a:pt x="4944" y="1379"/>
                </a:lnTo>
                <a:lnTo>
                  <a:pt x="4767" y="0"/>
                </a:lnTo>
                <a:lnTo>
                  <a:pt x="4767" y="25588"/>
                </a:lnTo>
                <a:lnTo>
                  <a:pt x="0" y="24849"/>
                </a:lnTo>
                <a:close/>
              </a:path>
              <a:path w="24129" h="28575">
                <a:moveTo>
                  <a:pt x="18861" y="27770"/>
                </a:moveTo>
                <a:lnTo>
                  <a:pt x="18861" y="16776"/>
                </a:lnTo>
                <a:lnTo>
                  <a:pt x="20051" y="25034"/>
                </a:lnTo>
                <a:lnTo>
                  <a:pt x="20425" y="26692"/>
                </a:lnTo>
                <a:lnTo>
                  <a:pt x="21221" y="28136"/>
                </a:lnTo>
                <a:lnTo>
                  <a:pt x="18861" y="27770"/>
                </a:lnTo>
                <a:close/>
              </a:path>
              <a:path w="24129" h="28575">
                <a:moveTo>
                  <a:pt x="10712" y="15509"/>
                </a:moveTo>
                <a:lnTo>
                  <a:pt x="10712" y="11137"/>
                </a:lnTo>
                <a:lnTo>
                  <a:pt x="14208" y="11684"/>
                </a:lnTo>
                <a:lnTo>
                  <a:pt x="15439" y="11563"/>
                </a:lnTo>
                <a:lnTo>
                  <a:pt x="15970" y="10341"/>
                </a:lnTo>
                <a:lnTo>
                  <a:pt x="16453" y="7869"/>
                </a:lnTo>
                <a:lnTo>
                  <a:pt x="16548" y="7027"/>
                </a:lnTo>
                <a:lnTo>
                  <a:pt x="16548" y="27412"/>
                </a:lnTo>
                <a:lnTo>
                  <a:pt x="13270" y="26904"/>
                </a:lnTo>
                <a:lnTo>
                  <a:pt x="11719" y="15665"/>
                </a:lnTo>
                <a:lnTo>
                  <a:pt x="10712" y="15509"/>
                </a:lnTo>
                <a:close/>
              </a:path>
              <a:path w="24129" h="28575">
                <a:moveTo>
                  <a:pt x="8250" y="26127"/>
                </a:moveTo>
                <a:lnTo>
                  <a:pt x="8250" y="24775"/>
                </a:lnTo>
                <a:lnTo>
                  <a:pt x="8427" y="26155"/>
                </a:lnTo>
                <a:lnTo>
                  <a:pt x="8250" y="261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22" name="object 1422"/>
          <p:cNvSpPr/>
          <p:nvPr/>
        </p:nvSpPr>
        <p:spPr>
          <a:xfrm>
            <a:off x="5542120" y="2508532"/>
            <a:ext cx="22502" cy="27003"/>
          </a:xfrm>
          <a:custGeom>
            <a:avLst/>
            <a:gdLst/>
            <a:ahLst/>
            <a:cxnLst/>
            <a:rect l="l" t="t" r="r" b="b"/>
            <a:pathLst>
              <a:path w="22225" h="26669">
                <a:moveTo>
                  <a:pt x="1931" y="15554"/>
                </a:moveTo>
                <a:lnTo>
                  <a:pt x="1931" y="12563"/>
                </a:lnTo>
                <a:lnTo>
                  <a:pt x="2054" y="11591"/>
                </a:lnTo>
                <a:lnTo>
                  <a:pt x="8134" y="0"/>
                </a:lnTo>
                <a:lnTo>
                  <a:pt x="22125" y="2166"/>
                </a:lnTo>
                <a:lnTo>
                  <a:pt x="21717" y="7388"/>
                </a:lnTo>
                <a:lnTo>
                  <a:pt x="20472" y="6360"/>
                </a:lnTo>
                <a:lnTo>
                  <a:pt x="20051" y="6138"/>
                </a:lnTo>
                <a:lnTo>
                  <a:pt x="19500" y="5971"/>
                </a:lnTo>
                <a:lnTo>
                  <a:pt x="12215" y="4842"/>
                </a:lnTo>
                <a:lnTo>
                  <a:pt x="11256" y="4851"/>
                </a:lnTo>
                <a:lnTo>
                  <a:pt x="10780" y="5351"/>
                </a:lnTo>
                <a:lnTo>
                  <a:pt x="10522" y="6379"/>
                </a:lnTo>
                <a:lnTo>
                  <a:pt x="10358" y="7443"/>
                </a:lnTo>
                <a:lnTo>
                  <a:pt x="10358" y="18024"/>
                </a:lnTo>
                <a:lnTo>
                  <a:pt x="9998" y="17979"/>
                </a:lnTo>
                <a:lnTo>
                  <a:pt x="3101" y="16905"/>
                </a:lnTo>
                <a:lnTo>
                  <a:pt x="1931" y="15554"/>
                </a:lnTo>
                <a:close/>
              </a:path>
              <a:path w="22225" h="26669">
                <a:moveTo>
                  <a:pt x="10358" y="18024"/>
                </a:moveTo>
                <a:lnTo>
                  <a:pt x="10358" y="8073"/>
                </a:lnTo>
                <a:lnTo>
                  <a:pt x="10733" y="8434"/>
                </a:lnTo>
                <a:lnTo>
                  <a:pt x="17990" y="9568"/>
                </a:lnTo>
                <a:lnTo>
                  <a:pt x="18235" y="9618"/>
                </a:lnTo>
                <a:lnTo>
                  <a:pt x="18908" y="9971"/>
                </a:lnTo>
                <a:lnTo>
                  <a:pt x="19922" y="11378"/>
                </a:lnTo>
                <a:lnTo>
                  <a:pt x="20214" y="12304"/>
                </a:lnTo>
                <a:lnTo>
                  <a:pt x="20214" y="13804"/>
                </a:lnTo>
                <a:lnTo>
                  <a:pt x="15364" y="26488"/>
                </a:lnTo>
                <a:lnTo>
                  <a:pt x="13868" y="26460"/>
                </a:lnTo>
                <a:lnTo>
                  <a:pt x="11841" y="26148"/>
                </a:lnTo>
                <a:lnTo>
                  <a:pt x="11841" y="18553"/>
                </a:lnTo>
                <a:lnTo>
                  <a:pt x="11481" y="18192"/>
                </a:lnTo>
                <a:lnTo>
                  <a:pt x="10358" y="18024"/>
                </a:lnTo>
                <a:close/>
              </a:path>
              <a:path w="22225" h="26669">
                <a:moveTo>
                  <a:pt x="0" y="24321"/>
                </a:moveTo>
                <a:lnTo>
                  <a:pt x="523" y="19229"/>
                </a:lnTo>
                <a:lnTo>
                  <a:pt x="1863" y="20229"/>
                </a:lnTo>
                <a:lnTo>
                  <a:pt x="2237" y="20396"/>
                </a:lnTo>
                <a:lnTo>
                  <a:pt x="2917" y="20553"/>
                </a:lnTo>
                <a:lnTo>
                  <a:pt x="9998" y="21649"/>
                </a:lnTo>
                <a:lnTo>
                  <a:pt x="11045" y="21683"/>
                </a:lnTo>
                <a:lnTo>
                  <a:pt x="11460" y="21109"/>
                </a:lnTo>
                <a:lnTo>
                  <a:pt x="11841" y="19164"/>
                </a:lnTo>
                <a:lnTo>
                  <a:pt x="11841" y="26148"/>
                </a:lnTo>
                <a:lnTo>
                  <a:pt x="0" y="243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23" name="object 1423"/>
          <p:cNvSpPr/>
          <p:nvPr/>
        </p:nvSpPr>
        <p:spPr>
          <a:xfrm>
            <a:off x="5562060" y="2511091"/>
            <a:ext cx="24431" cy="27003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0" y="24840"/>
                </a:moveTo>
                <a:lnTo>
                  <a:pt x="4944" y="1379"/>
                </a:lnTo>
                <a:lnTo>
                  <a:pt x="4944" y="27"/>
                </a:lnTo>
                <a:lnTo>
                  <a:pt x="20472" y="2434"/>
                </a:lnTo>
                <a:lnTo>
                  <a:pt x="24125" y="6193"/>
                </a:lnTo>
                <a:lnTo>
                  <a:pt x="24125" y="7628"/>
                </a:lnTo>
                <a:lnTo>
                  <a:pt x="23901" y="9360"/>
                </a:lnTo>
                <a:lnTo>
                  <a:pt x="23037" y="13758"/>
                </a:lnTo>
                <a:lnTo>
                  <a:pt x="22690" y="15739"/>
                </a:lnTo>
                <a:lnTo>
                  <a:pt x="22071" y="17128"/>
                </a:lnTo>
                <a:lnTo>
                  <a:pt x="21180" y="17915"/>
                </a:lnTo>
                <a:lnTo>
                  <a:pt x="19711" y="18618"/>
                </a:lnTo>
                <a:lnTo>
                  <a:pt x="18350" y="18618"/>
                </a:lnTo>
                <a:lnTo>
                  <a:pt x="16786" y="18376"/>
                </a:lnTo>
                <a:lnTo>
                  <a:pt x="16786" y="7351"/>
                </a:lnTo>
                <a:lnTo>
                  <a:pt x="16473" y="6304"/>
                </a:lnTo>
                <a:lnTo>
                  <a:pt x="15324" y="5851"/>
                </a:lnTo>
                <a:lnTo>
                  <a:pt x="11841" y="5314"/>
                </a:lnTo>
                <a:lnTo>
                  <a:pt x="10311" y="13156"/>
                </a:lnTo>
                <a:lnTo>
                  <a:pt x="10311" y="17373"/>
                </a:lnTo>
                <a:lnTo>
                  <a:pt x="9501" y="17248"/>
                </a:lnTo>
                <a:lnTo>
                  <a:pt x="8427" y="22757"/>
                </a:lnTo>
                <a:lnTo>
                  <a:pt x="8250" y="24775"/>
                </a:lnTo>
                <a:lnTo>
                  <a:pt x="8250" y="26127"/>
                </a:lnTo>
                <a:lnTo>
                  <a:pt x="4944" y="25611"/>
                </a:lnTo>
                <a:lnTo>
                  <a:pt x="4944" y="1379"/>
                </a:lnTo>
                <a:lnTo>
                  <a:pt x="4767" y="0"/>
                </a:lnTo>
                <a:lnTo>
                  <a:pt x="4767" y="25584"/>
                </a:lnTo>
                <a:lnTo>
                  <a:pt x="0" y="24840"/>
                </a:lnTo>
                <a:close/>
              </a:path>
              <a:path w="24129" h="26669">
                <a:moveTo>
                  <a:pt x="10311" y="17373"/>
                </a:moveTo>
                <a:lnTo>
                  <a:pt x="10311" y="13156"/>
                </a:lnTo>
                <a:lnTo>
                  <a:pt x="14473" y="13804"/>
                </a:lnTo>
                <a:lnTo>
                  <a:pt x="15011" y="13739"/>
                </a:lnTo>
                <a:lnTo>
                  <a:pt x="15582" y="13258"/>
                </a:lnTo>
                <a:lnTo>
                  <a:pt x="15813" y="12647"/>
                </a:lnTo>
                <a:lnTo>
                  <a:pt x="15997" y="11674"/>
                </a:lnTo>
                <a:lnTo>
                  <a:pt x="16704" y="8110"/>
                </a:lnTo>
                <a:lnTo>
                  <a:pt x="16786" y="7351"/>
                </a:lnTo>
                <a:lnTo>
                  <a:pt x="16786" y="18376"/>
                </a:lnTo>
                <a:lnTo>
                  <a:pt x="10311" y="17373"/>
                </a:lnTo>
                <a:close/>
              </a:path>
              <a:path w="24129" h="26669">
                <a:moveTo>
                  <a:pt x="8250" y="26127"/>
                </a:moveTo>
                <a:lnTo>
                  <a:pt x="8250" y="24775"/>
                </a:lnTo>
                <a:lnTo>
                  <a:pt x="8427" y="26155"/>
                </a:lnTo>
                <a:lnTo>
                  <a:pt x="8250" y="261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24" name="object 1424"/>
          <p:cNvSpPr/>
          <p:nvPr/>
        </p:nvSpPr>
        <p:spPr>
          <a:xfrm>
            <a:off x="5585546" y="2515193"/>
            <a:ext cx="23788" cy="27646"/>
          </a:xfrm>
          <a:custGeom>
            <a:avLst/>
            <a:gdLst/>
            <a:ahLst/>
            <a:cxnLst/>
            <a:rect l="l" t="t" r="r" b="b"/>
            <a:pathLst>
              <a:path w="23495" h="27305">
                <a:moveTo>
                  <a:pt x="0" y="20996"/>
                </a:moveTo>
                <a:lnTo>
                  <a:pt x="0" y="18886"/>
                </a:lnTo>
                <a:lnTo>
                  <a:pt x="115" y="18089"/>
                </a:lnTo>
                <a:lnTo>
                  <a:pt x="346" y="17034"/>
                </a:lnTo>
                <a:lnTo>
                  <a:pt x="2965" y="3646"/>
                </a:lnTo>
                <a:lnTo>
                  <a:pt x="7726" y="0"/>
                </a:lnTo>
                <a:lnTo>
                  <a:pt x="18976" y="1748"/>
                </a:lnTo>
                <a:lnTo>
                  <a:pt x="22982" y="5877"/>
                </a:lnTo>
                <a:lnTo>
                  <a:pt x="22982" y="8155"/>
                </a:lnTo>
                <a:lnTo>
                  <a:pt x="22901" y="8886"/>
                </a:lnTo>
                <a:lnTo>
                  <a:pt x="20323" y="21987"/>
                </a:lnTo>
                <a:lnTo>
                  <a:pt x="20126" y="23033"/>
                </a:lnTo>
                <a:lnTo>
                  <a:pt x="16310" y="26802"/>
                </a:lnTo>
                <a:lnTo>
                  <a:pt x="15847" y="26791"/>
                </a:lnTo>
                <a:lnTo>
                  <a:pt x="15847" y="5840"/>
                </a:lnTo>
                <a:lnTo>
                  <a:pt x="15385" y="5405"/>
                </a:lnTo>
                <a:lnTo>
                  <a:pt x="12168" y="4906"/>
                </a:lnTo>
                <a:lnTo>
                  <a:pt x="10685" y="4822"/>
                </a:lnTo>
                <a:lnTo>
                  <a:pt x="10188" y="5331"/>
                </a:lnTo>
                <a:lnTo>
                  <a:pt x="9964" y="5970"/>
                </a:lnTo>
                <a:lnTo>
                  <a:pt x="7420" y="18997"/>
                </a:lnTo>
                <a:lnTo>
                  <a:pt x="7230" y="20182"/>
                </a:lnTo>
                <a:lnTo>
                  <a:pt x="7230" y="25504"/>
                </a:lnTo>
                <a:lnTo>
                  <a:pt x="3774" y="24968"/>
                </a:lnTo>
                <a:lnTo>
                  <a:pt x="2965" y="24765"/>
                </a:lnTo>
                <a:lnTo>
                  <a:pt x="2550" y="24579"/>
                </a:lnTo>
                <a:lnTo>
                  <a:pt x="1278" y="23496"/>
                </a:lnTo>
                <a:lnTo>
                  <a:pt x="428" y="22348"/>
                </a:lnTo>
                <a:lnTo>
                  <a:pt x="0" y="20996"/>
                </a:lnTo>
                <a:close/>
              </a:path>
              <a:path w="23495" h="27305">
                <a:moveTo>
                  <a:pt x="7230" y="25504"/>
                </a:moveTo>
                <a:lnTo>
                  <a:pt x="7230" y="20182"/>
                </a:lnTo>
                <a:lnTo>
                  <a:pt x="7726" y="21200"/>
                </a:lnTo>
                <a:lnTo>
                  <a:pt x="8882" y="21549"/>
                </a:lnTo>
                <a:lnTo>
                  <a:pt x="12168" y="22052"/>
                </a:lnTo>
                <a:lnTo>
                  <a:pt x="12555" y="22015"/>
                </a:lnTo>
                <a:lnTo>
                  <a:pt x="12875" y="21635"/>
                </a:lnTo>
                <a:lnTo>
                  <a:pt x="13059" y="21024"/>
                </a:lnTo>
                <a:lnTo>
                  <a:pt x="15752" y="7303"/>
                </a:lnTo>
                <a:lnTo>
                  <a:pt x="15847" y="6563"/>
                </a:lnTo>
                <a:lnTo>
                  <a:pt x="15847" y="26791"/>
                </a:lnTo>
                <a:lnTo>
                  <a:pt x="15385" y="26768"/>
                </a:lnTo>
                <a:lnTo>
                  <a:pt x="7230" y="25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25" name="object 1425"/>
          <p:cNvSpPr/>
          <p:nvPr/>
        </p:nvSpPr>
        <p:spPr>
          <a:xfrm>
            <a:off x="5607063" y="2518079"/>
            <a:ext cx="26359" cy="28931"/>
          </a:xfrm>
          <a:custGeom>
            <a:avLst/>
            <a:gdLst/>
            <a:ahLst/>
            <a:cxnLst/>
            <a:rect l="l" t="t" r="r" b="b"/>
            <a:pathLst>
              <a:path w="26035" h="28575">
                <a:moveTo>
                  <a:pt x="0" y="24840"/>
                </a:moveTo>
                <a:lnTo>
                  <a:pt x="4944" y="1370"/>
                </a:lnTo>
                <a:lnTo>
                  <a:pt x="4944" y="28"/>
                </a:lnTo>
                <a:lnTo>
                  <a:pt x="13174" y="1296"/>
                </a:lnTo>
                <a:lnTo>
                  <a:pt x="18174" y="21794"/>
                </a:lnTo>
                <a:lnTo>
                  <a:pt x="21275" y="5925"/>
                </a:lnTo>
                <a:lnTo>
                  <a:pt x="21452" y="3934"/>
                </a:lnTo>
                <a:lnTo>
                  <a:pt x="21452" y="2582"/>
                </a:lnTo>
                <a:lnTo>
                  <a:pt x="25567" y="3221"/>
                </a:lnTo>
                <a:lnTo>
                  <a:pt x="24758" y="5045"/>
                </a:lnTo>
                <a:lnTo>
                  <a:pt x="24581" y="5564"/>
                </a:lnTo>
                <a:lnTo>
                  <a:pt x="24390" y="6342"/>
                </a:lnTo>
                <a:lnTo>
                  <a:pt x="21452" y="21363"/>
                </a:lnTo>
                <a:lnTo>
                  <a:pt x="21452" y="3934"/>
                </a:lnTo>
                <a:lnTo>
                  <a:pt x="21275" y="2555"/>
                </a:lnTo>
                <a:lnTo>
                  <a:pt x="21275" y="22267"/>
                </a:lnTo>
                <a:lnTo>
                  <a:pt x="20160" y="27969"/>
                </a:lnTo>
                <a:lnTo>
                  <a:pt x="12188" y="26729"/>
                </a:lnTo>
                <a:lnTo>
                  <a:pt x="7325" y="6619"/>
                </a:lnTo>
                <a:lnTo>
                  <a:pt x="4944" y="18796"/>
                </a:lnTo>
                <a:lnTo>
                  <a:pt x="4944" y="1370"/>
                </a:lnTo>
                <a:lnTo>
                  <a:pt x="4761" y="0"/>
                </a:lnTo>
                <a:lnTo>
                  <a:pt x="4761" y="19736"/>
                </a:lnTo>
                <a:lnTo>
                  <a:pt x="4291" y="22136"/>
                </a:lnTo>
                <a:lnTo>
                  <a:pt x="4101" y="24127"/>
                </a:lnTo>
                <a:lnTo>
                  <a:pt x="4101" y="25477"/>
                </a:lnTo>
                <a:lnTo>
                  <a:pt x="0" y="24840"/>
                </a:lnTo>
                <a:close/>
              </a:path>
              <a:path w="26035" h="28575">
                <a:moveTo>
                  <a:pt x="4101" y="25477"/>
                </a:moveTo>
                <a:lnTo>
                  <a:pt x="4101" y="24127"/>
                </a:lnTo>
                <a:lnTo>
                  <a:pt x="4291" y="25506"/>
                </a:lnTo>
                <a:lnTo>
                  <a:pt x="4101" y="25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26" name="object 1426"/>
          <p:cNvSpPr/>
          <p:nvPr/>
        </p:nvSpPr>
        <p:spPr>
          <a:xfrm>
            <a:off x="5629977" y="2522154"/>
            <a:ext cx="22502" cy="27003"/>
          </a:xfrm>
          <a:custGeom>
            <a:avLst/>
            <a:gdLst/>
            <a:ahLst/>
            <a:cxnLst/>
            <a:rect l="l" t="t" r="r" b="b"/>
            <a:pathLst>
              <a:path w="22225" h="26669">
                <a:moveTo>
                  <a:pt x="1924" y="15554"/>
                </a:moveTo>
                <a:lnTo>
                  <a:pt x="1924" y="12572"/>
                </a:lnTo>
                <a:lnTo>
                  <a:pt x="2054" y="11600"/>
                </a:lnTo>
                <a:lnTo>
                  <a:pt x="8134" y="0"/>
                </a:lnTo>
                <a:lnTo>
                  <a:pt x="22125" y="2175"/>
                </a:lnTo>
                <a:lnTo>
                  <a:pt x="21717" y="7388"/>
                </a:lnTo>
                <a:lnTo>
                  <a:pt x="20472" y="6369"/>
                </a:lnTo>
                <a:lnTo>
                  <a:pt x="20051" y="6147"/>
                </a:lnTo>
                <a:lnTo>
                  <a:pt x="19500" y="5980"/>
                </a:lnTo>
                <a:lnTo>
                  <a:pt x="12406" y="4880"/>
                </a:lnTo>
                <a:lnTo>
                  <a:pt x="11256" y="4851"/>
                </a:lnTo>
                <a:lnTo>
                  <a:pt x="10780" y="5360"/>
                </a:lnTo>
                <a:lnTo>
                  <a:pt x="10522" y="6388"/>
                </a:lnTo>
                <a:lnTo>
                  <a:pt x="10352" y="7453"/>
                </a:lnTo>
                <a:lnTo>
                  <a:pt x="10352" y="18030"/>
                </a:lnTo>
                <a:lnTo>
                  <a:pt x="3101" y="16915"/>
                </a:lnTo>
                <a:lnTo>
                  <a:pt x="1924" y="15554"/>
                </a:lnTo>
                <a:close/>
              </a:path>
              <a:path w="22225" h="26669">
                <a:moveTo>
                  <a:pt x="10352" y="18030"/>
                </a:moveTo>
                <a:lnTo>
                  <a:pt x="10352" y="8073"/>
                </a:lnTo>
                <a:lnTo>
                  <a:pt x="10733" y="8443"/>
                </a:lnTo>
                <a:lnTo>
                  <a:pt x="17990" y="9568"/>
                </a:lnTo>
                <a:lnTo>
                  <a:pt x="18235" y="9619"/>
                </a:lnTo>
                <a:lnTo>
                  <a:pt x="18908" y="9980"/>
                </a:lnTo>
                <a:lnTo>
                  <a:pt x="19922" y="11378"/>
                </a:lnTo>
                <a:lnTo>
                  <a:pt x="20214" y="12304"/>
                </a:lnTo>
                <a:lnTo>
                  <a:pt x="20214" y="13804"/>
                </a:lnTo>
                <a:lnTo>
                  <a:pt x="15364" y="26488"/>
                </a:lnTo>
                <a:lnTo>
                  <a:pt x="13868" y="26460"/>
                </a:lnTo>
                <a:lnTo>
                  <a:pt x="11841" y="26159"/>
                </a:lnTo>
                <a:lnTo>
                  <a:pt x="11841" y="18553"/>
                </a:lnTo>
                <a:lnTo>
                  <a:pt x="11481" y="18192"/>
                </a:lnTo>
                <a:lnTo>
                  <a:pt x="10352" y="18030"/>
                </a:lnTo>
                <a:close/>
              </a:path>
              <a:path w="22225" h="26669">
                <a:moveTo>
                  <a:pt x="0" y="24321"/>
                </a:moveTo>
                <a:lnTo>
                  <a:pt x="523" y="19229"/>
                </a:lnTo>
                <a:lnTo>
                  <a:pt x="1863" y="20238"/>
                </a:lnTo>
                <a:lnTo>
                  <a:pt x="2237" y="20396"/>
                </a:lnTo>
                <a:lnTo>
                  <a:pt x="2917" y="20562"/>
                </a:lnTo>
                <a:lnTo>
                  <a:pt x="9998" y="21658"/>
                </a:lnTo>
                <a:lnTo>
                  <a:pt x="11045" y="21692"/>
                </a:lnTo>
                <a:lnTo>
                  <a:pt x="11453" y="21118"/>
                </a:lnTo>
                <a:lnTo>
                  <a:pt x="11841" y="19164"/>
                </a:lnTo>
                <a:lnTo>
                  <a:pt x="11841" y="26159"/>
                </a:lnTo>
                <a:lnTo>
                  <a:pt x="0" y="243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27" name="object 1427"/>
          <p:cNvSpPr/>
          <p:nvPr/>
        </p:nvSpPr>
        <p:spPr>
          <a:xfrm>
            <a:off x="5651194" y="2525372"/>
            <a:ext cx="23788" cy="27646"/>
          </a:xfrm>
          <a:custGeom>
            <a:avLst/>
            <a:gdLst/>
            <a:ahLst/>
            <a:cxnLst/>
            <a:rect l="l" t="t" r="r" b="b"/>
            <a:pathLst>
              <a:path w="23495" h="27305">
                <a:moveTo>
                  <a:pt x="0" y="21006"/>
                </a:moveTo>
                <a:lnTo>
                  <a:pt x="0" y="18886"/>
                </a:lnTo>
                <a:lnTo>
                  <a:pt x="115" y="18089"/>
                </a:lnTo>
                <a:lnTo>
                  <a:pt x="346" y="17034"/>
                </a:lnTo>
                <a:lnTo>
                  <a:pt x="2965" y="3646"/>
                </a:lnTo>
                <a:lnTo>
                  <a:pt x="7726" y="0"/>
                </a:lnTo>
                <a:lnTo>
                  <a:pt x="18976" y="1748"/>
                </a:lnTo>
                <a:lnTo>
                  <a:pt x="22982" y="5877"/>
                </a:lnTo>
                <a:lnTo>
                  <a:pt x="22982" y="8155"/>
                </a:lnTo>
                <a:lnTo>
                  <a:pt x="22901" y="8886"/>
                </a:lnTo>
                <a:lnTo>
                  <a:pt x="20323" y="21987"/>
                </a:lnTo>
                <a:lnTo>
                  <a:pt x="20126" y="23033"/>
                </a:lnTo>
                <a:lnTo>
                  <a:pt x="16310" y="26802"/>
                </a:lnTo>
                <a:lnTo>
                  <a:pt x="15847" y="26796"/>
                </a:lnTo>
                <a:lnTo>
                  <a:pt x="15847" y="5840"/>
                </a:lnTo>
                <a:lnTo>
                  <a:pt x="15385" y="5405"/>
                </a:lnTo>
                <a:lnTo>
                  <a:pt x="11828" y="4868"/>
                </a:lnTo>
                <a:lnTo>
                  <a:pt x="10685" y="4822"/>
                </a:lnTo>
                <a:lnTo>
                  <a:pt x="10188" y="5331"/>
                </a:lnTo>
                <a:lnTo>
                  <a:pt x="9964" y="5970"/>
                </a:lnTo>
                <a:lnTo>
                  <a:pt x="7420" y="18997"/>
                </a:lnTo>
                <a:lnTo>
                  <a:pt x="7230" y="20182"/>
                </a:lnTo>
                <a:lnTo>
                  <a:pt x="7230" y="25507"/>
                </a:lnTo>
                <a:lnTo>
                  <a:pt x="3774" y="24968"/>
                </a:lnTo>
                <a:lnTo>
                  <a:pt x="2965" y="24765"/>
                </a:lnTo>
                <a:lnTo>
                  <a:pt x="2550" y="24579"/>
                </a:lnTo>
                <a:lnTo>
                  <a:pt x="1278" y="23496"/>
                </a:lnTo>
                <a:lnTo>
                  <a:pt x="428" y="22357"/>
                </a:lnTo>
                <a:lnTo>
                  <a:pt x="0" y="21006"/>
                </a:lnTo>
                <a:close/>
              </a:path>
              <a:path w="23495" h="27305">
                <a:moveTo>
                  <a:pt x="7230" y="25507"/>
                </a:moveTo>
                <a:lnTo>
                  <a:pt x="7230" y="20182"/>
                </a:lnTo>
                <a:lnTo>
                  <a:pt x="7726" y="21200"/>
                </a:lnTo>
                <a:lnTo>
                  <a:pt x="8882" y="21549"/>
                </a:lnTo>
                <a:lnTo>
                  <a:pt x="11828" y="22008"/>
                </a:lnTo>
                <a:lnTo>
                  <a:pt x="12555" y="22015"/>
                </a:lnTo>
                <a:lnTo>
                  <a:pt x="12875" y="21635"/>
                </a:lnTo>
                <a:lnTo>
                  <a:pt x="13059" y="21024"/>
                </a:lnTo>
                <a:lnTo>
                  <a:pt x="15752" y="7303"/>
                </a:lnTo>
                <a:lnTo>
                  <a:pt x="15847" y="6563"/>
                </a:lnTo>
                <a:lnTo>
                  <a:pt x="15847" y="26796"/>
                </a:lnTo>
                <a:lnTo>
                  <a:pt x="15385" y="26777"/>
                </a:lnTo>
                <a:lnTo>
                  <a:pt x="7230" y="25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28" name="object 1428"/>
          <p:cNvSpPr/>
          <p:nvPr/>
        </p:nvSpPr>
        <p:spPr>
          <a:xfrm>
            <a:off x="5673001" y="2528304"/>
            <a:ext cx="24431" cy="28931"/>
          </a:xfrm>
          <a:custGeom>
            <a:avLst/>
            <a:gdLst/>
            <a:ahLst/>
            <a:cxnLst/>
            <a:rect l="l" t="t" r="r" b="b"/>
            <a:pathLst>
              <a:path w="24129" h="28575">
                <a:moveTo>
                  <a:pt x="0" y="24840"/>
                </a:moveTo>
                <a:lnTo>
                  <a:pt x="4944" y="1370"/>
                </a:lnTo>
                <a:lnTo>
                  <a:pt x="4944" y="27"/>
                </a:lnTo>
                <a:lnTo>
                  <a:pt x="19867" y="2333"/>
                </a:lnTo>
                <a:lnTo>
                  <a:pt x="23812" y="7582"/>
                </a:lnTo>
                <a:lnTo>
                  <a:pt x="23642" y="9221"/>
                </a:lnTo>
                <a:lnTo>
                  <a:pt x="20595" y="16985"/>
                </a:lnTo>
                <a:lnTo>
                  <a:pt x="19867" y="16938"/>
                </a:lnTo>
                <a:lnTo>
                  <a:pt x="19350" y="16859"/>
                </a:lnTo>
                <a:lnTo>
                  <a:pt x="18867" y="16767"/>
                </a:lnTo>
                <a:lnTo>
                  <a:pt x="18867" y="27762"/>
                </a:lnTo>
                <a:lnTo>
                  <a:pt x="16555" y="27403"/>
                </a:lnTo>
                <a:lnTo>
                  <a:pt x="16555" y="6360"/>
                </a:lnTo>
                <a:lnTo>
                  <a:pt x="16187" y="5980"/>
                </a:lnTo>
                <a:lnTo>
                  <a:pt x="11841" y="5314"/>
                </a:lnTo>
                <a:lnTo>
                  <a:pt x="10712" y="11128"/>
                </a:lnTo>
                <a:lnTo>
                  <a:pt x="10712" y="15499"/>
                </a:lnTo>
                <a:lnTo>
                  <a:pt x="9876" y="15368"/>
                </a:lnTo>
                <a:lnTo>
                  <a:pt x="8427" y="22775"/>
                </a:lnTo>
                <a:lnTo>
                  <a:pt x="8250" y="24766"/>
                </a:lnTo>
                <a:lnTo>
                  <a:pt x="8250" y="26118"/>
                </a:lnTo>
                <a:lnTo>
                  <a:pt x="4944" y="25606"/>
                </a:lnTo>
                <a:lnTo>
                  <a:pt x="4944" y="1370"/>
                </a:lnTo>
                <a:lnTo>
                  <a:pt x="4767" y="0"/>
                </a:lnTo>
                <a:lnTo>
                  <a:pt x="4767" y="25578"/>
                </a:lnTo>
                <a:lnTo>
                  <a:pt x="0" y="24840"/>
                </a:lnTo>
                <a:close/>
              </a:path>
              <a:path w="24129" h="28575">
                <a:moveTo>
                  <a:pt x="18867" y="27762"/>
                </a:moveTo>
                <a:lnTo>
                  <a:pt x="18867" y="16767"/>
                </a:lnTo>
                <a:lnTo>
                  <a:pt x="20051" y="25025"/>
                </a:lnTo>
                <a:lnTo>
                  <a:pt x="20438" y="26695"/>
                </a:lnTo>
                <a:lnTo>
                  <a:pt x="21221" y="28127"/>
                </a:lnTo>
                <a:lnTo>
                  <a:pt x="18867" y="27762"/>
                </a:lnTo>
                <a:close/>
              </a:path>
              <a:path w="24129" h="28575">
                <a:moveTo>
                  <a:pt x="10712" y="15499"/>
                </a:moveTo>
                <a:lnTo>
                  <a:pt x="10712" y="11128"/>
                </a:lnTo>
                <a:lnTo>
                  <a:pt x="14215" y="11674"/>
                </a:lnTo>
                <a:lnTo>
                  <a:pt x="15446" y="11554"/>
                </a:lnTo>
                <a:lnTo>
                  <a:pt x="15977" y="10332"/>
                </a:lnTo>
                <a:lnTo>
                  <a:pt x="16453" y="7860"/>
                </a:lnTo>
                <a:lnTo>
                  <a:pt x="16555" y="7017"/>
                </a:lnTo>
                <a:lnTo>
                  <a:pt x="16555" y="27403"/>
                </a:lnTo>
                <a:lnTo>
                  <a:pt x="13276" y="26895"/>
                </a:lnTo>
                <a:lnTo>
                  <a:pt x="11719" y="15655"/>
                </a:lnTo>
                <a:lnTo>
                  <a:pt x="10712" y="15499"/>
                </a:lnTo>
                <a:close/>
              </a:path>
              <a:path w="24129" h="28575">
                <a:moveTo>
                  <a:pt x="8250" y="26118"/>
                </a:moveTo>
                <a:lnTo>
                  <a:pt x="8250" y="24766"/>
                </a:lnTo>
                <a:lnTo>
                  <a:pt x="8427" y="26145"/>
                </a:lnTo>
                <a:lnTo>
                  <a:pt x="8250" y="261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29" name="object 1429"/>
          <p:cNvSpPr/>
          <p:nvPr/>
        </p:nvSpPr>
        <p:spPr>
          <a:xfrm>
            <a:off x="5940764" y="2570356"/>
            <a:ext cx="22502" cy="27003"/>
          </a:xfrm>
          <a:custGeom>
            <a:avLst/>
            <a:gdLst/>
            <a:ahLst/>
            <a:cxnLst/>
            <a:rect l="l" t="t" r="r" b="b"/>
            <a:pathLst>
              <a:path w="22225" h="26669">
                <a:moveTo>
                  <a:pt x="1924" y="15554"/>
                </a:moveTo>
                <a:lnTo>
                  <a:pt x="1924" y="12572"/>
                </a:lnTo>
                <a:lnTo>
                  <a:pt x="2054" y="11600"/>
                </a:lnTo>
                <a:lnTo>
                  <a:pt x="8134" y="0"/>
                </a:lnTo>
                <a:lnTo>
                  <a:pt x="22125" y="2166"/>
                </a:lnTo>
                <a:lnTo>
                  <a:pt x="21710" y="7388"/>
                </a:lnTo>
                <a:lnTo>
                  <a:pt x="20472" y="6369"/>
                </a:lnTo>
                <a:lnTo>
                  <a:pt x="20051" y="6147"/>
                </a:lnTo>
                <a:lnTo>
                  <a:pt x="19500" y="5980"/>
                </a:lnTo>
                <a:lnTo>
                  <a:pt x="12406" y="4880"/>
                </a:lnTo>
                <a:lnTo>
                  <a:pt x="11256" y="4851"/>
                </a:lnTo>
                <a:lnTo>
                  <a:pt x="10780" y="5360"/>
                </a:lnTo>
                <a:lnTo>
                  <a:pt x="10522" y="6388"/>
                </a:lnTo>
                <a:lnTo>
                  <a:pt x="10352" y="7443"/>
                </a:lnTo>
                <a:lnTo>
                  <a:pt x="10352" y="18030"/>
                </a:lnTo>
                <a:lnTo>
                  <a:pt x="3101" y="16915"/>
                </a:lnTo>
                <a:lnTo>
                  <a:pt x="1924" y="15554"/>
                </a:lnTo>
                <a:close/>
              </a:path>
              <a:path w="22225" h="26669">
                <a:moveTo>
                  <a:pt x="10352" y="18030"/>
                </a:moveTo>
                <a:lnTo>
                  <a:pt x="10352" y="8073"/>
                </a:lnTo>
                <a:lnTo>
                  <a:pt x="10733" y="8443"/>
                </a:lnTo>
                <a:lnTo>
                  <a:pt x="17990" y="9568"/>
                </a:lnTo>
                <a:lnTo>
                  <a:pt x="18235" y="9618"/>
                </a:lnTo>
                <a:lnTo>
                  <a:pt x="18908" y="9971"/>
                </a:lnTo>
                <a:lnTo>
                  <a:pt x="19922" y="11378"/>
                </a:lnTo>
                <a:lnTo>
                  <a:pt x="20214" y="12304"/>
                </a:lnTo>
                <a:lnTo>
                  <a:pt x="20214" y="13804"/>
                </a:lnTo>
                <a:lnTo>
                  <a:pt x="15364" y="26488"/>
                </a:lnTo>
                <a:lnTo>
                  <a:pt x="13868" y="26460"/>
                </a:lnTo>
                <a:lnTo>
                  <a:pt x="11841" y="26159"/>
                </a:lnTo>
                <a:lnTo>
                  <a:pt x="11841" y="18553"/>
                </a:lnTo>
                <a:lnTo>
                  <a:pt x="11481" y="18192"/>
                </a:lnTo>
                <a:lnTo>
                  <a:pt x="10352" y="18030"/>
                </a:lnTo>
                <a:close/>
              </a:path>
              <a:path w="22225" h="26669">
                <a:moveTo>
                  <a:pt x="0" y="24321"/>
                </a:moveTo>
                <a:lnTo>
                  <a:pt x="523" y="19229"/>
                </a:lnTo>
                <a:lnTo>
                  <a:pt x="1863" y="20238"/>
                </a:lnTo>
                <a:lnTo>
                  <a:pt x="2237" y="20396"/>
                </a:lnTo>
                <a:lnTo>
                  <a:pt x="2911" y="20553"/>
                </a:lnTo>
                <a:lnTo>
                  <a:pt x="9998" y="21658"/>
                </a:lnTo>
                <a:lnTo>
                  <a:pt x="11045" y="21683"/>
                </a:lnTo>
                <a:lnTo>
                  <a:pt x="11453" y="21109"/>
                </a:lnTo>
                <a:lnTo>
                  <a:pt x="11841" y="19164"/>
                </a:lnTo>
                <a:lnTo>
                  <a:pt x="11841" y="26159"/>
                </a:lnTo>
                <a:lnTo>
                  <a:pt x="0" y="243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30" name="object 1430"/>
          <p:cNvSpPr/>
          <p:nvPr/>
        </p:nvSpPr>
        <p:spPr>
          <a:xfrm>
            <a:off x="5960704" y="2572913"/>
            <a:ext cx="24431" cy="27003"/>
          </a:xfrm>
          <a:custGeom>
            <a:avLst/>
            <a:gdLst/>
            <a:ahLst/>
            <a:cxnLst/>
            <a:rect l="l" t="t" r="r" b="b"/>
            <a:pathLst>
              <a:path w="24129" h="26669">
                <a:moveTo>
                  <a:pt x="0" y="24849"/>
                </a:moveTo>
                <a:lnTo>
                  <a:pt x="4944" y="1379"/>
                </a:lnTo>
                <a:lnTo>
                  <a:pt x="4944" y="28"/>
                </a:lnTo>
                <a:lnTo>
                  <a:pt x="20472" y="2444"/>
                </a:lnTo>
                <a:lnTo>
                  <a:pt x="24125" y="6203"/>
                </a:lnTo>
                <a:lnTo>
                  <a:pt x="24125" y="7638"/>
                </a:lnTo>
                <a:lnTo>
                  <a:pt x="23901" y="9360"/>
                </a:lnTo>
                <a:lnTo>
                  <a:pt x="23037" y="13767"/>
                </a:lnTo>
                <a:lnTo>
                  <a:pt x="22683" y="15748"/>
                </a:lnTo>
                <a:lnTo>
                  <a:pt x="22064" y="17128"/>
                </a:lnTo>
                <a:lnTo>
                  <a:pt x="21173" y="17915"/>
                </a:lnTo>
                <a:lnTo>
                  <a:pt x="19711" y="18618"/>
                </a:lnTo>
                <a:lnTo>
                  <a:pt x="18350" y="18627"/>
                </a:lnTo>
                <a:lnTo>
                  <a:pt x="16786" y="18384"/>
                </a:lnTo>
                <a:lnTo>
                  <a:pt x="16786" y="7360"/>
                </a:lnTo>
                <a:lnTo>
                  <a:pt x="16473" y="6304"/>
                </a:lnTo>
                <a:lnTo>
                  <a:pt x="15324" y="5860"/>
                </a:lnTo>
                <a:lnTo>
                  <a:pt x="11841" y="5314"/>
                </a:lnTo>
                <a:lnTo>
                  <a:pt x="10311" y="13156"/>
                </a:lnTo>
                <a:lnTo>
                  <a:pt x="10311" y="17374"/>
                </a:lnTo>
                <a:lnTo>
                  <a:pt x="9501" y="17248"/>
                </a:lnTo>
                <a:lnTo>
                  <a:pt x="8427" y="22766"/>
                </a:lnTo>
                <a:lnTo>
                  <a:pt x="8250" y="24775"/>
                </a:lnTo>
                <a:lnTo>
                  <a:pt x="8250" y="26127"/>
                </a:lnTo>
                <a:lnTo>
                  <a:pt x="4944" y="25615"/>
                </a:lnTo>
                <a:lnTo>
                  <a:pt x="4944" y="1379"/>
                </a:lnTo>
                <a:lnTo>
                  <a:pt x="4761" y="0"/>
                </a:lnTo>
                <a:lnTo>
                  <a:pt x="4761" y="25587"/>
                </a:lnTo>
                <a:lnTo>
                  <a:pt x="0" y="24849"/>
                </a:lnTo>
                <a:close/>
              </a:path>
              <a:path w="24129" h="26669">
                <a:moveTo>
                  <a:pt x="10311" y="17374"/>
                </a:moveTo>
                <a:lnTo>
                  <a:pt x="10311" y="13156"/>
                </a:lnTo>
                <a:lnTo>
                  <a:pt x="14473" y="13804"/>
                </a:lnTo>
                <a:lnTo>
                  <a:pt x="15011" y="13748"/>
                </a:lnTo>
                <a:lnTo>
                  <a:pt x="15582" y="13258"/>
                </a:lnTo>
                <a:lnTo>
                  <a:pt x="15813" y="12647"/>
                </a:lnTo>
                <a:lnTo>
                  <a:pt x="16704" y="8119"/>
                </a:lnTo>
                <a:lnTo>
                  <a:pt x="16786" y="7360"/>
                </a:lnTo>
                <a:lnTo>
                  <a:pt x="16786" y="18384"/>
                </a:lnTo>
                <a:lnTo>
                  <a:pt x="10311" y="17374"/>
                </a:lnTo>
                <a:close/>
              </a:path>
              <a:path w="24129" h="26669">
                <a:moveTo>
                  <a:pt x="8250" y="26127"/>
                </a:moveTo>
                <a:lnTo>
                  <a:pt x="8250" y="24775"/>
                </a:lnTo>
                <a:lnTo>
                  <a:pt x="8427" y="26155"/>
                </a:lnTo>
                <a:lnTo>
                  <a:pt x="8250" y="261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31" name="object 1431"/>
          <p:cNvSpPr/>
          <p:nvPr/>
        </p:nvSpPr>
        <p:spPr>
          <a:xfrm>
            <a:off x="5984193" y="2577022"/>
            <a:ext cx="23788" cy="27646"/>
          </a:xfrm>
          <a:custGeom>
            <a:avLst/>
            <a:gdLst/>
            <a:ahLst/>
            <a:cxnLst/>
            <a:rect l="l" t="t" r="r" b="b"/>
            <a:pathLst>
              <a:path w="23495" h="27305">
                <a:moveTo>
                  <a:pt x="0" y="20999"/>
                </a:moveTo>
                <a:lnTo>
                  <a:pt x="0" y="18888"/>
                </a:lnTo>
                <a:lnTo>
                  <a:pt x="108" y="18083"/>
                </a:lnTo>
                <a:lnTo>
                  <a:pt x="340" y="17037"/>
                </a:lnTo>
                <a:lnTo>
                  <a:pt x="2958" y="3640"/>
                </a:lnTo>
                <a:lnTo>
                  <a:pt x="7719" y="0"/>
                </a:lnTo>
                <a:lnTo>
                  <a:pt x="18969" y="1742"/>
                </a:lnTo>
                <a:lnTo>
                  <a:pt x="22976" y="5880"/>
                </a:lnTo>
                <a:lnTo>
                  <a:pt x="22976" y="8149"/>
                </a:lnTo>
                <a:lnTo>
                  <a:pt x="16310" y="26804"/>
                </a:lnTo>
                <a:lnTo>
                  <a:pt x="15847" y="26794"/>
                </a:lnTo>
                <a:lnTo>
                  <a:pt x="15847" y="5834"/>
                </a:lnTo>
                <a:lnTo>
                  <a:pt x="15385" y="5399"/>
                </a:lnTo>
                <a:lnTo>
                  <a:pt x="12168" y="4907"/>
                </a:lnTo>
                <a:lnTo>
                  <a:pt x="10678" y="4825"/>
                </a:lnTo>
                <a:lnTo>
                  <a:pt x="10188" y="5334"/>
                </a:lnTo>
                <a:lnTo>
                  <a:pt x="9964" y="5964"/>
                </a:lnTo>
                <a:lnTo>
                  <a:pt x="7420" y="18990"/>
                </a:lnTo>
                <a:lnTo>
                  <a:pt x="7223" y="20185"/>
                </a:lnTo>
                <a:lnTo>
                  <a:pt x="7223" y="25507"/>
                </a:lnTo>
                <a:lnTo>
                  <a:pt x="3768" y="24971"/>
                </a:lnTo>
                <a:lnTo>
                  <a:pt x="2958" y="24764"/>
                </a:lnTo>
                <a:lnTo>
                  <a:pt x="2543" y="24573"/>
                </a:lnTo>
                <a:lnTo>
                  <a:pt x="1278" y="23499"/>
                </a:lnTo>
                <a:lnTo>
                  <a:pt x="421" y="22351"/>
                </a:lnTo>
                <a:lnTo>
                  <a:pt x="0" y="20999"/>
                </a:lnTo>
                <a:close/>
              </a:path>
              <a:path w="23495" h="27305">
                <a:moveTo>
                  <a:pt x="7223" y="25507"/>
                </a:moveTo>
                <a:lnTo>
                  <a:pt x="7223" y="20185"/>
                </a:lnTo>
                <a:lnTo>
                  <a:pt x="7719" y="21194"/>
                </a:lnTo>
                <a:lnTo>
                  <a:pt x="8876" y="21543"/>
                </a:lnTo>
                <a:lnTo>
                  <a:pt x="12168" y="22055"/>
                </a:lnTo>
                <a:lnTo>
                  <a:pt x="12555" y="22009"/>
                </a:lnTo>
                <a:lnTo>
                  <a:pt x="12875" y="21629"/>
                </a:lnTo>
                <a:lnTo>
                  <a:pt x="13052" y="21027"/>
                </a:lnTo>
                <a:lnTo>
                  <a:pt x="15752" y="7297"/>
                </a:lnTo>
                <a:lnTo>
                  <a:pt x="15847" y="6566"/>
                </a:lnTo>
                <a:lnTo>
                  <a:pt x="15847" y="26794"/>
                </a:lnTo>
                <a:lnTo>
                  <a:pt x="15385" y="26772"/>
                </a:lnTo>
                <a:lnTo>
                  <a:pt x="7223" y="25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32" name="object 1432"/>
          <p:cNvSpPr/>
          <p:nvPr/>
        </p:nvSpPr>
        <p:spPr>
          <a:xfrm>
            <a:off x="6005709" y="2579897"/>
            <a:ext cx="26359" cy="28931"/>
          </a:xfrm>
          <a:custGeom>
            <a:avLst/>
            <a:gdLst/>
            <a:ahLst/>
            <a:cxnLst/>
            <a:rect l="l" t="t" r="r" b="b"/>
            <a:pathLst>
              <a:path w="26035" h="28575">
                <a:moveTo>
                  <a:pt x="0" y="24840"/>
                </a:moveTo>
                <a:lnTo>
                  <a:pt x="4938" y="1379"/>
                </a:lnTo>
                <a:lnTo>
                  <a:pt x="4938" y="27"/>
                </a:lnTo>
                <a:lnTo>
                  <a:pt x="13174" y="1305"/>
                </a:lnTo>
                <a:lnTo>
                  <a:pt x="18174" y="21794"/>
                </a:lnTo>
                <a:lnTo>
                  <a:pt x="21268" y="5934"/>
                </a:lnTo>
                <a:lnTo>
                  <a:pt x="21452" y="3934"/>
                </a:lnTo>
                <a:lnTo>
                  <a:pt x="21452" y="2592"/>
                </a:lnTo>
                <a:lnTo>
                  <a:pt x="25567" y="3221"/>
                </a:lnTo>
                <a:lnTo>
                  <a:pt x="24758" y="5045"/>
                </a:lnTo>
                <a:lnTo>
                  <a:pt x="24581" y="5573"/>
                </a:lnTo>
                <a:lnTo>
                  <a:pt x="24390" y="6351"/>
                </a:lnTo>
                <a:lnTo>
                  <a:pt x="21452" y="21341"/>
                </a:lnTo>
                <a:lnTo>
                  <a:pt x="21452" y="3934"/>
                </a:lnTo>
                <a:lnTo>
                  <a:pt x="21268" y="2564"/>
                </a:lnTo>
                <a:lnTo>
                  <a:pt x="21268" y="22278"/>
                </a:lnTo>
                <a:lnTo>
                  <a:pt x="20153" y="27969"/>
                </a:lnTo>
                <a:lnTo>
                  <a:pt x="12181" y="26738"/>
                </a:lnTo>
                <a:lnTo>
                  <a:pt x="7325" y="6619"/>
                </a:lnTo>
                <a:lnTo>
                  <a:pt x="4938" y="18831"/>
                </a:lnTo>
                <a:lnTo>
                  <a:pt x="4938" y="1379"/>
                </a:lnTo>
                <a:lnTo>
                  <a:pt x="4761" y="0"/>
                </a:lnTo>
                <a:lnTo>
                  <a:pt x="4761" y="19736"/>
                </a:lnTo>
                <a:lnTo>
                  <a:pt x="4291" y="22136"/>
                </a:lnTo>
                <a:lnTo>
                  <a:pt x="4101" y="24127"/>
                </a:lnTo>
                <a:lnTo>
                  <a:pt x="4101" y="25477"/>
                </a:lnTo>
                <a:lnTo>
                  <a:pt x="0" y="24840"/>
                </a:lnTo>
                <a:close/>
              </a:path>
              <a:path w="26035" h="28575">
                <a:moveTo>
                  <a:pt x="4101" y="25477"/>
                </a:moveTo>
                <a:lnTo>
                  <a:pt x="4101" y="24127"/>
                </a:lnTo>
                <a:lnTo>
                  <a:pt x="4291" y="25506"/>
                </a:lnTo>
                <a:lnTo>
                  <a:pt x="4101" y="25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33" name="object 1433"/>
          <p:cNvSpPr/>
          <p:nvPr/>
        </p:nvSpPr>
        <p:spPr>
          <a:xfrm>
            <a:off x="6028622" y="2583986"/>
            <a:ext cx="22502" cy="27003"/>
          </a:xfrm>
          <a:custGeom>
            <a:avLst/>
            <a:gdLst/>
            <a:ahLst/>
            <a:cxnLst/>
            <a:rect l="l" t="t" r="r" b="b"/>
            <a:pathLst>
              <a:path w="22225" h="26669">
                <a:moveTo>
                  <a:pt x="1924" y="15554"/>
                </a:moveTo>
                <a:lnTo>
                  <a:pt x="1924" y="12563"/>
                </a:lnTo>
                <a:lnTo>
                  <a:pt x="2054" y="11591"/>
                </a:lnTo>
                <a:lnTo>
                  <a:pt x="8134" y="0"/>
                </a:lnTo>
                <a:lnTo>
                  <a:pt x="22125" y="2166"/>
                </a:lnTo>
                <a:lnTo>
                  <a:pt x="21710" y="7388"/>
                </a:lnTo>
                <a:lnTo>
                  <a:pt x="20472" y="6360"/>
                </a:lnTo>
                <a:lnTo>
                  <a:pt x="20051" y="6138"/>
                </a:lnTo>
                <a:lnTo>
                  <a:pt x="19493" y="5971"/>
                </a:lnTo>
                <a:lnTo>
                  <a:pt x="12406" y="4872"/>
                </a:lnTo>
                <a:lnTo>
                  <a:pt x="11256" y="4851"/>
                </a:lnTo>
                <a:lnTo>
                  <a:pt x="10780" y="5351"/>
                </a:lnTo>
                <a:lnTo>
                  <a:pt x="10515" y="6379"/>
                </a:lnTo>
                <a:lnTo>
                  <a:pt x="10352" y="7443"/>
                </a:lnTo>
                <a:lnTo>
                  <a:pt x="10352" y="18023"/>
                </a:lnTo>
                <a:lnTo>
                  <a:pt x="9991" y="17979"/>
                </a:lnTo>
                <a:lnTo>
                  <a:pt x="3101" y="16905"/>
                </a:lnTo>
                <a:lnTo>
                  <a:pt x="1924" y="15554"/>
                </a:lnTo>
                <a:close/>
              </a:path>
              <a:path w="22225" h="26669">
                <a:moveTo>
                  <a:pt x="10352" y="18023"/>
                </a:moveTo>
                <a:lnTo>
                  <a:pt x="10352" y="8073"/>
                </a:lnTo>
                <a:lnTo>
                  <a:pt x="10726" y="8443"/>
                </a:lnTo>
                <a:lnTo>
                  <a:pt x="17990" y="9569"/>
                </a:lnTo>
                <a:lnTo>
                  <a:pt x="18228" y="9618"/>
                </a:lnTo>
                <a:lnTo>
                  <a:pt x="18908" y="9971"/>
                </a:lnTo>
                <a:lnTo>
                  <a:pt x="19915" y="11378"/>
                </a:lnTo>
                <a:lnTo>
                  <a:pt x="20214" y="12304"/>
                </a:lnTo>
                <a:lnTo>
                  <a:pt x="20214" y="13804"/>
                </a:lnTo>
                <a:lnTo>
                  <a:pt x="15364" y="26488"/>
                </a:lnTo>
                <a:lnTo>
                  <a:pt x="13861" y="26460"/>
                </a:lnTo>
                <a:lnTo>
                  <a:pt x="11841" y="26159"/>
                </a:lnTo>
                <a:lnTo>
                  <a:pt x="11841" y="18553"/>
                </a:lnTo>
                <a:lnTo>
                  <a:pt x="11474" y="18192"/>
                </a:lnTo>
                <a:lnTo>
                  <a:pt x="10352" y="18023"/>
                </a:lnTo>
                <a:close/>
              </a:path>
              <a:path w="22225" h="26669">
                <a:moveTo>
                  <a:pt x="0" y="24321"/>
                </a:moveTo>
                <a:lnTo>
                  <a:pt x="523" y="19229"/>
                </a:lnTo>
                <a:lnTo>
                  <a:pt x="1863" y="20229"/>
                </a:lnTo>
                <a:lnTo>
                  <a:pt x="2237" y="20396"/>
                </a:lnTo>
                <a:lnTo>
                  <a:pt x="2911" y="20553"/>
                </a:lnTo>
                <a:lnTo>
                  <a:pt x="9991" y="21648"/>
                </a:lnTo>
                <a:lnTo>
                  <a:pt x="11039" y="21683"/>
                </a:lnTo>
                <a:lnTo>
                  <a:pt x="11453" y="21109"/>
                </a:lnTo>
                <a:lnTo>
                  <a:pt x="11841" y="19164"/>
                </a:lnTo>
                <a:lnTo>
                  <a:pt x="11841" y="26159"/>
                </a:lnTo>
                <a:lnTo>
                  <a:pt x="0" y="243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34" name="object 1434"/>
          <p:cNvSpPr/>
          <p:nvPr/>
        </p:nvSpPr>
        <p:spPr>
          <a:xfrm>
            <a:off x="6049842" y="2587202"/>
            <a:ext cx="23788" cy="27646"/>
          </a:xfrm>
          <a:custGeom>
            <a:avLst/>
            <a:gdLst/>
            <a:ahLst/>
            <a:cxnLst/>
            <a:rect l="l" t="t" r="r" b="b"/>
            <a:pathLst>
              <a:path w="23495" h="27305">
                <a:moveTo>
                  <a:pt x="0" y="20999"/>
                </a:moveTo>
                <a:lnTo>
                  <a:pt x="0" y="18888"/>
                </a:lnTo>
                <a:lnTo>
                  <a:pt x="108" y="18083"/>
                </a:lnTo>
                <a:lnTo>
                  <a:pt x="340" y="17037"/>
                </a:lnTo>
                <a:lnTo>
                  <a:pt x="2958" y="3640"/>
                </a:lnTo>
                <a:lnTo>
                  <a:pt x="7719" y="0"/>
                </a:lnTo>
                <a:lnTo>
                  <a:pt x="18969" y="1742"/>
                </a:lnTo>
                <a:lnTo>
                  <a:pt x="22976" y="5880"/>
                </a:lnTo>
                <a:lnTo>
                  <a:pt x="22976" y="8149"/>
                </a:lnTo>
                <a:lnTo>
                  <a:pt x="16310" y="26804"/>
                </a:lnTo>
                <a:lnTo>
                  <a:pt x="15847" y="26794"/>
                </a:lnTo>
                <a:lnTo>
                  <a:pt x="15847" y="5843"/>
                </a:lnTo>
                <a:lnTo>
                  <a:pt x="15385" y="5408"/>
                </a:lnTo>
                <a:lnTo>
                  <a:pt x="12168" y="4909"/>
                </a:lnTo>
                <a:lnTo>
                  <a:pt x="10678" y="4825"/>
                </a:lnTo>
                <a:lnTo>
                  <a:pt x="10188" y="5334"/>
                </a:lnTo>
                <a:lnTo>
                  <a:pt x="9964" y="5973"/>
                </a:lnTo>
                <a:lnTo>
                  <a:pt x="7420" y="19000"/>
                </a:lnTo>
                <a:lnTo>
                  <a:pt x="7223" y="20185"/>
                </a:lnTo>
                <a:lnTo>
                  <a:pt x="7223" y="25507"/>
                </a:lnTo>
                <a:lnTo>
                  <a:pt x="3768" y="24971"/>
                </a:lnTo>
                <a:lnTo>
                  <a:pt x="2958" y="24764"/>
                </a:lnTo>
                <a:lnTo>
                  <a:pt x="2543" y="24573"/>
                </a:lnTo>
                <a:lnTo>
                  <a:pt x="1278" y="23499"/>
                </a:lnTo>
                <a:lnTo>
                  <a:pt x="421" y="22351"/>
                </a:lnTo>
                <a:lnTo>
                  <a:pt x="0" y="20999"/>
                </a:lnTo>
                <a:close/>
              </a:path>
              <a:path w="23495" h="27305">
                <a:moveTo>
                  <a:pt x="7223" y="25507"/>
                </a:moveTo>
                <a:lnTo>
                  <a:pt x="7223" y="20185"/>
                </a:lnTo>
                <a:lnTo>
                  <a:pt x="7719" y="21194"/>
                </a:lnTo>
                <a:lnTo>
                  <a:pt x="8876" y="21543"/>
                </a:lnTo>
                <a:lnTo>
                  <a:pt x="12168" y="22055"/>
                </a:lnTo>
                <a:lnTo>
                  <a:pt x="12555" y="22009"/>
                </a:lnTo>
                <a:lnTo>
                  <a:pt x="12875" y="21638"/>
                </a:lnTo>
                <a:lnTo>
                  <a:pt x="13052" y="21027"/>
                </a:lnTo>
                <a:lnTo>
                  <a:pt x="15745" y="7297"/>
                </a:lnTo>
                <a:lnTo>
                  <a:pt x="15847" y="6566"/>
                </a:lnTo>
                <a:lnTo>
                  <a:pt x="15847" y="26794"/>
                </a:lnTo>
                <a:lnTo>
                  <a:pt x="15385" y="26772"/>
                </a:lnTo>
                <a:lnTo>
                  <a:pt x="7223" y="25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35" name="object 1435"/>
          <p:cNvSpPr/>
          <p:nvPr/>
        </p:nvSpPr>
        <p:spPr>
          <a:xfrm>
            <a:off x="6071647" y="2590126"/>
            <a:ext cx="24431" cy="28931"/>
          </a:xfrm>
          <a:custGeom>
            <a:avLst/>
            <a:gdLst/>
            <a:ahLst/>
            <a:cxnLst/>
            <a:rect l="l" t="t" r="r" b="b"/>
            <a:pathLst>
              <a:path w="24129" h="28575">
                <a:moveTo>
                  <a:pt x="0" y="24849"/>
                </a:moveTo>
                <a:lnTo>
                  <a:pt x="4944" y="1379"/>
                </a:lnTo>
                <a:lnTo>
                  <a:pt x="4944" y="28"/>
                </a:lnTo>
                <a:lnTo>
                  <a:pt x="19860" y="2342"/>
                </a:lnTo>
                <a:lnTo>
                  <a:pt x="23805" y="7582"/>
                </a:lnTo>
                <a:lnTo>
                  <a:pt x="23642" y="9221"/>
                </a:lnTo>
                <a:lnTo>
                  <a:pt x="20588" y="16994"/>
                </a:lnTo>
                <a:lnTo>
                  <a:pt x="19860" y="16942"/>
                </a:lnTo>
                <a:lnTo>
                  <a:pt x="18861" y="16767"/>
                </a:lnTo>
                <a:lnTo>
                  <a:pt x="18861" y="27770"/>
                </a:lnTo>
                <a:lnTo>
                  <a:pt x="16548" y="27412"/>
                </a:lnTo>
                <a:lnTo>
                  <a:pt x="16548" y="6369"/>
                </a:lnTo>
                <a:lnTo>
                  <a:pt x="16181" y="5990"/>
                </a:lnTo>
                <a:lnTo>
                  <a:pt x="11841" y="5314"/>
                </a:lnTo>
                <a:lnTo>
                  <a:pt x="10712" y="11137"/>
                </a:lnTo>
                <a:lnTo>
                  <a:pt x="10712" y="15499"/>
                </a:lnTo>
                <a:lnTo>
                  <a:pt x="9869" y="15368"/>
                </a:lnTo>
                <a:lnTo>
                  <a:pt x="8427" y="22775"/>
                </a:lnTo>
                <a:lnTo>
                  <a:pt x="8250" y="24775"/>
                </a:lnTo>
                <a:lnTo>
                  <a:pt x="8250" y="26127"/>
                </a:lnTo>
                <a:lnTo>
                  <a:pt x="4944" y="25615"/>
                </a:lnTo>
                <a:lnTo>
                  <a:pt x="4944" y="1379"/>
                </a:lnTo>
                <a:lnTo>
                  <a:pt x="4761" y="0"/>
                </a:lnTo>
                <a:lnTo>
                  <a:pt x="4761" y="25587"/>
                </a:lnTo>
                <a:lnTo>
                  <a:pt x="0" y="24849"/>
                </a:lnTo>
                <a:close/>
              </a:path>
              <a:path w="24129" h="28575">
                <a:moveTo>
                  <a:pt x="18861" y="27770"/>
                </a:moveTo>
                <a:lnTo>
                  <a:pt x="18861" y="16767"/>
                </a:lnTo>
                <a:lnTo>
                  <a:pt x="20051" y="25034"/>
                </a:lnTo>
                <a:lnTo>
                  <a:pt x="20425" y="26692"/>
                </a:lnTo>
                <a:lnTo>
                  <a:pt x="21221" y="28136"/>
                </a:lnTo>
                <a:lnTo>
                  <a:pt x="18861" y="27770"/>
                </a:lnTo>
                <a:close/>
              </a:path>
              <a:path w="24129" h="28575">
                <a:moveTo>
                  <a:pt x="10712" y="15499"/>
                </a:moveTo>
                <a:lnTo>
                  <a:pt x="10712" y="11137"/>
                </a:lnTo>
                <a:lnTo>
                  <a:pt x="14208" y="11684"/>
                </a:lnTo>
                <a:lnTo>
                  <a:pt x="15439" y="11563"/>
                </a:lnTo>
                <a:lnTo>
                  <a:pt x="15970" y="10341"/>
                </a:lnTo>
                <a:lnTo>
                  <a:pt x="16453" y="7869"/>
                </a:lnTo>
                <a:lnTo>
                  <a:pt x="16548" y="7017"/>
                </a:lnTo>
                <a:lnTo>
                  <a:pt x="16548" y="27412"/>
                </a:lnTo>
                <a:lnTo>
                  <a:pt x="13270" y="26904"/>
                </a:lnTo>
                <a:lnTo>
                  <a:pt x="11719" y="15655"/>
                </a:lnTo>
                <a:lnTo>
                  <a:pt x="10712" y="15499"/>
                </a:lnTo>
                <a:close/>
              </a:path>
              <a:path w="24129" h="28575">
                <a:moveTo>
                  <a:pt x="8250" y="26127"/>
                </a:moveTo>
                <a:lnTo>
                  <a:pt x="8250" y="24775"/>
                </a:lnTo>
                <a:lnTo>
                  <a:pt x="8427" y="26155"/>
                </a:lnTo>
                <a:lnTo>
                  <a:pt x="8250" y="261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36" name="object 1436"/>
          <p:cNvSpPr/>
          <p:nvPr/>
        </p:nvSpPr>
        <p:spPr>
          <a:xfrm>
            <a:off x="6128122" y="2603716"/>
            <a:ext cx="13501" cy="17359"/>
          </a:xfrm>
          <a:custGeom>
            <a:avLst/>
            <a:gdLst/>
            <a:ahLst/>
            <a:cxnLst/>
            <a:rect l="l" t="t" r="r" b="b"/>
            <a:pathLst>
              <a:path w="13335" h="17144">
                <a:moveTo>
                  <a:pt x="0" y="15007"/>
                </a:moveTo>
                <a:lnTo>
                  <a:pt x="489" y="13906"/>
                </a:lnTo>
                <a:lnTo>
                  <a:pt x="829" y="12498"/>
                </a:lnTo>
                <a:lnTo>
                  <a:pt x="2877" y="2036"/>
                </a:lnTo>
                <a:lnTo>
                  <a:pt x="2985" y="833"/>
                </a:lnTo>
                <a:lnTo>
                  <a:pt x="2985" y="16"/>
                </a:lnTo>
                <a:lnTo>
                  <a:pt x="12950" y="1564"/>
                </a:lnTo>
                <a:lnTo>
                  <a:pt x="12685" y="4453"/>
                </a:lnTo>
                <a:lnTo>
                  <a:pt x="12093" y="4045"/>
                </a:lnTo>
                <a:lnTo>
                  <a:pt x="11331" y="3860"/>
                </a:lnTo>
                <a:lnTo>
                  <a:pt x="7148" y="3212"/>
                </a:lnTo>
                <a:lnTo>
                  <a:pt x="6434" y="6869"/>
                </a:lnTo>
                <a:lnTo>
                  <a:pt x="6434" y="9415"/>
                </a:lnTo>
                <a:lnTo>
                  <a:pt x="5951" y="9341"/>
                </a:lnTo>
                <a:lnTo>
                  <a:pt x="5189" y="13258"/>
                </a:lnTo>
                <a:lnTo>
                  <a:pt x="5189" y="15808"/>
                </a:lnTo>
                <a:lnTo>
                  <a:pt x="2985" y="15468"/>
                </a:lnTo>
                <a:lnTo>
                  <a:pt x="2985" y="833"/>
                </a:lnTo>
                <a:lnTo>
                  <a:pt x="2877" y="0"/>
                </a:lnTo>
                <a:lnTo>
                  <a:pt x="2877" y="15451"/>
                </a:lnTo>
                <a:lnTo>
                  <a:pt x="0" y="15007"/>
                </a:lnTo>
                <a:close/>
              </a:path>
              <a:path w="13335" h="17144">
                <a:moveTo>
                  <a:pt x="6434" y="9415"/>
                </a:moveTo>
                <a:lnTo>
                  <a:pt x="6434" y="6869"/>
                </a:lnTo>
                <a:lnTo>
                  <a:pt x="9869" y="7401"/>
                </a:lnTo>
                <a:lnTo>
                  <a:pt x="11800" y="7471"/>
                </a:lnTo>
                <a:lnTo>
                  <a:pt x="11209" y="10489"/>
                </a:lnTo>
                <a:lnTo>
                  <a:pt x="9869" y="9943"/>
                </a:lnTo>
                <a:lnTo>
                  <a:pt x="6434" y="9415"/>
                </a:lnTo>
                <a:close/>
              </a:path>
              <a:path w="13335" h="17144">
                <a:moveTo>
                  <a:pt x="5189" y="15808"/>
                </a:moveTo>
                <a:lnTo>
                  <a:pt x="5189" y="13258"/>
                </a:lnTo>
                <a:lnTo>
                  <a:pt x="9644" y="13952"/>
                </a:lnTo>
                <a:lnTo>
                  <a:pt x="10855" y="13804"/>
                </a:lnTo>
                <a:lnTo>
                  <a:pt x="10018" y="16554"/>
                </a:lnTo>
                <a:lnTo>
                  <a:pt x="5189" y="158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37" name="object 1437"/>
          <p:cNvSpPr/>
          <p:nvPr/>
        </p:nvSpPr>
        <p:spPr>
          <a:xfrm>
            <a:off x="6140573" y="2609327"/>
            <a:ext cx="12215" cy="12858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4380" y="12043"/>
                </a:moveTo>
                <a:lnTo>
                  <a:pt x="4380" y="2166"/>
                </a:lnTo>
                <a:lnTo>
                  <a:pt x="4421" y="3221"/>
                </a:lnTo>
                <a:lnTo>
                  <a:pt x="5046" y="9962"/>
                </a:lnTo>
                <a:lnTo>
                  <a:pt x="8631" y="3166"/>
                </a:lnTo>
                <a:lnTo>
                  <a:pt x="9141" y="1416"/>
                </a:lnTo>
                <a:lnTo>
                  <a:pt x="11617" y="1805"/>
                </a:lnTo>
                <a:lnTo>
                  <a:pt x="10637" y="3351"/>
                </a:lnTo>
                <a:lnTo>
                  <a:pt x="5842" y="12267"/>
                </a:lnTo>
                <a:lnTo>
                  <a:pt x="4380" y="12043"/>
                </a:lnTo>
                <a:close/>
              </a:path>
              <a:path w="12064" h="12700">
                <a:moveTo>
                  <a:pt x="0" y="0"/>
                </a:moveTo>
                <a:lnTo>
                  <a:pt x="4625" y="722"/>
                </a:lnTo>
                <a:lnTo>
                  <a:pt x="4380" y="2166"/>
                </a:lnTo>
                <a:lnTo>
                  <a:pt x="4380" y="12043"/>
                </a:lnTo>
                <a:lnTo>
                  <a:pt x="1373" y="11582"/>
                </a:lnTo>
                <a:lnTo>
                  <a:pt x="401" y="2110"/>
                </a:lnTo>
                <a:lnTo>
                  <a:pt x="299" y="1194"/>
                </a:lnTo>
                <a:lnTo>
                  <a:pt x="163" y="49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38" name="object 1438"/>
          <p:cNvSpPr/>
          <p:nvPr/>
        </p:nvSpPr>
        <p:spPr>
          <a:xfrm>
            <a:off x="6150707" y="2611249"/>
            <a:ext cx="12215" cy="12858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0" y="8156"/>
                </a:moveTo>
                <a:lnTo>
                  <a:pt x="95" y="7267"/>
                </a:lnTo>
                <a:lnTo>
                  <a:pt x="1367" y="722"/>
                </a:lnTo>
                <a:lnTo>
                  <a:pt x="2251" y="0"/>
                </a:lnTo>
                <a:lnTo>
                  <a:pt x="8916" y="1036"/>
                </a:lnTo>
                <a:lnTo>
                  <a:pt x="10304" y="1416"/>
                </a:lnTo>
                <a:lnTo>
                  <a:pt x="11120" y="2101"/>
                </a:lnTo>
                <a:lnTo>
                  <a:pt x="11576" y="2731"/>
                </a:lnTo>
                <a:lnTo>
                  <a:pt x="11807" y="3471"/>
                </a:lnTo>
                <a:lnTo>
                  <a:pt x="11807" y="4323"/>
                </a:lnTo>
                <a:lnTo>
                  <a:pt x="11698" y="5434"/>
                </a:lnTo>
                <a:lnTo>
                  <a:pt x="11168" y="8175"/>
                </a:lnTo>
                <a:lnTo>
                  <a:pt x="7801" y="7656"/>
                </a:lnTo>
                <a:lnTo>
                  <a:pt x="7801" y="3647"/>
                </a:lnTo>
                <a:lnTo>
                  <a:pt x="7209" y="2981"/>
                </a:lnTo>
                <a:lnTo>
                  <a:pt x="5924" y="2777"/>
                </a:lnTo>
                <a:lnTo>
                  <a:pt x="5278" y="2879"/>
                </a:lnTo>
                <a:lnTo>
                  <a:pt x="4972" y="3721"/>
                </a:lnTo>
                <a:lnTo>
                  <a:pt x="4733" y="4971"/>
                </a:lnTo>
                <a:lnTo>
                  <a:pt x="4733" y="7184"/>
                </a:lnTo>
                <a:lnTo>
                  <a:pt x="4312" y="7119"/>
                </a:lnTo>
                <a:lnTo>
                  <a:pt x="4108" y="8138"/>
                </a:lnTo>
                <a:lnTo>
                  <a:pt x="4033" y="8749"/>
                </a:lnTo>
                <a:lnTo>
                  <a:pt x="4033" y="11645"/>
                </a:lnTo>
                <a:lnTo>
                  <a:pt x="1775" y="11295"/>
                </a:lnTo>
                <a:lnTo>
                  <a:pt x="1149" y="10943"/>
                </a:lnTo>
                <a:lnTo>
                  <a:pt x="734" y="10378"/>
                </a:lnTo>
                <a:lnTo>
                  <a:pt x="0" y="8156"/>
                </a:lnTo>
                <a:close/>
              </a:path>
              <a:path w="12064" h="12700">
                <a:moveTo>
                  <a:pt x="4033" y="11645"/>
                </a:moveTo>
                <a:lnTo>
                  <a:pt x="4033" y="8749"/>
                </a:lnTo>
                <a:lnTo>
                  <a:pt x="4135" y="9147"/>
                </a:lnTo>
                <a:lnTo>
                  <a:pt x="4373" y="9415"/>
                </a:lnTo>
                <a:lnTo>
                  <a:pt x="4972" y="9568"/>
                </a:lnTo>
                <a:lnTo>
                  <a:pt x="5278" y="9632"/>
                </a:lnTo>
                <a:lnTo>
                  <a:pt x="9794" y="10332"/>
                </a:lnTo>
                <a:lnTo>
                  <a:pt x="10304" y="10325"/>
                </a:lnTo>
                <a:lnTo>
                  <a:pt x="10630" y="10221"/>
                </a:lnTo>
                <a:lnTo>
                  <a:pt x="9896" y="12554"/>
                </a:lnTo>
                <a:lnTo>
                  <a:pt x="4033" y="11645"/>
                </a:lnTo>
                <a:close/>
              </a:path>
              <a:path w="12064" h="12700">
                <a:moveTo>
                  <a:pt x="4733" y="7184"/>
                </a:moveTo>
                <a:lnTo>
                  <a:pt x="4733" y="4971"/>
                </a:lnTo>
                <a:lnTo>
                  <a:pt x="7502" y="5406"/>
                </a:lnTo>
                <a:lnTo>
                  <a:pt x="7740" y="4147"/>
                </a:lnTo>
                <a:lnTo>
                  <a:pt x="7801" y="3647"/>
                </a:lnTo>
                <a:lnTo>
                  <a:pt x="7801" y="7656"/>
                </a:lnTo>
                <a:lnTo>
                  <a:pt x="4733" y="71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39" name="object 1439"/>
          <p:cNvSpPr/>
          <p:nvPr/>
        </p:nvSpPr>
        <p:spPr>
          <a:xfrm>
            <a:off x="6162315" y="2613036"/>
            <a:ext cx="12858" cy="13501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203" y="3247"/>
                </a:moveTo>
                <a:lnTo>
                  <a:pt x="6203" y="1685"/>
                </a:lnTo>
                <a:lnTo>
                  <a:pt x="6713" y="907"/>
                </a:lnTo>
                <a:lnTo>
                  <a:pt x="7937" y="904"/>
                </a:lnTo>
                <a:lnTo>
                  <a:pt x="11113" y="1398"/>
                </a:lnTo>
                <a:lnTo>
                  <a:pt x="11698" y="1796"/>
                </a:lnTo>
                <a:lnTo>
                  <a:pt x="12113" y="2462"/>
                </a:lnTo>
                <a:lnTo>
                  <a:pt x="12685" y="4573"/>
                </a:lnTo>
                <a:lnTo>
                  <a:pt x="12487" y="6351"/>
                </a:lnTo>
                <a:lnTo>
                  <a:pt x="11610" y="10804"/>
                </a:lnTo>
                <a:lnTo>
                  <a:pt x="11508" y="12008"/>
                </a:lnTo>
                <a:lnTo>
                  <a:pt x="11508" y="12825"/>
                </a:lnTo>
                <a:lnTo>
                  <a:pt x="8740" y="12393"/>
                </a:lnTo>
                <a:lnTo>
                  <a:pt x="8740" y="3823"/>
                </a:lnTo>
                <a:lnTo>
                  <a:pt x="8372" y="3212"/>
                </a:lnTo>
                <a:lnTo>
                  <a:pt x="7937" y="3110"/>
                </a:lnTo>
                <a:lnTo>
                  <a:pt x="7298" y="3014"/>
                </a:lnTo>
                <a:lnTo>
                  <a:pt x="6271" y="3073"/>
                </a:lnTo>
                <a:lnTo>
                  <a:pt x="6203" y="3247"/>
                </a:lnTo>
                <a:close/>
              </a:path>
              <a:path w="12700" h="13335">
                <a:moveTo>
                  <a:pt x="11508" y="12825"/>
                </a:moveTo>
                <a:lnTo>
                  <a:pt x="11508" y="12008"/>
                </a:lnTo>
                <a:lnTo>
                  <a:pt x="11610" y="12841"/>
                </a:lnTo>
                <a:close/>
              </a:path>
              <a:path w="12700" h="13335">
                <a:moveTo>
                  <a:pt x="6808" y="12091"/>
                </a:moveTo>
                <a:lnTo>
                  <a:pt x="7298" y="11008"/>
                </a:lnTo>
                <a:lnTo>
                  <a:pt x="7638" y="9582"/>
                </a:lnTo>
                <a:lnTo>
                  <a:pt x="8597" y="4694"/>
                </a:lnTo>
                <a:lnTo>
                  <a:pt x="8740" y="3823"/>
                </a:lnTo>
                <a:lnTo>
                  <a:pt x="8740" y="12393"/>
                </a:lnTo>
                <a:lnTo>
                  <a:pt x="6808" y="12091"/>
                </a:lnTo>
                <a:close/>
              </a:path>
              <a:path w="12700" h="13335">
                <a:moveTo>
                  <a:pt x="2094" y="0"/>
                </a:moveTo>
                <a:lnTo>
                  <a:pt x="6400" y="666"/>
                </a:lnTo>
                <a:lnTo>
                  <a:pt x="6203" y="1685"/>
                </a:lnTo>
                <a:lnTo>
                  <a:pt x="6203" y="3247"/>
                </a:lnTo>
                <a:lnTo>
                  <a:pt x="5951" y="3888"/>
                </a:lnTo>
                <a:lnTo>
                  <a:pt x="4801" y="9749"/>
                </a:lnTo>
                <a:lnTo>
                  <a:pt x="4693" y="10961"/>
                </a:lnTo>
                <a:lnTo>
                  <a:pt x="4693" y="11768"/>
                </a:lnTo>
                <a:lnTo>
                  <a:pt x="2210" y="11381"/>
                </a:lnTo>
                <a:lnTo>
                  <a:pt x="2210" y="842"/>
                </a:lnTo>
                <a:lnTo>
                  <a:pt x="2094" y="0"/>
                </a:lnTo>
                <a:close/>
              </a:path>
              <a:path w="12700" h="13335">
                <a:moveTo>
                  <a:pt x="4693" y="11768"/>
                </a:moveTo>
                <a:lnTo>
                  <a:pt x="4693" y="10961"/>
                </a:lnTo>
                <a:lnTo>
                  <a:pt x="4801" y="11785"/>
                </a:lnTo>
                <a:close/>
              </a:path>
              <a:path w="12700" h="13335">
                <a:moveTo>
                  <a:pt x="0" y="11036"/>
                </a:moveTo>
                <a:lnTo>
                  <a:pt x="482" y="9952"/>
                </a:lnTo>
                <a:lnTo>
                  <a:pt x="829" y="8527"/>
                </a:lnTo>
                <a:lnTo>
                  <a:pt x="2101" y="2046"/>
                </a:lnTo>
                <a:lnTo>
                  <a:pt x="2210" y="842"/>
                </a:lnTo>
                <a:lnTo>
                  <a:pt x="2210" y="11381"/>
                </a:lnTo>
                <a:lnTo>
                  <a:pt x="0" y="11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40" name="object 1440"/>
          <p:cNvSpPr/>
          <p:nvPr/>
        </p:nvSpPr>
        <p:spPr>
          <a:xfrm>
            <a:off x="6176095" y="2613048"/>
            <a:ext cx="9644" cy="14786"/>
          </a:xfrm>
          <a:custGeom>
            <a:avLst/>
            <a:gdLst/>
            <a:ahLst/>
            <a:cxnLst/>
            <a:rect l="l" t="t" r="r" b="b"/>
            <a:pathLst>
              <a:path w="9525" h="14605">
                <a:moveTo>
                  <a:pt x="6216" y="4943"/>
                </a:moveTo>
                <a:lnTo>
                  <a:pt x="6216" y="2731"/>
                </a:lnTo>
                <a:lnTo>
                  <a:pt x="9529" y="3249"/>
                </a:lnTo>
                <a:lnTo>
                  <a:pt x="9107" y="5388"/>
                </a:lnTo>
                <a:lnTo>
                  <a:pt x="6216" y="4943"/>
                </a:lnTo>
                <a:close/>
              </a:path>
              <a:path w="9525" h="14605">
                <a:moveTo>
                  <a:pt x="4679" y="13855"/>
                </a:moveTo>
                <a:lnTo>
                  <a:pt x="4679" y="10786"/>
                </a:lnTo>
                <a:lnTo>
                  <a:pt x="4951" y="11498"/>
                </a:lnTo>
                <a:lnTo>
                  <a:pt x="5801" y="11821"/>
                </a:lnTo>
                <a:lnTo>
                  <a:pt x="7855" y="11913"/>
                </a:lnTo>
                <a:lnTo>
                  <a:pt x="8338" y="11869"/>
                </a:lnTo>
                <a:lnTo>
                  <a:pt x="7855" y="14350"/>
                </a:lnTo>
                <a:lnTo>
                  <a:pt x="4679" y="13855"/>
                </a:lnTo>
                <a:close/>
              </a:path>
              <a:path w="9525" h="14605">
                <a:moveTo>
                  <a:pt x="0" y="3971"/>
                </a:moveTo>
                <a:lnTo>
                  <a:pt x="414" y="1833"/>
                </a:lnTo>
                <a:lnTo>
                  <a:pt x="2135" y="2101"/>
                </a:lnTo>
                <a:lnTo>
                  <a:pt x="2543" y="0"/>
                </a:lnTo>
                <a:lnTo>
                  <a:pt x="6699" y="305"/>
                </a:lnTo>
                <a:lnTo>
                  <a:pt x="6216" y="2731"/>
                </a:lnTo>
                <a:lnTo>
                  <a:pt x="6216" y="4943"/>
                </a:lnTo>
                <a:lnTo>
                  <a:pt x="5801" y="4879"/>
                </a:lnTo>
                <a:lnTo>
                  <a:pt x="4713" y="10452"/>
                </a:lnTo>
                <a:lnTo>
                  <a:pt x="4679" y="10786"/>
                </a:lnTo>
                <a:lnTo>
                  <a:pt x="4679" y="13855"/>
                </a:lnTo>
                <a:lnTo>
                  <a:pt x="3700" y="13702"/>
                </a:lnTo>
                <a:lnTo>
                  <a:pt x="2339" y="13378"/>
                </a:lnTo>
                <a:lnTo>
                  <a:pt x="1720" y="12989"/>
                </a:lnTo>
                <a:lnTo>
                  <a:pt x="1720" y="4240"/>
                </a:lnTo>
                <a:lnTo>
                  <a:pt x="0" y="3971"/>
                </a:lnTo>
                <a:close/>
              </a:path>
              <a:path w="9525" h="14605">
                <a:moveTo>
                  <a:pt x="591" y="10397"/>
                </a:moveTo>
                <a:lnTo>
                  <a:pt x="686" y="9489"/>
                </a:lnTo>
                <a:lnTo>
                  <a:pt x="1720" y="4240"/>
                </a:lnTo>
                <a:lnTo>
                  <a:pt x="1720" y="12989"/>
                </a:lnTo>
                <a:lnTo>
                  <a:pt x="1530" y="12869"/>
                </a:lnTo>
                <a:lnTo>
                  <a:pt x="836" y="11748"/>
                </a:lnTo>
                <a:lnTo>
                  <a:pt x="591" y="103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41" name="object 1441"/>
          <p:cNvSpPr/>
          <p:nvPr/>
        </p:nvSpPr>
        <p:spPr>
          <a:xfrm>
            <a:off x="6188803" y="2617142"/>
            <a:ext cx="12858" cy="13501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203" y="3249"/>
                </a:moveTo>
                <a:lnTo>
                  <a:pt x="6203" y="1694"/>
                </a:lnTo>
                <a:lnTo>
                  <a:pt x="6713" y="907"/>
                </a:lnTo>
                <a:lnTo>
                  <a:pt x="7937" y="904"/>
                </a:lnTo>
                <a:lnTo>
                  <a:pt x="11113" y="1398"/>
                </a:lnTo>
                <a:lnTo>
                  <a:pt x="11698" y="1796"/>
                </a:lnTo>
                <a:lnTo>
                  <a:pt x="12113" y="2462"/>
                </a:lnTo>
                <a:lnTo>
                  <a:pt x="12685" y="4573"/>
                </a:lnTo>
                <a:lnTo>
                  <a:pt x="12487" y="6360"/>
                </a:lnTo>
                <a:lnTo>
                  <a:pt x="11610" y="10804"/>
                </a:lnTo>
                <a:lnTo>
                  <a:pt x="11508" y="12008"/>
                </a:lnTo>
                <a:lnTo>
                  <a:pt x="11508" y="12825"/>
                </a:lnTo>
                <a:lnTo>
                  <a:pt x="8740" y="12398"/>
                </a:lnTo>
                <a:lnTo>
                  <a:pt x="8740" y="3823"/>
                </a:lnTo>
                <a:lnTo>
                  <a:pt x="8372" y="3212"/>
                </a:lnTo>
                <a:lnTo>
                  <a:pt x="7937" y="3120"/>
                </a:lnTo>
                <a:lnTo>
                  <a:pt x="7298" y="3017"/>
                </a:lnTo>
                <a:lnTo>
                  <a:pt x="6271" y="3073"/>
                </a:lnTo>
                <a:lnTo>
                  <a:pt x="6203" y="3249"/>
                </a:lnTo>
                <a:close/>
              </a:path>
              <a:path w="12700" h="13335">
                <a:moveTo>
                  <a:pt x="11508" y="12825"/>
                </a:moveTo>
                <a:lnTo>
                  <a:pt x="11508" y="12008"/>
                </a:lnTo>
                <a:lnTo>
                  <a:pt x="11610" y="12841"/>
                </a:lnTo>
                <a:close/>
              </a:path>
              <a:path w="12700" h="13335">
                <a:moveTo>
                  <a:pt x="6808" y="12100"/>
                </a:moveTo>
                <a:lnTo>
                  <a:pt x="7298" y="11008"/>
                </a:lnTo>
                <a:lnTo>
                  <a:pt x="7638" y="9591"/>
                </a:lnTo>
                <a:lnTo>
                  <a:pt x="8597" y="4703"/>
                </a:lnTo>
                <a:lnTo>
                  <a:pt x="8740" y="3823"/>
                </a:lnTo>
                <a:lnTo>
                  <a:pt x="8740" y="12398"/>
                </a:lnTo>
                <a:lnTo>
                  <a:pt x="6808" y="12100"/>
                </a:lnTo>
                <a:close/>
              </a:path>
              <a:path w="12700" h="13335">
                <a:moveTo>
                  <a:pt x="2094" y="0"/>
                </a:moveTo>
                <a:lnTo>
                  <a:pt x="6400" y="666"/>
                </a:lnTo>
                <a:lnTo>
                  <a:pt x="6203" y="1694"/>
                </a:lnTo>
                <a:lnTo>
                  <a:pt x="6203" y="3249"/>
                </a:lnTo>
                <a:lnTo>
                  <a:pt x="5951" y="3897"/>
                </a:lnTo>
                <a:lnTo>
                  <a:pt x="4801" y="9749"/>
                </a:lnTo>
                <a:lnTo>
                  <a:pt x="4693" y="10961"/>
                </a:lnTo>
                <a:lnTo>
                  <a:pt x="4693" y="11769"/>
                </a:lnTo>
                <a:lnTo>
                  <a:pt x="2210" y="11386"/>
                </a:lnTo>
                <a:lnTo>
                  <a:pt x="2210" y="842"/>
                </a:lnTo>
                <a:lnTo>
                  <a:pt x="2094" y="0"/>
                </a:lnTo>
                <a:close/>
              </a:path>
              <a:path w="12700" h="13335">
                <a:moveTo>
                  <a:pt x="4693" y="11769"/>
                </a:moveTo>
                <a:lnTo>
                  <a:pt x="4693" y="10961"/>
                </a:lnTo>
                <a:lnTo>
                  <a:pt x="4801" y="11785"/>
                </a:lnTo>
                <a:close/>
              </a:path>
              <a:path w="12700" h="13335">
                <a:moveTo>
                  <a:pt x="0" y="11045"/>
                </a:moveTo>
                <a:lnTo>
                  <a:pt x="482" y="9952"/>
                </a:lnTo>
                <a:lnTo>
                  <a:pt x="829" y="8536"/>
                </a:lnTo>
                <a:lnTo>
                  <a:pt x="2101" y="2055"/>
                </a:lnTo>
                <a:lnTo>
                  <a:pt x="2210" y="842"/>
                </a:lnTo>
                <a:lnTo>
                  <a:pt x="2210" y="11386"/>
                </a:lnTo>
                <a:lnTo>
                  <a:pt x="0" y="110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42" name="object 1442"/>
          <p:cNvSpPr/>
          <p:nvPr/>
        </p:nvSpPr>
        <p:spPr>
          <a:xfrm>
            <a:off x="6202201" y="2619194"/>
            <a:ext cx="12215" cy="13501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1040" y="2509"/>
                </a:moveTo>
                <a:lnTo>
                  <a:pt x="1938" y="0"/>
                </a:lnTo>
                <a:lnTo>
                  <a:pt x="9563" y="1185"/>
                </a:lnTo>
                <a:lnTo>
                  <a:pt x="10420" y="1453"/>
                </a:lnTo>
                <a:lnTo>
                  <a:pt x="11039" y="2036"/>
                </a:lnTo>
                <a:lnTo>
                  <a:pt x="11596" y="3138"/>
                </a:lnTo>
                <a:lnTo>
                  <a:pt x="11807" y="4388"/>
                </a:lnTo>
                <a:lnTo>
                  <a:pt x="11624" y="5916"/>
                </a:lnTo>
                <a:lnTo>
                  <a:pt x="10692" y="10674"/>
                </a:lnTo>
                <a:lnTo>
                  <a:pt x="10583" y="11887"/>
                </a:lnTo>
                <a:lnTo>
                  <a:pt x="10583" y="12704"/>
                </a:lnTo>
                <a:lnTo>
                  <a:pt x="7760" y="12270"/>
                </a:lnTo>
                <a:lnTo>
                  <a:pt x="7760" y="3731"/>
                </a:lnTo>
                <a:lnTo>
                  <a:pt x="7563" y="3212"/>
                </a:lnTo>
                <a:lnTo>
                  <a:pt x="6944" y="2997"/>
                </a:lnTo>
                <a:lnTo>
                  <a:pt x="2203" y="2242"/>
                </a:lnTo>
                <a:lnTo>
                  <a:pt x="1428" y="2268"/>
                </a:lnTo>
                <a:lnTo>
                  <a:pt x="1040" y="2509"/>
                </a:lnTo>
                <a:close/>
              </a:path>
              <a:path w="12064" h="13335">
                <a:moveTo>
                  <a:pt x="10583" y="12704"/>
                </a:moveTo>
                <a:lnTo>
                  <a:pt x="10583" y="11887"/>
                </a:lnTo>
                <a:lnTo>
                  <a:pt x="10692" y="12721"/>
                </a:lnTo>
                <a:close/>
              </a:path>
              <a:path w="12064" h="13335">
                <a:moveTo>
                  <a:pt x="0" y="8295"/>
                </a:moveTo>
                <a:lnTo>
                  <a:pt x="2203" y="3814"/>
                </a:lnTo>
                <a:lnTo>
                  <a:pt x="6509" y="4478"/>
                </a:lnTo>
                <a:lnTo>
                  <a:pt x="7522" y="4490"/>
                </a:lnTo>
                <a:lnTo>
                  <a:pt x="7760" y="3731"/>
                </a:lnTo>
                <a:lnTo>
                  <a:pt x="7760" y="12270"/>
                </a:lnTo>
                <a:lnTo>
                  <a:pt x="7216" y="12186"/>
                </a:lnTo>
                <a:lnTo>
                  <a:pt x="7216" y="6758"/>
                </a:lnTo>
                <a:lnTo>
                  <a:pt x="5829" y="6544"/>
                </a:lnTo>
                <a:lnTo>
                  <a:pt x="4584" y="6517"/>
                </a:lnTo>
                <a:lnTo>
                  <a:pt x="4305" y="7230"/>
                </a:lnTo>
                <a:lnTo>
                  <a:pt x="4080" y="8351"/>
                </a:lnTo>
                <a:lnTo>
                  <a:pt x="4012" y="8814"/>
                </a:lnTo>
                <a:lnTo>
                  <a:pt x="4012" y="11689"/>
                </a:lnTo>
                <a:lnTo>
                  <a:pt x="1761" y="11341"/>
                </a:lnTo>
                <a:lnTo>
                  <a:pt x="1169" y="11017"/>
                </a:lnTo>
                <a:lnTo>
                  <a:pt x="748" y="10480"/>
                </a:lnTo>
                <a:lnTo>
                  <a:pt x="0" y="8295"/>
                </a:lnTo>
                <a:close/>
              </a:path>
              <a:path w="12064" h="13335">
                <a:moveTo>
                  <a:pt x="4012" y="11689"/>
                </a:moveTo>
                <a:lnTo>
                  <a:pt x="4012" y="8814"/>
                </a:lnTo>
                <a:lnTo>
                  <a:pt x="4189" y="9369"/>
                </a:lnTo>
                <a:lnTo>
                  <a:pt x="4822" y="9610"/>
                </a:lnTo>
                <a:lnTo>
                  <a:pt x="5237" y="9671"/>
                </a:lnTo>
                <a:lnTo>
                  <a:pt x="6509" y="9739"/>
                </a:lnTo>
                <a:lnTo>
                  <a:pt x="6760" y="9091"/>
                </a:lnTo>
                <a:lnTo>
                  <a:pt x="7216" y="6758"/>
                </a:lnTo>
                <a:lnTo>
                  <a:pt x="7216" y="12186"/>
                </a:lnTo>
                <a:lnTo>
                  <a:pt x="6658" y="12100"/>
                </a:lnTo>
                <a:lnTo>
                  <a:pt x="6556" y="11230"/>
                </a:lnTo>
                <a:lnTo>
                  <a:pt x="6556" y="10961"/>
                </a:lnTo>
                <a:lnTo>
                  <a:pt x="5944" y="11730"/>
                </a:lnTo>
                <a:lnTo>
                  <a:pt x="5237" y="11801"/>
                </a:lnTo>
                <a:lnTo>
                  <a:pt x="4189" y="11716"/>
                </a:lnTo>
                <a:lnTo>
                  <a:pt x="4012" y="116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43" name="object 1443"/>
          <p:cNvSpPr/>
          <p:nvPr/>
        </p:nvSpPr>
        <p:spPr>
          <a:xfrm>
            <a:off x="6214040" y="2621053"/>
            <a:ext cx="19930" cy="14144"/>
          </a:xfrm>
          <a:custGeom>
            <a:avLst/>
            <a:gdLst/>
            <a:ahLst/>
            <a:cxnLst/>
            <a:rect l="l" t="t" r="r" b="b"/>
            <a:pathLst>
              <a:path w="19685" h="13969">
                <a:moveTo>
                  <a:pt x="6216" y="3224"/>
                </a:moveTo>
                <a:lnTo>
                  <a:pt x="6216" y="1740"/>
                </a:lnTo>
                <a:lnTo>
                  <a:pt x="6794" y="935"/>
                </a:lnTo>
                <a:lnTo>
                  <a:pt x="8066" y="926"/>
                </a:lnTo>
                <a:lnTo>
                  <a:pt x="11882" y="1518"/>
                </a:lnTo>
                <a:lnTo>
                  <a:pt x="12691" y="1860"/>
                </a:lnTo>
                <a:lnTo>
                  <a:pt x="13106" y="2805"/>
                </a:lnTo>
                <a:lnTo>
                  <a:pt x="13589" y="1999"/>
                </a:lnTo>
                <a:lnTo>
                  <a:pt x="19622" y="4869"/>
                </a:lnTo>
                <a:lnTo>
                  <a:pt x="19622" y="5758"/>
                </a:lnTo>
                <a:lnTo>
                  <a:pt x="19452" y="7054"/>
                </a:lnTo>
                <a:lnTo>
                  <a:pt x="18507" y="11869"/>
                </a:lnTo>
                <a:lnTo>
                  <a:pt x="18405" y="13072"/>
                </a:lnTo>
                <a:lnTo>
                  <a:pt x="18405" y="13890"/>
                </a:lnTo>
                <a:lnTo>
                  <a:pt x="15582" y="13455"/>
                </a:lnTo>
                <a:lnTo>
                  <a:pt x="15582" y="5045"/>
                </a:lnTo>
                <a:lnTo>
                  <a:pt x="14780" y="4175"/>
                </a:lnTo>
                <a:lnTo>
                  <a:pt x="14195" y="4084"/>
                </a:lnTo>
                <a:lnTo>
                  <a:pt x="13106" y="4156"/>
                </a:lnTo>
                <a:lnTo>
                  <a:pt x="12787" y="5008"/>
                </a:lnTo>
                <a:lnTo>
                  <a:pt x="11658" y="10804"/>
                </a:lnTo>
                <a:lnTo>
                  <a:pt x="11549" y="12026"/>
                </a:lnTo>
                <a:lnTo>
                  <a:pt x="11549" y="12832"/>
                </a:lnTo>
                <a:lnTo>
                  <a:pt x="8753" y="12397"/>
                </a:lnTo>
                <a:lnTo>
                  <a:pt x="8753" y="3944"/>
                </a:lnTo>
                <a:lnTo>
                  <a:pt x="8570" y="3397"/>
                </a:lnTo>
                <a:lnTo>
                  <a:pt x="8066" y="3129"/>
                </a:lnTo>
                <a:lnTo>
                  <a:pt x="7345" y="3016"/>
                </a:lnTo>
                <a:lnTo>
                  <a:pt x="6271" y="3073"/>
                </a:lnTo>
                <a:lnTo>
                  <a:pt x="6216" y="3224"/>
                </a:lnTo>
                <a:close/>
              </a:path>
              <a:path w="19685" h="13969">
                <a:moveTo>
                  <a:pt x="18405" y="13890"/>
                </a:moveTo>
                <a:lnTo>
                  <a:pt x="18405" y="13072"/>
                </a:lnTo>
                <a:lnTo>
                  <a:pt x="18507" y="13906"/>
                </a:lnTo>
                <a:close/>
              </a:path>
              <a:path w="19685" h="13969">
                <a:moveTo>
                  <a:pt x="13705" y="13165"/>
                </a:moveTo>
                <a:lnTo>
                  <a:pt x="14195" y="12072"/>
                </a:lnTo>
                <a:lnTo>
                  <a:pt x="14535" y="10656"/>
                </a:lnTo>
                <a:lnTo>
                  <a:pt x="15500" y="5740"/>
                </a:lnTo>
                <a:lnTo>
                  <a:pt x="15582" y="5045"/>
                </a:lnTo>
                <a:lnTo>
                  <a:pt x="15582" y="13455"/>
                </a:lnTo>
                <a:lnTo>
                  <a:pt x="13705" y="13165"/>
                </a:lnTo>
                <a:close/>
              </a:path>
              <a:path w="19685" h="13969">
                <a:moveTo>
                  <a:pt x="11549" y="12832"/>
                </a:moveTo>
                <a:lnTo>
                  <a:pt x="11549" y="12026"/>
                </a:lnTo>
                <a:lnTo>
                  <a:pt x="11664" y="12850"/>
                </a:lnTo>
                <a:close/>
              </a:path>
              <a:path w="19685" h="13969">
                <a:moveTo>
                  <a:pt x="6849" y="12100"/>
                </a:moveTo>
                <a:lnTo>
                  <a:pt x="7345" y="11008"/>
                </a:lnTo>
                <a:lnTo>
                  <a:pt x="7685" y="9591"/>
                </a:lnTo>
                <a:lnTo>
                  <a:pt x="8624" y="4777"/>
                </a:lnTo>
                <a:lnTo>
                  <a:pt x="8753" y="3944"/>
                </a:lnTo>
                <a:lnTo>
                  <a:pt x="8753" y="12397"/>
                </a:lnTo>
                <a:lnTo>
                  <a:pt x="6849" y="12100"/>
                </a:lnTo>
                <a:close/>
              </a:path>
              <a:path w="19685" h="13969">
                <a:moveTo>
                  <a:pt x="2094" y="0"/>
                </a:moveTo>
                <a:lnTo>
                  <a:pt x="6427" y="666"/>
                </a:lnTo>
                <a:lnTo>
                  <a:pt x="6216" y="1740"/>
                </a:lnTo>
                <a:lnTo>
                  <a:pt x="6216" y="3224"/>
                </a:lnTo>
                <a:lnTo>
                  <a:pt x="5931" y="4018"/>
                </a:lnTo>
                <a:lnTo>
                  <a:pt x="4808" y="9749"/>
                </a:lnTo>
                <a:lnTo>
                  <a:pt x="4699" y="10952"/>
                </a:lnTo>
                <a:lnTo>
                  <a:pt x="4699" y="11769"/>
                </a:lnTo>
                <a:lnTo>
                  <a:pt x="2210" y="11380"/>
                </a:lnTo>
                <a:lnTo>
                  <a:pt x="2210" y="842"/>
                </a:lnTo>
                <a:lnTo>
                  <a:pt x="2094" y="0"/>
                </a:lnTo>
                <a:close/>
              </a:path>
              <a:path w="19685" h="13969">
                <a:moveTo>
                  <a:pt x="4699" y="11769"/>
                </a:moveTo>
                <a:lnTo>
                  <a:pt x="4699" y="10952"/>
                </a:lnTo>
                <a:lnTo>
                  <a:pt x="4808" y="11785"/>
                </a:lnTo>
                <a:close/>
              </a:path>
              <a:path w="19685" h="13969">
                <a:moveTo>
                  <a:pt x="0" y="11036"/>
                </a:moveTo>
                <a:lnTo>
                  <a:pt x="489" y="9943"/>
                </a:lnTo>
                <a:lnTo>
                  <a:pt x="829" y="8527"/>
                </a:lnTo>
                <a:lnTo>
                  <a:pt x="2101" y="2046"/>
                </a:lnTo>
                <a:lnTo>
                  <a:pt x="2210" y="842"/>
                </a:lnTo>
                <a:lnTo>
                  <a:pt x="2210" y="11380"/>
                </a:lnTo>
                <a:lnTo>
                  <a:pt x="0" y="11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44" name="object 1444"/>
          <p:cNvSpPr/>
          <p:nvPr/>
        </p:nvSpPr>
        <p:spPr>
          <a:xfrm>
            <a:off x="6234485" y="2624238"/>
            <a:ext cx="12215" cy="12858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0" y="8156"/>
                </a:moveTo>
                <a:lnTo>
                  <a:pt x="95" y="7267"/>
                </a:lnTo>
                <a:lnTo>
                  <a:pt x="1367" y="722"/>
                </a:lnTo>
                <a:lnTo>
                  <a:pt x="2251" y="0"/>
                </a:lnTo>
                <a:lnTo>
                  <a:pt x="8916" y="1036"/>
                </a:lnTo>
                <a:lnTo>
                  <a:pt x="10304" y="1416"/>
                </a:lnTo>
                <a:lnTo>
                  <a:pt x="11120" y="2101"/>
                </a:lnTo>
                <a:lnTo>
                  <a:pt x="11583" y="2731"/>
                </a:lnTo>
                <a:lnTo>
                  <a:pt x="11807" y="3471"/>
                </a:lnTo>
                <a:lnTo>
                  <a:pt x="11807" y="4332"/>
                </a:lnTo>
                <a:lnTo>
                  <a:pt x="11705" y="5434"/>
                </a:lnTo>
                <a:lnTo>
                  <a:pt x="11168" y="8184"/>
                </a:lnTo>
                <a:lnTo>
                  <a:pt x="7801" y="7661"/>
                </a:lnTo>
                <a:lnTo>
                  <a:pt x="7801" y="3647"/>
                </a:lnTo>
                <a:lnTo>
                  <a:pt x="7209" y="2981"/>
                </a:lnTo>
                <a:lnTo>
                  <a:pt x="5924" y="2786"/>
                </a:lnTo>
                <a:lnTo>
                  <a:pt x="5278" y="2879"/>
                </a:lnTo>
                <a:lnTo>
                  <a:pt x="4978" y="3721"/>
                </a:lnTo>
                <a:lnTo>
                  <a:pt x="4733" y="4971"/>
                </a:lnTo>
                <a:lnTo>
                  <a:pt x="4733" y="7185"/>
                </a:lnTo>
                <a:lnTo>
                  <a:pt x="4312" y="7119"/>
                </a:lnTo>
                <a:lnTo>
                  <a:pt x="4108" y="8138"/>
                </a:lnTo>
                <a:lnTo>
                  <a:pt x="4033" y="8749"/>
                </a:lnTo>
                <a:lnTo>
                  <a:pt x="4033" y="11644"/>
                </a:lnTo>
                <a:lnTo>
                  <a:pt x="1782" y="11295"/>
                </a:lnTo>
                <a:lnTo>
                  <a:pt x="1149" y="10943"/>
                </a:lnTo>
                <a:lnTo>
                  <a:pt x="734" y="10378"/>
                </a:lnTo>
                <a:lnTo>
                  <a:pt x="0" y="8156"/>
                </a:lnTo>
                <a:close/>
              </a:path>
              <a:path w="12064" h="12700">
                <a:moveTo>
                  <a:pt x="4033" y="11644"/>
                </a:moveTo>
                <a:lnTo>
                  <a:pt x="4033" y="8749"/>
                </a:lnTo>
                <a:lnTo>
                  <a:pt x="4135" y="9147"/>
                </a:lnTo>
                <a:lnTo>
                  <a:pt x="4373" y="9415"/>
                </a:lnTo>
                <a:lnTo>
                  <a:pt x="4978" y="9570"/>
                </a:lnTo>
                <a:lnTo>
                  <a:pt x="5278" y="9632"/>
                </a:lnTo>
                <a:lnTo>
                  <a:pt x="9794" y="10332"/>
                </a:lnTo>
                <a:lnTo>
                  <a:pt x="10304" y="10325"/>
                </a:lnTo>
                <a:lnTo>
                  <a:pt x="10630" y="10221"/>
                </a:lnTo>
                <a:lnTo>
                  <a:pt x="9896" y="12554"/>
                </a:lnTo>
                <a:lnTo>
                  <a:pt x="4033" y="11644"/>
                </a:lnTo>
                <a:close/>
              </a:path>
              <a:path w="12064" h="12700">
                <a:moveTo>
                  <a:pt x="4733" y="7185"/>
                </a:moveTo>
                <a:lnTo>
                  <a:pt x="4733" y="4971"/>
                </a:lnTo>
                <a:lnTo>
                  <a:pt x="7502" y="5406"/>
                </a:lnTo>
                <a:lnTo>
                  <a:pt x="7747" y="4147"/>
                </a:lnTo>
                <a:lnTo>
                  <a:pt x="7801" y="3647"/>
                </a:lnTo>
                <a:lnTo>
                  <a:pt x="7801" y="7661"/>
                </a:lnTo>
                <a:lnTo>
                  <a:pt x="4733" y="71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45" name="object 1445"/>
          <p:cNvSpPr/>
          <p:nvPr/>
        </p:nvSpPr>
        <p:spPr>
          <a:xfrm>
            <a:off x="6250882" y="2622830"/>
            <a:ext cx="14144" cy="17359"/>
          </a:xfrm>
          <a:custGeom>
            <a:avLst/>
            <a:gdLst/>
            <a:ahLst/>
            <a:cxnLst/>
            <a:rect l="l" t="t" r="r" b="b"/>
            <a:pathLst>
              <a:path w="13970" h="17144">
                <a:moveTo>
                  <a:pt x="2339" y="2990"/>
                </a:moveTo>
                <a:lnTo>
                  <a:pt x="3339" y="0"/>
                </a:lnTo>
                <a:lnTo>
                  <a:pt x="11338" y="1241"/>
                </a:lnTo>
                <a:lnTo>
                  <a:pt x="11644" y="1322"/>
                </a:lnTo>
                <a:lnTo>
                  <a:pt x="12229" y="1518"/>
                </a:lnTo>
                <a:lnTo>
                  <a:pt x="12719" y="1888"/>
                </a:lnTo>
                <a:lnTo>
                  <a:pt x="13589" y="3036"/>
                </a:lnTo>
                <a:lnTo>
                  <a:pt x="13909" y="4684"/>
                </a:lnTo>
                <a:lnTo>
                  <a:pt x="13773" y="5842"/>
                </a:lnTo>
                <a:lnTo>
                  <a:pt x="9563" y="11120"/>
                </a:lnTo>
                <a:lnTo>
                  <a:pt x="9563" y="4157"/>
                </a:lnTo>
                <a:lnTo>
                  <a:pt x="8821" y="3397"/>
                </a:lnTo>
                <a:lnTo>
                  <a:pt x="4203" y="2675"/>
                </a:lnTo>
                <a:lnTo>
                  <a:pt x="3339" y="2681"/>
                </a:lnTo>
                <a:lnTo>
                  <a:pt x="2339" y="2990"/>
                </a:lnTo>
                <a:close/>
              </a:path>
              <a:path w="13970" h="17144">
                <a:moveTo>
                  <a:pt x="4856" y="15686"/>
                </a:moveTo>
                <a:lnTo>
                  <a:pt x="4856" y="13137"/>
                </a:lnTo>
                <a:lnTo>
                  <a:pt x="11066" y="14104"/>
                </a:lnTo>
                <a:lnTo>
                  <a:pt x="12229" y="14080"/>
                </a:lnTo>
                <a:lnTo>
                  <a:pt x="12481" y="14007"/>
                </a:lnTo>
                <a:lnTo>
                  <a:pt x="11644" y="16739"/>
                </a:lnTo>
                <a:lnTo>
                  <a:pt x="4856" y="15686"/>
                </a:lnTo>
                <a:close/>
              </a:path>
              <a:path w="13970" h="17144">
                <a:moveTo>
                  <a:pt x="0" y="14933"/>
                </a:moveTo>
                <a:lnTo>
                  <a:pt x="1394" y="7777"/>
                </a:lnTo>
                <a:lnTo>
                  <a:pt x="1571" y="6814"/>
                </a:lnTo>
                <a:lnTo>
                  <a:pt x="1884" y="6166"/>
                </a:lnTo>
                <a:lnTo>
                  <a:pt x="2353" y="5823"/>
                </a:lnTo>
                <a:lnTo>
                  <a:pt x="2897" y="5592"/>
                </a:lnTo>
                <a:lnTo>
                  <a:pt x="4203" y="5593"/>
                </a:lnTo>
                <a:lnTo>
                  <a:pt x="9114" y="5675"/>
                </a:lnTo>
                <a:lnTo>
                  <a:pt x="9379" y="5249"/>
                </a:lnTo>
                <a:lnTo>
                  <a:pt x="9563" y="4157"/>
                </a:lnTo>
                <a:lnTo>
                  <a:pt x="9563" y="11120"/>
                </a:lnTo>
                <a:lnTo>
                  <a:pt x="8454" y="11087"/>
                </a:lnTo>
                <a:lnTo>
                  <a:pt x="5325" y="11063"/>
                </a:lnTo>
                <a:lnTo>
                  <a:pt x="5162" y="11563"/>
                </a:lnTo>
                <a:lnTo>
                  <a:pt x="4856" y="13137"/>
                </a:lnTo>
                <a:lnTo>
                  <a:pt x="4856" y="15686"/>
                </a:lnTo>
                <a:lnTo>
                  <a:pt x="0" y="149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46" name="object 1446"/>
          <p:cNvSpPr/>
          <p:nvPr/>
        </p:nvSpPr>
        <p:spPr>
          <a:xfrm>
            <a:off x="6265126" y="2625027"/>
            <a:ext cx="14144" cy="16716"/>
          </a:xfrm>
          <a:custGeom>
            <a:avLst/>
            <a:gdLst/>
            <a:ahLst/>
            <a:cxnLst/>
            <a:rect l="l" t="t" r="r" b="b"/>
            <a:pathLst>
              <a:path w="13970" h="16510">
                <a:moveTo>
                  <a:pt x="0" y="11850"/>
                </a:moveTo>
                <a:lnTo>
                  <a:pt x="176" y="10554"/>
                </a:lnTo>
                <a:lnTo>
                  <a:pt x="1714" y="2675"/>
                </a:lnTo>
                <a:lnTo>
                  <a:pt x="2101" y="814"/>
                </a:lnTo>
                <a:lnTo>
                  <a:pt x="3101" y="0"/>
                </a:lnTo>
                <a:lnTo>
                  <a:pt x="5074" y="270"/>
                </a:lnTo>
                <a:lnTo>
                  <a:pt x="13902" y="4545"/>
                </a:lnTo>
                <a:lnTo>
                  <a:pt x="13766" y="5703"/>
                </a:lnTo>
                <a:lnTo>
                  <a:pt x="9739" y="16322"/>
                </a:lnTo>
                <a:lnTo>
                  <a:pt x="9495" y="16313"/>
                </a:lnTo>
                <a:lnTo>
                  <a:pt x="9495" y="4175"/>
                </a:lnTo>
                <a:lnTo>
                  <a:pt x="8916" y="3416"/>
                </a:lnTo>
                <a:lnTo>
                  <a:pt x="6903" y="3106"/>
                </a:lnTo>
                <a:lnTo>
                  <a:pt x="6277" y="3175"/>
                </a:lnTo>
                <a:lnTo>
                  <a:pt x="6005" y="3758"/>
                </a:lnTo>
                <a:lnTo>
                  <a:pt x="4441" y="11758"/>
                </a:lnTo>
                <a:lnTo>
                  <a:pt x="4353" y="12406"/>
                </a:lnTo>
                <a:lnTo>
                  <a:pt x="4353" y="15615"/>
                </a:lnTo>
                <a:lnTo>
                  <a:pt x="2992" y="15406"/>
                </a:lnTo>
                <a:lnTo>
                  <a:pt x="1931" y="15100"/>
                </a:lnTo>
                <a:lnTo>
                  <a:pt x="1265" y="14869"/>
                </a:lnTo>
                <a:lnTo>
                  <a:pt x="748" y="14359"/>
                </a:lnTo>
                <a:lnTo>
                  <a:pt x="387" y="13582"/>
                </a:lnTo>
                <a:lnTo>
                  <a:pt x="0" y="11850"/>
                </a:lnTo>
                <a:close/>
              </a:path>
              <a:path w="13970" h="16510">
                <a:moveTo>
                  <a:pt x="4353" y="15615"/>
                </a:moveTo>
                <a:lnTo>
                  <a:pt x="4353" y="12406"/>
                </a:lnTo>
                <a:lnTo>
                  <a:pt x="5074" y="13174"/>
                </a:lnTo>
                <a:lnTo>
                  <a:pt x="6903" y="13461"/>
                </a:lnTo>
                <a:lnTo>
                  <a:pt x="7624" y="13230"/>
                </a:lnTo>
                <a:lnTo>
                  <a:pt x="8053" y="11869"/>
                </a:lnTo>
                <a:lnTo>
                  <a:pt x="9399" y="5018"/>
                </a:lnTo>
                <a:lnTo>
                  <a:pt x="9495" y="4175"/>
                </a:lnTo>
                <a:lnTo>
                  <a:pt x="9495" y="16313"/>
                </a:lnTo>
                <a:lnTo>
                  <a:pt x="8699" y="16285"/>
                </a:lnTo>
                <a:lnTo>
                  <a:pt x="4353" y="156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47" name="object 1447"/>
          <p:cNvSpPr/>
          <p:nvPr/>
        </p:nvSpPr>
        <p:spPr>
          <a:xfrm>
            <a:off x="6278716" y="2627142"/>
            <a:ext cx="14144" cy="17359"/>
          </a:xfrm>
          <a:custGeom>
            <a:avLst/>
            <a:gdLst/>
            <a:ahLst/>
            <a:cxnLst/>
            <a:rect l="l" t="t" r="r" b="b"/>
            <a:pathLst>
              <a:path w="13970" h="17144">
                <a:moveTo>
                  <a:pt x="2332" y="2990"/>
                </a:moveTo>
                <a:lnTo>
                  <a:pt x="3339" y="0"/>
                </a:lnTo>
                <a:lnTo>
                  <a:pt x="11338" y="1241"/>
                </a:lnTo>
                <a:lnTo>
                  <a:pt x="11644" y="1325"/>
                </a:lnTo>
                <a:lnTo>
                  <a:pt x="12229" y="1527"/>
                </a:lnTo>
                <a:lnTo>
                  <a:pt x="12719" y="1888"/>
                </a:lnTo>
                <a:lnTo>
                  <a:pt x="13589" y="3046"/>
                </a:lnTo>
                <a:lnTo>
                  <a:pt x="13909" y="4684"/>
                </a:lnTo>
                <a:lnTo>
                  <a:pt x="13773" y="5842"/>
                </a:lnTo>
                <a:lnTo>
                  <a:pt x="9563" y="11127"/>
                </a:lnTo>
                <a:lnTo>
                  <a:pt x="9563" y="4157"/>
                </a:lnTo>
                <a:lnTo>
                  <a:pt x="8821" y="3397"/>
                </a:lnTo>
                <a:lnTo>
                  <a:pt x="4203" y="2684"/>
                </a:lnTo>
                <a:lnTo>
                  <a:pt x="3339" y="2681"/>
                </a:lnTo>
                <a:lnTo>
                  <a:pt x="2332" y="2990"/>
                </a:lnTo>
                <a:close/>
              </a:path>
              <a:path w="13970" h="17144">
                <a:moveTo>
                  <a:pt x="4856" y="15686"/>
                </a:moveTo>
                <a:lnTo>
                  <a:pt x="4856" y="13146"/>
                </a:lnTo>
                <a:lnTo>
                  <a:pt x="11066" y="14113"/>
                </a:lnTo>
                <a:lnTo>
                  <a:pt x="12229" y="14085"/>
                </a:lnTo>
                <a:lnTo>
                  <a:pt x="12481" y="14007"/>
                </a:lnTo>
                <a:lnTo>
                  <a:pt x="11644" y="16739"/>
                </a:lnTo>
                <a:lnTo>
                  <a:pt x="4856" y="15686"/>
                </a:lnTo>
                <a:close/>
              </a:path>
              <a:path w="13970" h="17144">
                <a:moveTo>
                  <a:pt x="0" y="14933"/>
                </a:moveTo>
                <a:lnTo>
                  <a:pt x="1394" y="7786"/>
                </a:lnTo>
                <a:lnTo>
                  <a:pt x="1571" y="6823"/>
                </a:lnTo>
                <a:lnTo>
                  <a:pt x="1884" y="6166"/>
                </a:lnTo>
                <a:lnTo>
                  <a:pt x="2353" y="5823"/>
                </a:lnTo>
                <a:lnTo>
                  <a:pt x="2897" y="5601"/>
                </a:lnTo>
                <a:lnTo>
                  <a:pt x="4203" y="5593"/>
                </a:lnTo>
                <a:lnTo>
                  <a:pt x="9114" y="5684"/>
                </a:lnTo>
                <a:lnTo>
                  <a:pt x="9379" y="5249"/>
                </a:lnTo>
                <a:lnTo>
                  <a:pt x="9563" y="4157"/>
                </a:lnTo>
                <a:lnTo>
                  <a:pt x="9563" y="11127"/>
                </a:lnTo>
                <a:lnTo>
                  <a:pt x="8454" y="11092"/>
                </a:lnTo>
                <a:lnTo>
                  <a:pt x="5325" y="11073"/>
                </a:lnTo>
                <a:lnTo>
                  <a:pt x="5162" y="11573"/>
                </a:lnTo>
                <a:lnTo>
                  <a:pt x="4856" y="13146"/>
                </a:lnTo>
                <a:lnTo>
                  <a:pt x="4856" y="15686"/>
                </a:lnTo>
                <a:lnTo>
                  <a:pt x="0" y="149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48" name="object 1448"/>
          <p:cNvSpPr/>
          <p:nvPr/>
        </p:nvSpPr>
        <p:spPr>
          <a:xfrm>
            <a:off x="6292959" y="2629338"/>
            <a:ext cx="14144" cy="16716"/>
          </a:xfrm>
          <a:custGeom>
            <a:avLst/>
            <a:gdLst/>
            <a:ahLst/>
            <a:cxnLst/>
            <a:rect l="l" t="t" r="r" b="b"/>
            <a:pathLst>
              <a:path w="13970" h="16510">
                <a:moveTo>
                  <a:pt x="0" y="11850"/>
                </a:moveTo>
                <a:lnTo>
                  <a:pt x="176" y="10554"/>
                </a:lnTo>
                <a:lnTo>
                  <a:pt x="1714" y="2675"/>
                </a:lnTo>
                <a:lnTo>
                  <a:pt x="2101" y="823"/>
                </a:lnTo>
                <a:lnTo>
                  <a:pt x="3101" y="0"/>
                </a:lnTo>
                <a:lnTo>
                  <a:pt x="12168" y="1379"/>
                </a:lnTo>
                <a:lnTo>
                  <a:pt x="12766" y="1703"/>
                </a:lnTo>
                <a:lnTo>
                  <a:pt x="13140" y="2231"/>
                </a:lnTo>
                <a:lnTo>
                  <a:pt x="13691" y="3351"/>
                </a:lnTo>
                <a:lnTo>
                  <a:pt x="13902" y="4545"/>
                </a:lnTo>
                <a:lnTo>
                  <a:pt x="13766" y="5712"/>
                </a:lnTo>
                <a:lnTo>
                  <a:pt x="9739" y="16331"/>
                </a:lnTo>
                <a:lnTo>
                  <a:pt x="9501" y="16323"/>
                </a:lnTo>
                <a:lnTo>
                  <a:pt x="9501" y="4175"/>
                </a:lnTo>
                <a:lnTo>
                  <a:pt x="8916" y="3416"/>
                </a:lnTo>
                <a:lnTo>
                  <a:pt x="6903" y="3106"/>
                </a:lnTo>
                <a:lnTo>
                  <a:pt x="6277" y="3175"/>
                </a:lnTo>
                <a:lnTo>
                  <a:pt x="6005" y="3758"/>
                </a:lnTo>
                <a:lnTo>
                  <a:pt x="4441" y="11758"/>
                </a:lnTo>
                <a:lnTo>
                  <a:pt x="4353" y="12415"/>
                </a:lnTo>
                <a:lnTo>
                  <a:pt x="4353" y="15617"/>
                </a:lnTo>
                <a:lnTo>
                  <a:pt x="2992" y="15406"/>
                </a:lnTo>
                <a:lnTo>
                  <a:pt x="1931" y="15109"/>
                </a:lnTo>
                <a:lnTo>
                  <a:pt x="1265" y="14878"/>
                </a:lnTo>
                <a:lnTo>
                  <a:pt x="748" y="14369"/>
                </a:lnTo>
                <a:lnTo>
                  <a:pt x="387" y="13591"/>
                </a:lnTo>
                <a:lnTo>
                  <a:pt x="0" y="11850"/>
                </a:lnTo>
                <a:close/>
              </a:path>
              <a:path w="13970" h="16510">
                <a:moveTo>
                  <a:pt x="4353" y="15617"/>
                </a:moveTo>
                <a:lnTo>
                  <a:pt x="4353" y="12415"/>
                </a:lnTo>
                <a:lnTo>
                  <a:pt x="5074" y="13183"/>
                </a:lnTo>
                <a:lnTo>
                  <a:pt x="6903" y="13461"/>
                </a:lnTo>
                <a:lnTo>
                  <a:pt x="7624" y="13239"/>
                </a:lnTo>
                <a:lnTo>
                  <a:pt x="8053" y="11878"/>
                </a:lnTo>
                <a:lnTo>
                  <a:pt x="9399" y="5027"/>
                </a:lnTo>
                <a:lnTo>
                  <a:pt x="9501" y="4175"/>
                </a:lnTo>
                <a:lnTo>
                  <a:pt x="9501" y="16323"/>
                </a:lnTo>
                <a:lnTo>
                  <a:pt x="8699" y="16294"/>
                </a:lnTo>
                <a:lnTo>
                  <a:pt x="4353" y="15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49" name="object 1449"/>
          <p:cNvSpPr/>
          <p:nvPr/>
        </p:nvSpPr>
        <p:spPr>
          <a:xfrm>
            <a:off x="5729479" y="2541885"/>
            <a:ext cx="13501" cy="17359"/>
          </a:xfrm>
          <a:custGeom>
            <a:avLst/>
            <a:gdLst/>
            <a:ahLst/>
            <a:cxnLst/>
            <a:rect l="l" t="t" r="r" b="b"/>
            <a:pathLst>
              <a:path w="13335" h="17144">
                <a:moveTo>
                  <a:pt x="0" y="15007"/>
                </a:moveTo>
                <a:lnTo>
                  <a:pt x="489" y="13915"/>
                </a:lnTo>
                <a:lnTo>
                  <a:pt x="829" y="12498"/>
                </a:lnTo>
                <a:lnTo>
                  <a:pt x="2877" y="2036"/>
                </a:lnTo>
                <a:lnTo>
                  <a:pt x="2985" y="833"/>
                </a:lnTo>
                <a:lnTo>
                  <a:pt x="2985" y="16"/>
                </a:lnTo>
                <a:lnTo>
                  <a:pt x="12950" y="1564"/>
                </a:lnTo>
                <a:lnTo>
                  <a:pt x="12685" y="4453"/>
                </a:lnTo>
                <a:lnTo>
                  <a:pt x="12093" y="4055"/>
                </a:lnTo>
                <a:lnTo>
                  <a:pt x="11331" y="3860"/>
                </a:lnTo>
                <a:lnTo>
                  <a:pt x="7148" y="3212"/>
                </a:lnTo>
                <a:lnTo>
                  <a:pt x="6434" y="6869"/>
                </a:lnTo>
                <a:lnTo>
                  <a:pt x="6434" y="9417"/>
                </a:lnTo>
                <a:lnTo>
                  <a:pt x="5951" y="9341"/>
                </a:lnTo>
                <a:lnTo>
                  <a:pt x="5189" y="13267"/>
                </a:lnTo>
                <a:lnTo>
                  <a:pt x="5189" y="15813"/>
                </a:lnTo>
                <a:lnTo>
                  <a:pt x="2985" y="15471"/>
                </a:lnTo>
                <a:lnTo>
                  <a:pt x="2985" y="833"/>
                </a:lnTo>
                <a:lnTo>
                  <a:pt x="2877" y="0"/>
                </a:lnTo>
                <a:lnTo>
                  <a:pt x="2877" y="15454"/>
                </a:lnTo>
                <a:lnTo>
                  <a:pt x="0" y="15007"/>
                </a:lnTo>
                <a:close/>
              </a:path>
              <a:path w="13335" h="17144">
                <a:moveTo>
                  <a:pt x="6434" y="9417"/>
                </a:moveTo>
                <a:lnTo>
                  <a:pt x="6434" y="6869"/>
                </a:lnTo>
                <a:lnTo>
                  <a:pt x="9869" y="7401"/>
                </a:lnTo>
                <a:lnTo>
                  <a:pt x="11800" y="7480"/>
                </a:lnTo>
                <a:lnTo>
                  <a:pt x="11209" y="10499"/>
                </a:lnTo>
                <a:lnTo>
                  <a:pt x="9869" y="9952"/>
                </a:lnTo>
                <a:lnTo>
                  <a:pt x="6434" y="9417"/>
                </a:lnTo>
                <a:close/>
              </a:path>
              <a:path w="13335" h="17144">
                <a:moveTo>
                  <a:pt x="5189" y="15813"/>
                </a:moveTo>
                <a:lnTo>
                  <a:pt x="5189" y="13267"/>
                </a:lnTo>
                <a:lnTo>
                  <a:pt x="9644" y="13961"/>
                </a:lnTo>
                <a:lnTo>
                  <a:pt x="10855" y="13804"/>
                </a:lnTo>
                <a:lnTo>
                  <a:pt x="10018" y="16563"/>
                </a:lnTo>
                <a:lnTo>
                  <a:pt x="5189" y="158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50" name="object 1450"/>
          <p:cNvSpPr/>
          <p:nvPr/>
        </p:nvSpPr>
        <p:spPr>
          <a:xfrm>
            <a:off x="5741929" y="2547505"/>
            <a:ext cx="12215" cy="12858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4380" y="12040"/>
                </a:moveTo>
                <a:lnTo>
                  <a:pt x="4380" y="2157"/>
                </a:lnTo>
                <a:lnTo>
                  <a:pt x="4421" y="3221"/>
                </a:lnTo>
                <a:lnTo>
                  <a:pt x="5046" y="9962"/>
                </a:lnTo>
                <a:lnTo>
                  <a:pt x="8631" y="3157"/>
                </a:lnTo>
                <a:lnTo>
                  <a:pt x="9141" y="1416"/>
                </a:lnTo>
                <a:lnTo>
                  <a:pt x="11617" y="1796"/>
                </a:lnTo>
                <a:lnTo>
                  <a:pt x="10637" y="3342"/>
                </a:lnTo>
                <a:lnTo>
                  <a:pt x="5842" y="12267"/>
                </a:lnTo>
                <a:lnTo>
                  <a:pt x="4380" y="12040"/>
                </a:lnTo>
                <a:close/>
              </a:path>
              <a:path w="12064" h="12700">
                <a:moveTo>
                  <a:pt x="0" y="0"/>
                </a:moveTo>
                <a:lnTo>
                  <a:pt x="4625" y="712"/>
                </a:lnTo>
                <a:lnTo>
                  <a:pt x="4380" y="2157"/>
                </a:lnTo>
                <a:lnTo>
                  <a:pt x="4380" y="12040"/>
                </a:lnTo>
                <a:lnTo>
                  <a:pt x="1373" y="11573"/>
                </a:lnTo>
                <a:lnTo>
                  <a:pt x="401" y="2110"/>
                </a:lnTo>
                <a:lnTo>
                  <a:pt x="299" y="1194"/>
                </a:lnTo>
                <a:lnTo>
                  <a:pt x="163" y="49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51" name="object 1451"/>
          <p:cNvSpPr/>
          <p:nvPr/>
        </p:nvSpPr>
        <p:spPr>
          <a:xfrm>
            <a:off x="5752065" y="2549416"/>
            <a:ext cx="12215" cy="12858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0" y="8165"/>
                </a:moveTo>
                <a:lnTo>
                  <a:pt x="88" y="7267"/>
                </a:lnTo>
                <a:lnTo>
                  <a:pt x="1047" y="2407"/>
                </a:lnTo>
                <a:lnTo>
                  <a:pt x="1360" y="722"/>
                </a:lnTo>
                <a:lnTo>
                  <a:pt x="11807" y="3471"/>
                </a:lnTo>
                <a:lnTo>
                  <a:pt x="11807" y="4332"/>
                </a:lnTo>
                <a:lnTo>
                  <a:pt x="11698" y="5434"/>
                </a:lnTo>
                <a:lnTo>
                  <a:pt x="11168" y="8184"/>
                </a:lnTo>
                <a:lnTo>
                  <a:pt x="7801" y="7662"/>
                </a:lnTo>
                <a:lnTo>
                  <a:pt x="7801" y="3657"/>
                </a:lnTo>
                <a:lnTo>
                  <a:pt x="7209" y="2990"/>
                </a:lnTo>
                <a:lnTo>
                  <a:pt x="5917" y="2786"/>
                </a:lnTo>
                <a:lnTo>
                  <a:pt x="5278" y="2888"/>
                </a:lnTo>
                <a:lnTo>
                  <a:pt x="4972" y="3721"/>
                </a:lnTo>
                <a:lnTo>
                  <a:pt x="4733" y="4981"/>
                </a:lnTo>
                <a:lnTo>
                  <a:pt x="4733" y="7186"/>
                </a:lnTo>
                <a:lnTo>
                  <a:pt x="4305" y="7119"/>
                </a:lnTo>
                <a:lnTo>
                  <a:pt x="4108" y="8138"/>
                </a:lnTo>
                <a:lnTo>
                  <a:pt x="4033" y="8749"/>
                </a:lnTo>
                <a:lnTo>
                  <a:pt x="4033" y="11654"/>
                </a:lnTo>
                <a:lnTo>
                  <a:pt x="1775" y="11304"/>
                </a:lnTo>
                <a:lnTo>
                  <a:pt x="1149" y="10952"/>
                </a:lnTo>
                <a:lnTo>
                  <a:pt x="727" y="10378"/>
                </a:lnTo>
                <a:lnTo>
                  <a:pt x="0" y="8165"/>
                </a:lnTo>
                <a:close/>
              </a:path>
              <a:path w="12064" h="12700">
                <a:moveTo>
                  <a:pt x="4033" y="11654"/>
                </a:moveTo>
                <a:lnTo>
                  <a:pt x="4033" y="8749"/>
                </a:lnTo>
                <a:lnTo>
                  <a:pt x="4135" y="9156"/>
                </a:lnTo>
                <a:lnTo>
                  <a:pt x="4373" y="9415"/>
                </a:lnTo>
                <a:lnTo>
                  <a:pt x="4972" y="9569"/>
                </a:lnTo>
                <a:lnTo>
                  <a:pt x="5278" y="9633"/>
                </a:lnTo>
                <a:lnTo>
                  <a:pt x="9794" y="10332"/>
                </a:lnTo>
                <a:lnTo>
                  <a:pt x="10304" y="10326"/>
                </a:lnTo>
                <a:lnTo>
                  <a:pt x="10624" y="10230"/>
                </a:lnTo>
                <a:lnTo>
                  <a:pt x="9896" y="12563"/>
                </a:lnTo>
                <a:lnTo>
                  <a:pt x="4033" y="11654"/>
                </a:lnTo>
                <a:close/>
              </a:path>
              <a:path w="12064" h="12700">
                <a:moveTo>
                  <a:pt x="4733" y="7186"/>
                </a:moveTo>
                <a:lnTo>
                  <a:pt x="4733" y="4981"/>
                </a:lnTo>
                <a:lnTo>
                  <a:pt x="7502" y="5406"/>
                </a:lnTo>
                <a:lnTo>
                  <a:pt x="7740" y="4157"/>
                </a:lnTo>
                <a:lnTo>
                  <a:pt x="7801" y="3657"/>
                </a:lnTo>
                <a:lnTo>
                  <a:pt x="7801" y="7662"/>
                </a:lnTo>
                <a:lnTo>
                  <a:pt x="4733" y="71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52" name="object 1452"/>
          <p:cNvSpPr/>
          <p:nvPr/>
        </p:nvSpPr>
        <p:spPr>
          <a:xfrm>
            <a:off x="5763671" y="2551205"/>
            <a:ext cx="12858" cy="13501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203" y="3249"/>
                </a:moveTo>
                <a:lnTo>
                  <a:pt x="6203" y="1694"/>
                </a:lnTo>
                <a:lnTo>
                  <a:pt x="6713" y="916"/>
                </a:lnTo>
                <a:lnTo>
                  <a:pt x="7937" y="913"/>
                </a:lnTo>
                <a:lnTo>
                  <a:pt x="11113" y="1407"/>
                </a:lnTo>
                <a:lnTo>
                  <a:pt x="11705" y="1796"/>
                </a:lnTo>
                <a:lnTo>
                  <a:pt x="12113" y="2462"/>
                </a:lnTo>
                <a:lnTo>
                  <a:pt x="12685" y="4582"/>
                </a:lnTo>
                <a:lnTo>
                  <a:pt x="12487" y="6360"/>
                </a:lnTo>
                <a:lnTo>
                  <a:pt x="11617" y="10804"/>
                </a:lnTo>
                <a:lnTo>
                  <a:pt x="11508" y="12017"/>
                </a:lnTo>
                <a:lnTo>
                  <a:pt x="11508" y="12824"/>
                </a:lnTo>
                <a:lnTo>
                  <a:pt x="8740" y="12398"/>
                </a:lnTo>
                <a:lnTo>
                  <a:pt x="8740" y="3832"/>
                </a:lnTo>
                <a:lnTo>
                  <a:pt x="8372" y="3221"/>
                </a:lnTo>
                <a:lnTo>
                  <a:pt x="7937" y="3120"/>
                </a:lnTo>
                <a:lnTo>
                  <a:pt x="7298" y="3017"/>
                </a:lnTo>
                <a:lnTo>
                  <a:pt x="6271" y="3073"/>
                </a:lnTo>
                <a:lnTo>
                  <a:pt x="6203" y="3249"/>
                </a:lnTo>
                <a:close/>
              </a:path>
              <a:path w="12700" h="13335">
                <a:moveTo>
                  <a:pt x="11508" y="12824"/>
                </a:moveTo>
                <a:lnTo>
                  <a:pt x="11508" y="12017"/>
                </a:lnTo>
                <a:lnTo>
                  <a:pt x="11617" y="12841"/>
                </a:lnTo>
                <a:close/>
              </a:path>
              <a:path w="12700" h="13335">
                <a:moveTo>
                  <a:pt x="6808" y="12100"/>
                </a:moveTo>
                <a:lnTo>
                  <a:pt x="7298" y="11008"/>
                </a:lnTo>
                <a:lnTo>
                  <a:pt x="7638" y="9591"/>
                </a:lnTo>
                <a:lnTo>
                  <a:pt x="8597" y="4703"/>
                </a:lnTo>
                <a:lnTo>
                  <a:pt x="8740" y="3832"/>
                </a:lnTo>
                <a:lnTo>
                  <a:pt x="8740" y="12398"/>
                </a:lnTo>
                <a:lnTo>
                  <a:pt x="6808" y="12100"/>
                </a:lnTo>
                <a:close/>
              </a:path>
              <a:path w="12700" h="13335">
                <a:moveTo>
                  <a:pt x="2094" y="0"/>
                </a:moveTo>
                <a:lnTo>
                  <a:pt x="6400" y="675"/>
                </a:lnTo>
                <a:lnTo>
                  <a:pt x="6203" y="1694"/>
                </a:lnTo>
                <a:lnTo>
                  <a:pt x="6203" y="3249"/>
                </a:lnTo>
                <a:lnTo>
                  <a:pt x="5951" y="3897"/>
                </a:lnTo>
                <a:lnTo>
                  <a:pt x="4801" y="9749"/>
                </a:lnTo>
                <a:lnTo>
                  <a:pt x="4699" y="10971"/>
                </a:lnTo>
                <a:lnTo>
                  <a:pt x="4699" y="11770"/>
                </a:lnTo>
                <a:lnTo>
                  <a:pt x="2210" y="11386"/>
                </a:lnTo>
                <a:lnTo>
                  <a:pt x="2210" y="851"/>
                </a:lnTo>
                <a:lnTo>
                  <a:pt x="2094" y="0"/>
                </a:lnTo>
                <a:close/>
              </a:path>
              <a:path w="12700" h="13335">
                <a:moveTo>
                  <a:pt x="4699" y="11770"/>
                </a:moveTo>
                <a:lnTo>
                  <a:pt x="4699" y="10971"/>
                </a:lnTo>
                <a:lnTo>
                  <a:pt x="4801" y="11785"/>
                </a:lnTo>
                <a:close/>
              </a:path>
              <a:path w="12700" h="13335">
                <a:moveTo>
                  <a:pt x="0" y="11045"/>
                </a:moveTo>
                <a:lnTo>
                  <a:pt x="482" y="9952"/>
                </a:lnTo>
                <a:lnTo>
                  <a:pt x="829" y="8536"/>
                </a:lnTo>
                <a:lnTo>
                  <a:pt x="2101" y="2055"/>
                </a:lnTo>
                <a:lnTo>
                  <a:pt x="2210" y="851"/>
                </a:lnTo>
                <a:lnTo>
                  <a:pt x="2210" y="11386"/>
                </a:lnTo>
                <a:lnTo>
                  <a:pt x="0" y="110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53" name="object 1453"/>
          <p:cNvSpPr/>
          <p:nvPr/>
        </p:nvSpPr>
        <p:spPr>
          <a:xfrm>
            <a:off x="5777451" y="2551224"/>
            <a:ext cx="9644" cy="14786"/>
          </a:xfrm>
          <a:custGeom>
            <a:avLst/>
            <a:gdLst/>
            <a:ahLst/>
            <a:cxnLst/>
            <a:rect l="l" t="t" r="r" b="b"/>
            <a:pathLst>
              <a:path w="9525" h="14605">
                <a:moveTo>
                  <a:pt x="6223" y="4933"/>
                </a:moveTo>
                <a:lnTo>
                  <a:pt x="6223" y="2731"/>
                </a:lnTo>
                <a:lnTo>
                  <a:pt x="9529" y="3240"/>
                </a:lnTo>
                <a:lnTo>
                  <a:pt x="9107" y="5379"/>
                </a:lnTo>
                <a:lnTo>
                  <a:pt x="6223" y="4933"/>
                </a:lnTo>
                <a:close/>
              </a:path>
              <a:path w="9525" h="14605">
                <a:moveTo>
                  <a:pt x="4686" y="13856"/>
                </a:moveTo>
                <a:lnTo>
                  <a:pt x="4686" y="10786"/>
                </a:lnTo>
                <a:lnTo>
                  <a:pt x="4951" y="11489"/>
                </a:lnTo>
                <a:lnTo>
                  <a:pt x="5808" y="11815"/>
                </a:lnTo>
                <a:lnTo>
                  <a:pt x="7862" y="11903"/>
                </a:lnTo>
                <a:lnTo>
                  <a:pt x="8338" y="11860"/>
                </a:lnTo>
                <a:lnTo>
                  <a:pt x="7862" y="14350"/>
                </a:lnTo>
                <a:lnTo>
                  <a:pt x="4686" y="13856"/>
                </a:lnTo>
                <a:close/>
              </a:path>
              <a:path w="9525" h="14605">
                <a:moveTo>
                  <a:pt x="0" y="3971"/>
                </a:moveTo>
                <a:lnTo>
                  <a:pt x="414" y="1823"/>
                </a:lnTo>
                <a:lnTo>
                  <a:pt x="2135" y="2092"/>
                </a:lnTo>
                <a:lnTo>
                  <a:pt x="2543" y="0"/>
                </a:lnTo>
                <a:lnTo>
                  <a:pt x="6706" y="305"/>
                </a:lnTo>
                <a:lnTo>
                  <a:pt x="6223" y="2731"/>
                </a:lnTo>
                <a:lnTo>
                  <a:pt x="6223" y="4933"/>
                </a:lnTo>
                <a:lnTo>
                  <a:pt x="5808" y="4869"/>
                </a:lnTo>
                <a:lnTo>
                  <a:pt x="4713" y="10452"/>
                </a:lnTo>
                <a:lnTo>
                  <a:pt x="4686" y="10786"/>
                </a:lnTo>
                <a:lnTo>
                  <a:pt x="4686" y="13856"/>
                </a:lnTo>
                <a:lnTo>
                  <a:pt x="3700" y="13702"/>
                </a:lnTo>
                <a:lnTo>
                  <a:pt x="2339" y="13369"/>
                </a:lnTo>
                <a:lnTo>
                  <a:pt x="1720" y="12986"/>
                </a:lnTo>
                <a:lnTo>
                  <a:pt x="1720" y="4240"/>
                </a:lnTo>
                <a:lnTo>
                  <a:pt x="0" y="3971"/>
                </a:lnTo>
                <a:close/>
              </a:path>
              <a:path w="9525" h="14605">
                <a:moveTo>
                  <a:pt x="591" y="10387"/>
                </a:moveTo>
                <a:lnTo>
                  <a:pt x="693" y="9489"/>
                </a:lnTo>
                <a:lnTo>
                  <a:pt x="1720" y="4240"/>
                </a:lnTo>
                <a:lnTo>
                  <a:pt x="1720" y="12986"/>
                </a:lnTo>
                <a:lnTo>
                  <a:pt x="1530" y="12869"/>
                </a:lnTo>
                <a:lnTo>
                  <a:pt x="843" y="11739"/>
                </a:lnTo>
                <a:lnTo>
                  <a:pt x="591" y="103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54" name="object 1454"/>
          <p:cNvSpPr/>
          <p:nvPr/>
        </p:nvSpPr>
        <p:spPr>
          <a:xfrm>
            <a:off x="5790156" y="2555319"/>
            <a:ext cx="12858" cy="13501"/>
          </a:xfrm>
          <a:custGeom>
            <a:avLst/>
            <a:gdLst/>
            <a:ahLst/>
            <a:cxnLst/>
            <a:rect l="l" t="t" r="r" b="b"/>
            <a:pathLst>
              <a:path w="12700" h="13335">
                <a:moveTo>
                  <a:pt x="6203" y="3239"/>
                </a:moveTo>
                <a:lnTo>
                  <a:pt x="6203" y="1685"/>
                </a:lnTo>
                <a:lnTo>
                  <a:pt x="6713" y="907"/>
                </a:lnTo>
                <a:lnTo>
                  <a:pt x="7944" y="904"/>
                </a:lnTo>
                <a:lnTo>
                  <a:pt x="11113" y="1398"/>
                </a:lnTo>
                <a:lnTo>
                  <a:pt x="11705" y="1786"/>
                </a:lnTo>
                <a:lnTo>
                  <a:pt x="12113" y="2453"/>
                </a:lnTo>
                <a:lnTo>
                  <a:pt x="12691" y="4573"/>
                </a:lnTo>
                <a:lnTo>
                  <a:pt x="12487" y="6351"/>
                </a:lnTo>
                <a:lnTo>
                  <a:pt x="11617" y="10804"/>
                </a:lnTo>
                <a:lnTo>
                  <a:pt x="11508" y="12008"/>
                </a:lnTo>
                <a:lnTo>
                  <a:pt x="11508" y="12824"/>
                </a:lnTo>
                <a:lnTo>
                  <a:pt x="8740" y="12392"/>
                </a:lnTo>
                <a:lnTo>
                  <a:pt x="8740" y="3823"/>
                </a:lnTo>
                <a:lnTo>
                  <a:pt x="8372" y="3212"/>
                </a:lnTo>
                <a:lnTo>
                  <a:pt x="7944" y="3110"/>
                </a:lnTo>
                <a:lnTo>
                  <a:pt x="7298" y="3013"/>
                </a:lnTo>
                <a:lnTo>
                  <a:pt x="6271" y="3064"/>
                </a:lnTo>
                <a:lnTo>
                  <a:pt x="6203" y="3239"/>
                </a:lnTo>
                <a:close/>
              </a:path>
              <a:path w="12700" h="13335">
                <a:moveTo>
                  <a:pt x="11508" y="12824"/>
                </a:moveTo>
                <a:lnTo>
                  <a:pt x="11508" y="12008"/>
                </a:lnTo>
                <a:lnTo>
                  <a:pt x="11617" y="12841"/>
                </a:lnTo>
                <a:close/>
              </a:path>
              <a:path w="12700" h="13335">
                <a:moveTo>
                  <a:pt x="6808" y="12091"/>
                </a:moveTo>
                <a:lnTo>
                  <a:pt x="7298" y="10999"/>
                </a:lnTo>
                <a:lnTo>
                  <a:pt x="7645" y="9582"/>
                </a:lnTo>
                <a:lnTo>
                  <a:pt x="8597" y="4694"/>
                </a:lnTo>
                <a:lnTo>
                  <a:pt x="8740" y="3823"/>
                </a:lnTo>
                <a:lnTo>
                  <a:pt x="8740" y="12392"/>
                </a:lnTo>
                <a:lnTo>
                  <a:pt x="6808" y="12091"/>
                </a:lnTo>
                <a:close/>
              </a:path>
              <a:path w="12700" h="13335">
                <a:moveTo>
                  <a:pt x="2094" y="0"/>
                </a:moveTo>
                <a:lnTo>
                  <a:pt x="6400" y="666"/>
                </a:lnTo>
                <a:lnTo>
                  <a:pt x="6203" y="1685"/>
                </a:lnTo>
                <a:lnTo>
                  <a:pt x="6203" y="3239"/>
                </a:lnTo>
                <a:lnTo>
                  <a:pt x="5951" y="3888"/>
                </a:lnTo>
                <a:lnTo>
                  <a:pt x="4808" y="9749"/>
                </a:lnTo>
                <a:lnTo>
                  <a:pt x="4699" y="10961"/>
                </a:lnTo>
                <a:lnTo>
                  <a:pt x="4699" y="11769"/>
                </a:lnTo>
                <a:lnTo>
                  <a:pt x="2210" y="11380"/>
                </a:lnTo>
                <a:lnTo>
                  <a:pt x="2210" y="842"/>
                </a:lnTo>
                <a:lnTo>
                  <a:pt x="2094" y="0"/>
                </a:lnTo>
                <a:close/>
              </a:path>
              <a:path w="12700" h="13335">
                <a:moveTo>
                  <a:pt x="4699" y="11769"/>
                </a:moveTo>
                <a:lnTo>
                  <a:pt x="4699" y="10961"/>
                </a:lnTo>
                <a:lnTo>
                  <a:pt x="4808" y="11785"/>
                </a:lnTo>
                <a:close/>
              </a:path>
              <a:path w="12700" h="13335">
                <a:moveTo>
                  <a:pt x="0" y="11036"/>
                </a:moveTo>
                <a:lnTo>
                  <a:pt x="489" y="9943"/>
                </a:lnTo>
                <a:lnTo>
                  <a:pt x="829" y="8527"/>
                </a:lnTo>
                <a:lnTo>
                  <a:pt x="2101" y="2046"/>
                </a:lnTo>
                <a:lnTo>
                  <a:pt x="2210" y="842"/>
                </a:lnTo>
                <a:lnTo>
                  <a:pt x="2210" y="11380"/>
                </a:lnTo>
                <a:lnTo>
                  <a:pt x="0" y="11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55" name="object 1455"/>
          <p:cNvSpPr/>
          <p:nvPr/>
        </p:nvSpPr>
        <p:spPr>
          <a:xfrm>
            <a:off x="5803556" y="2557372"/>
            <a:ext cx="12215" cy="13501"/>
          </a:xfrm>
          <a:custGeom>
            <a:avLst/>
            <a:gdLst/>
            <a:ahLst/>
            <a:cxnLst/>
            <a:rect l="l" t="t" r="r" b="b"/>
            <a:pathLst>
              <a:path w="12064" h="13335">
                <a:moveTo>
                  <a:pt x="1040" y="2509"/>
                </a:moveTo>
                <a:lnTo>
                  <a:pt x="1938" y="0"/>
                </a:lnTo>
                <a:lnTo>
                  <a:pt x="9563" y="1175"/>
                </a:lnTo>
                <a:lnTo>
                  <a:pt x="10420" y="1444"/>
                </a:lnTo>
                <a:lnTo>
                  <a:pt x="11045" y="2027"/>
                </a:lnTo>
                <a:lnTo>
                  <a:pt x="11603" y="3138"/>
                </a:lnTo>
                <a:lnTo>
                  <a:pt x="11807" y="4379"/>
                </a:lnTo>
                <a:lnTo>
                  <a:pt x="11624" y="5916"/>
                </a:lnTo>
                <a:lnTo>
                  <a:pt x="10692" y="10674"/>
                </a:lnTo>
                <a:lnTo>
                  <a:pt x="10583" y="11887"/>
                </a:lnTo>
                <a:lnTo>
                  <a:pt x="10583" y="12704"/>
                </a:lnTo>
                <a:lnTo>
                  <a:pt x="7760" y="12263"/>
                </a:lnTo>
                <a:lnTo>
                  <a:pt x="7760" y="3731"/>
                </a:lnTo>
                <a:lnTo>
                  <a:pt x="7570" y="3212"/>
                </a:lnTo>
                <a:lnTo>
                  <a:pt x="6944" y="2997"/>
                </a:lnTo>
                <a:lnTo>
                  <a:pt x="2210" y="2242"/>
                </a:lnTo>
                <a:lnTo>
                  <a:pt x="1428" y="2268"/>
                </a:lnTo>
                <a:lnTo>
                  <a:pt x="1040" y="2509"/>
                </a:lnTo>
                <a:close/>
              </a:path>
              <a:path w="12064" h="13335">
                <a:moveTo>
                  <a:pt x="10583" y="12704"/>
                </a:moveTo>
                <a:lnTo>
                  <a:pt x="10583" y="11887"/>
                </a:lnTo>
                <a:lnTo>
                  <a:pt x="10692" y="12721"/>
                </a:lnTo>
                <a:close/>
              </a:path>
              <a:path w="12064" h="13335">
                <a:moveTo>
                  <a:pt x="0" y="8286"/>
                </a:moveTo>
                <a:lnTo>
                  <a:pt x="2210" y="3805"/>
                </a:lnTo>
                <a:lnTo>
                  <a:pt x="6509" y="4477"/>
                </a:lnTo>
                <a:lnTo>
                  <a:pt x="7529" y="4490"/>
                </a:lnTo>
                <a:lnTo>
                  <a:pt x="7760" y="3731"/>
                </a:lnTo>
                <a:lnTo>
                  <a:pt x="7760" y="12263"/>
                </a:lnTo>
                <a:lnTo>
                  <a:pt x="7216" y="12178"/>
                </a:lnTo>
                <a:lnTo>
                  <a:pt x="7216" y="6758"/>
                </a:lnTo>
                <a:lnTo>
                  <a:pt x="5829" y="6544"/>
                </a:lnTo>
                <a:lnTo>
                  <a:pt x="4584" y="6508"/>
                </a:lnTo>
                <a:lnTo>
                  <a:pt x="4305" y="7221"/>
                </a:lnTo>
                <a:lnTo>
                  <a:pt x="4080" y="8341"/>
                </a:lnTo>
                <a:lnTo>
                  <a:pt x="4019" y="8804"/>
                </a:lnTo>
                <a:lnTo>
                  <a:pt x="4019" y="11681"/>
                </a:lnTo>
                <a:lnTo>
                  <a:pt x="1761" y="11332"/>
                </a:lnTo>
                <a:lnTo>
                  <a:pt x="1169" y="11008"/>
                </a:lnTo>
                <a:lnTo>
                  <a:pt x="748" y="10471"/>
                </a:lnTo>
                <a:lnTo>
                  <a:pt x="0" y="8286"/>
                </a:lnTo>
                <a:close/>
              </a:path>
              <a:path w="12064" h="13335">
                <a:moveTo>
                  <a:pt x="4019" y="11681"/>
                </a:moveTo>
                <a:lnTo>
                  <a:pt x="4019" y="8804"/>
                </a:lnTo>
                <a:lnTo>
                  <a:pt x="4189" y="9360"/>
                </a:lnTo>
                <a:lnTo>
                  <a:pt x="4822" y="9600"/>
                </a:lnTo>
                <a:lnTo>
                  <a:pt x="5237" y="9665"/>
                </a:lnTo>
                <a:lnTo>
                  <a:pt x="6509" y="9739"/>
                </a:lnTo>
                <a:lnTo>
                  <a:pt x="6760" y="9091"/>
                </a:lnTo>
                <a:lnTo>
                  <a:pt x="7216" y="6758"/>
                </a:lnTo>
                <a:lnTo>
                  <a:pt x="7216" y="12178"/>
                </a:lnTo>
                <a:lnTo>
                  <a:pt x="6658" y="12091"/>
                </a:lnTo>
                <a:lnTo>
                  <a:pt x="6563" y="11230"/>
                </a:lnTo>
                <a:lnTo>
                  <a:pt x="6563" y="10961"/>
                </a:lnTo>
                <a:lnTo>
                  <a:pt x="5944" y="11730"/>
                </a:lnTo>
                <a:lnTo>
                  <a:pt x="5237" y="11795"/>
                </a:lnTo>
                <a:lnTo>
                  <a:pt x="4189" y="11707"/>
                </a:lnTo>
                <a:lnTo>
                  <a:pt x="4019" y="116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56" name="object 1456"/>
          <p:cNvSpPr/>
          <p:nvPr/>
        </p:nvSpPr>
        <p:spPr>
          <a:xfrm>
            <a:off x="5815396" y="2559222"/>
            <a:ext cx="19930" cy="14144"/>
          </a:xfrm>
          <a:custGeom>
            <a:avLst/>
            <a:gdLst/>
            <a:ahLst/>
            <a:cxnLst/>
            <a:rect l="l" t="t" r="r" b="b"/>
            <a:pathLst>
              <a:path w="19685" h="13969">
                <a:moveTo>
                  <a:pt x="6223" y="3231"/>
                </a:moveTo>
                <a:lnTo>
                  <a:pt x="6223" y="1740"/>
                </a:lnTo>
                <a:lnTo>
                  <a:pt x="6794" y="935"/>
                </a:lnTo>
                <a:lnTo>
                  <a:pt x="8066" y="926"/>
                </a:lnTo>
                <a:lnTo>
                  <a:pt x="11882" y="1518"/>
                </a:lnTo>
                <a:lnTo>
                  <a:pt x="12698" y="1870"/>
                </a:lnTo>
                <a:lnTo>
                  <a:pt x="13106" y="2805"/>
                </a:lnTo>
                <a:lnTo>
                  <a:pt x="13596" y="1999"/>
                </a:lnTo>
                <a:lnTo>
                  <a:pt x="19629" y="4879"/>
                </a:lnTo>
                <a:lnTo>
                  <a:pt x="19629" y="5767"/>
                </a:lnTo>
                <a:lnTo>
                  <a:pt x="19452" y="7064"/>
                </a:lnTo>
                <a:lnTo>
                  <a:pt x="18514" y="11878"/>
                </a:lnTo>
                <a:lnTo>
                  <a:pt x="18405" y="13082"/>
                </a:lnTo>
                <a:lnTo>
                  <a:pt x="18405" y="13898"/>
                </a:lnTo>
                <a:lnTo>
                  <a:pt x="15582" y="13458"/>
                </a:lnTo>
                <a:lnTo>
                  <a:pt x="15582" y="5045"/>
                </a:lnTo>
                <a:lnTo>
                  <a:pt x="14780" y="4175"/>
                </a:lnTo>
                <a:lnTo>
                  <a:pt x="14195" y="4084"/>
                </a:lnTo>
                <a:lnTo>
                  <a:pt x="13596" y="4052"/>
                </a:lnTo>
                <a:lnTo>
                  <a:pt x="13113" y="4147"/>
                </a:lnTo>
                <a:lnTo>
                  <a:pt x="12793" y="5008"/>
                </a:lnTo>
                <a:lnTo>
                  <a:pt x="11658" y="10813"/>
                </a:lnTo>
                <a:lnTo>
                  <a:pt x="11549" y="12026"/>
                </a:lnTo>
                <a:lnTo>
                  <a:pt x="11549" y="12831"/>
                </a:lnTo>
                <a:lnTo>
                  <a:pt x="8760" y="12402"/>
                </a:lnTo>
                <a:lnTo>
                  <a:pt x="8760" y="3944"/>
                </a:lnTo>
                <a:lnTo>
                  <a:pt x="8570" y="3407"/>
                </a:lnTo>
                <a:lnTo>
                  <a:pt x="8066" y="3138"/>
                </a:lnTo>
                <a:lnTo>
                  <a:pt x="7345" y="3025"/>
                </a:lnTo>
                <a:lnTo>
                  <a:pt x="6277" y="3083"/>
                </a:lnTo>
                <a:lnTo>
                  <a:pt x="6223" y="3231"/>
                </a:lnTo>
                <a:close/>
              </a:path>
              <a:path w="19685" h="13969">
                <a:moveTo>
                  <a:pt x="18405" y="13898"/>
                </a:moveTo>
                <a:lnTo>
                  <a:pt x="18405" y="13082"/>
                </a:lnTo>
                <a:lnTo>
                  <a:pt x="18514" y="13915"/>
                </a:lnTo>
                <a:close/>
              </a:path>
              <a:path w="19685" h="13969">
                <a:moveTo>
                  <a:pt x="13705" y="13165"/>
                </a:moveTo>
                <a:lnTo>
                  <a:pt x="14195" y="12082"/>
                </a:lnTo>
                <a:lnTo>
                  <a:pt x="14535" y="10656"/>
                </a:lnTo>
                <a:lnTo>
                  <a:pt x="15500" y="5749"/>
                </a:lnTo>
                <a:lnTo>
                  <a:pt x="15582" y="5045"/>
                </a:lnTo>
                <a:lnTo>
                  <a:pt x="15582" y="13458"/>
                </a:lnTo>
                <a:lnTo>
                  <a:pt x="13705" y="13165"/>
                </a:lnTo>
                <a:close/>
              </a:path>
              <a:path w="19685" h="13969">
                <a:moveTo>
                  <a:pt x="11549" y="12831"/>
                </a:moveTo>
                <a:lnTo>
                  <a:pt x="11549" y="12026"/>
                </a:lnTo>
                <a:lnTo>
                  <a:pt x="11671" y="12850"/>
                </a:lnTo>
                <a:close/>
              </a:path>
              <a:path w="19685" h="13969">
                <a:moveTo>
                  <a:pt x="6856" y="12110"/>
                </a:moveTo>
                <a:lnTo>
                  <a:pt x="7345" y="11017"/>
                </a:lnTo>
                <a:lnTo>
                  <a:pt x="7685" y="9600"/>
                </a:lnTo>
                <a:lnTo>
                  <a:pt x="8624" y="4786"/>
                </a:lnTo>
                <a:lnTo>
                  <a:pt x="8760" y="3944"/>
                </a:lnTo>
                <a:lnTo>
                  <a:pt x="8760" y="12402"/>
                </a:lnTo>
                <a:lnTo>
                  <a:pt x="6856" y="12110"/>
                </a:lnTo>
                <a:close/>
              </a:path>
              <a:path w="19685" h="13969">
                <a:moveTo>
                  <a:pt x="2094" y="0"/>
                </a:moveTo>
                <a:lnTo>
                  <a:pt x="6427" y="675"/>
                </a:lnTo>
                <a:lnTo>
                  <a:pt x="6223" y="1740"/>
                </a:lnTo>
                <a:lnTo>
                  <a:pt x="6223" y="3231"/>
                </a:lnTo>
                <a:lnTo>
                  <a:pt x="5931" y="4027"/>
                </a:lnTo>
                <a:lnTo>
                  <a:pt x="4808" y="9749"/>
                </a:lnTo>
                <a:lnTo>
                  <a:pt x="4699" y="10952"/>
                </a:lnTo>
                <a:lnTo>
                  <a:pt x="4699" y="11769"/>
                </a:lnTo>
                <a:lnTo>
                  <a:pt x="2217" y="11386"/>
                </a:lnTo>
                <a:lnTo>
                  <a:pt x="2217" y="851"/>
                </a:lnTo>
                <a:lnTo>
                  <a:pt x="2094" y="0"/>
                </a:lnTo>
                <a:close/>
              </a:path>
              <a:path w="19685" h="13969">
                <a:moveTo>
                  <a:pt x="4699" y="11769"/>
                </a:moveTo>
                <a:lnTo>
                  <a:pt x="4699" y="10952"/>
                </a:lnTo>
                <a:lnTo>
                  <a:pt x="4808" y="11785"/>
                </a:lnTo>
                <a:close/>
              </a:path>
              <a:path w="19685" h="13969">
                <a:moveTo>
                  <a:pt x="0" y="11045"/>
                </a:moveTo>
                <a:lnTo>
                  <a:pt x="489" y="9952"/>
                </a:lnTo>
                <a:lnTo>
                  <a:pt x="836" y="8536"/>
                </a:lnTo>
                <a:lnTo>
                  <a:pt x="2108" y="2055"/>
                </a:lnTo>
                <a:lnTo>
                  <a:pt x="2217" y="851"/>
                </a:lnTo>
                <a:lnTo>
                  <a:pt x="2217" y="11386"/>
                </a:lnTo>
                <a:lnTo>
                  <a:pt x="0" y="110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57" name="object 1457"/>
          <p:cNvSpPr/>
          <p:nvPr/>
        </p:nvSpPr>
        <p:spPr>
          <a:xfrm>
            <a:off x="5835847" y="2562411"/>
            <a:ext cx="12215" cy="12858"/>
          </a:xfrm>
          <a:custGeom>
            <a:avLst/>
            <a:gdLst/>
            <a:ahLst/>
            <a:cxnLst/>
            <a:rect l="l" t="t" r="r" b="b"/>
            <a:pathLst>
              <a:path w="12064" h="12700">
                <a:moveTo>
                  <a:pt x="0" y="8165"/>
                </a:moveTo>
                <a:lnTo>
                  <a:pt x="88" y="7267"/>
                </a:lnTo>
                <a:lnTo>
                  <a:pt x="1047" y="2407"/>
                </a:lnTo>
                <a:lnTo>
                  <a:pt x="1360" y="722"/>
                </a:lnTo>
                <a:lnTo>
                  <a:pt x="11807" y="3471"/>
                </a:lnTo>
                <a:lnTo>
                  <a:pt x="11807" y="4332"/>
                </a:lnTo>
                <a:lnTo>
                  <a:pt x="11698" y="5434"/>
                </a:lnTo>
                <a:lnTo>
                  <a:pt x="11168" y="8184"/>
                </a:lnTo>
                <a:lnTo>
                  <a:pt x="7794" y="7661"/>
                </a:lnTo>
                <a:lnTo>
                  <a:pt x="7794" y="3657"/>
                </a:lnTo>
                <a:lnTo>
                  <a:pt x="7209" y="2990"/>
                </a:lnTo>
                <a:lnTo>
                  <a:pt x="5917" y="2786"/>
                </a:lnTo>
                <a:lnTo>
                  <a:pt x="5271" y="2888"/>
                </a:lnTo>
                <a:lnTo>
                  <a:pt x="4972" y="3731"/>
                </a:lnTo>
                <a:lnTo>
                  <a:pt x="4727" y="4981"/>
                </a:lnTo>
                <a:lnTo>
                  <a:pt x="4727" y="7185"/>
                </a:lnTo>
                <a:lnTo>
                  <a:pt x="4305" y="7119"/>
                </a:lnTo>
                <a:lnTo>
                  <a:pt x="4108" y="8147"/>
                </a:lnTo>
                <a:lnTo>
                  <a:pt x="4033" y="8758"/>
                </a:lnTo>
                <a:lnTo>
                  <a:pt x="4033" y="11654"/>
                </a:lnTo>
                <a:lnTo>
                  <a:pt x="1775" y="11304"/>
                </a:lnTo>
                <a:lnTo>
                  <a:pt x="1142" y="10952"/>
                </a:lnTo>
                <a:lnTo>
                  <a:pt x="727" y="10378"/>
                </a:lnTo>
                <a:lnTo>
                  <a:pt x="0" y="8165"/>
                </a:lnTo>
                <a:close/>
              </a:path>
              <a:path w="12064" h="12700">
                <a:moveTo>
                  <a:pt x="4033" y="11654"/>
                </a:moveTo>
                <a:lnTo>
                  <a:pt x="4033" y="8758"/>
                </a:lnTo>
                <a:lnTo>
                  <a:pt x="4128" y="9156"/>
                </a:lnTo>
                <a:lnTo>
                  <a:pt x="4373" y="9415"/>
                </a:lnTo>
                <a:lnTo>
                  <a:pt x="4972" y="9569"/>
                </a:lnTo>
                <a:lnTo>
                  <a:pt x="5271" y="9632"/>
                </a:lnTo>
                <a:lnTo>
                  <a:pt x="9787" y="10341"/>
                </a:lnTo>
                <a:lnTo>
                  <a:pt x="10297" y="10328"/>
                </a:lnTo>
                <a:lnTo>
                  <a:pt x="10624" y="10230"/>
                </a:lnTo>
                <a:lnTo>
                  <a:pt x="9896" y="12563"/>
                </a:lnTo>
                <a:lnTo>
                  <a:pt x="4033" y="11654"/>
                </a:lnTo>
                <a:close/>
              </a:path>
              <a:path w="12064" h="12700">
                <a:moveTo>
                  <a:pt x="4727" y="7185"/>
                </a:moveTo>
                <a:lnTo>
                  <a:pt x="4727" y="4981"/>
                </a:lnTo>
                <a:lnTo>
                  <a:pt x="7495" y="5406"/>
                </a:lnTo>
                <a:lnTo>
                  <a:pt x="7740" y="4157"/>
                </a:lnTo>
                <a:lnTo>
                  <a:pt x="7794" y="3657"/>
                </a:lnTo>
                <a:lnTo>
                  <a:pt x="7794" y="7661"/>
                </a:lnTo>
                <a:lnTo>
                  <a:pt x="4727" y="71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58" name="object 1458"/>
          <p:cNvSpPr/>
          <p:nvPr/>
        </p:nvSpPr>
        <p:spPr>
          <a:xfrm>
            <a:off x="5852238" y="2560998"/>
            <a:ext cx="14144" cy="17359"/>
          </a:xfrm>
          <a:custGeom>
            <a:avLst/>
            <a:gdLst/>
            <a:ahLst/>
            <a:cxnLst/>
            <a:rect l="l" t="t" r="r" b="b"/>
            <a:pathLst>
              <a:path w="13970" h="17144">
                <a:moveTo>
                  <a:pt x="2339" y="2990"/>
                </a:moveTo>
                <a:lnTo>
                  <a:pt x="3346" y="0"/>
                </a:lnTo>
                <a:lnTo>
                  <a:pt x="11338" y="1240"/>
                </a:lnTo>
                <a:lnTo>
                  <a:pt x="11644" y="1323"/>
                </a:lnTo>
                <a:lnTo>
                  <a:pt x="12229" y="1527"/>
                </a:lnTo>
                <a:lnTo>
                  <a:pt x="12725" y="1888"/>
                </a:lnTo>
                <a:lnTo>
                  <a:pt x="13596" y="3046"/>
                </a:lnTo>
                <a:lnTo>
                  <a:pt x="13916" y="4684"/>
                </a:lnTo>
                <a:lnTo>
                  <a:pt x="13773" y="5842"/>
                </a:lnTo>
                <a:lnTo>
                  <a:pt x="9563" y="11127"/>
                </a:lnTo>
                <a:lnTo>
                  <a:pt x="9563" y="4157"/>
                </a:lnTo>
                <a:lnTo>
                  <a:pt x="8821" y="3397"/>
                </a:lnTo>
                <a:lnTo>
                  <a:pt x="4203" y="2684"/>
                </a:lnTo>
                <a:lnTo>
                  <a:pt x="3346" y="2681"/>
                </a:lnTo>
                <a:lnTo>
                  <a:pt x="2339" y="2990"/>
                </a:lnTo>
                <a:close/>
              </a:path>
              <a:path w="13970" h="17144">
                <a:moveTo>
                  <a:pt x="4856" y="15686"/>
                </a:moveTo>
                <a:lnTo>
                  <a:pt x="4856" y="13146"/>
                </a:lnTo>
                <a:lnTo>
                  <a:pt x="11066" y="14113"/>
                </a:lnTo>
                <a:lnTo>
                  <a:pt x="12229" y="14085"/>
                </a:lnTo>
                <a:lnTo>
                  <a:pt x="12481" y="14007"/>
                </a:lnTo>
                <a:lnTo>
                  <a:pt x="11644" y="16739"/>
                </a:lnTo>
                <a:lnTo>
                  <a:pt x="4856" y="15686"/>
                </a:lnTo>
                <a:close/>
              </a:path>
              <a:path w="13970" h="17144">
                <a:moveTo>
                  <a:pt x="0" y="14933"/>
                </a:moveTo>
                <a:lnTo>
                  <a:pt x="1401" y="7786"/>
                </a:lnTo>
                <a:lnTo>
                  <a:pt x="1571" y="6823"/>
                </a:lnTo>
                <a:lnTo>
                  <a:pt x="1890" y="6166"/>
                </a:lnTo>
                <a:lnTo>
                  <a:pt x="2353" y="5823"/>
                </a:lnTo>
                <a:lnTo>
                  <a:pt x="2897" y="5601"/>
                </a:lnTo>
                <a:lnTo>
                  <a:pt x="4203" y="5593"/>
                </a:lnTo>
                <a:lnTo>
                  <a:pt x="9121" y="5684"/>
                </a:lnTo>
                <a:lnTo>
                  <a:pt x="9379" y="5249"/>
                </a:lnTo>
                <a:lnTo>
                  <a:pt x="9563" y="4157"/>
                </a:lnTo>
                <a:lnTo>
                  <a:pt x="9563" y="11127"/>
                </a:lnTo>
                <a:lnTo>
                  <a:pt x="8461" y="11092"/>
                </a:lnTo>
                <a:lnTo>
                  <a:pt x="5325" y="11073"/>
                </a:lnTo>
                <a:lnTo>
                  <a:pt x="5162" y="11573"/>
                </a:lnTo>
                <a:lnTo>
                  <a:pt x="4856" y="13146"/>
                </a:lnTo>
                <a:lnTo>
                  <a:pt x="4856" y="15686"/>
                </a:lnTo>
                <a:lnTo>
                  <a:pt x="0" y="149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59" name="object 1459"/>
          <p:cNvSpPr/>
          <p:nvPr/>
        </p:nvSpPr>
        <p:spPr>
          <a:xfrm>
            <a:off x="5866486" y="2563196"/>
            <a:ext cx="14144" cy="16716"/>
          </a:xfrm>
          <a:custGeom>
            <a:avLst/>
            <a:gdLst/>
            <a:ahLst/>
            <a:cxnLst/>
            <a:rect l="l" t="t" r="r" b="b"/>
            <a:pathLst>
              <a:path w="13970" h="16510">
                <a:moveTo>
                  <a:pt x="0" y="11850"/>
                </a:moveTo>
                <a:lnTo>
                  <a:pt x="170" y="10554"/>
                </a:lnTo>
                <a:lnTo>
                  <a:pt x="1714" y="2675"/>
                </a:lnTo>
                <a:lnTo>
                  <a:pt x="2101" y="823"/>
                </a:lnTo>
                <a:lnTo>
                  <a:pt x="3094" y="0"/>
                </a:lnTo>
                <a:lnTo>
                  <a:pt x="12168" y="1379"/>
                </a:lnTo>
                <a:lnTo>
                  <a:pt x="12766" y="1703"/>
                </a:lnTo>
                <a:lnTo>
                  <a:pt x="13140" y="2231"/>
                </a:lnTo>
                <a:lnTo>
                  <a:pt x="13691" y="3351"/>
                </a:lnTo>
                <a:lnTo>
                  <a:pt x="13902" y="4545"/>
                </a:lnTo>
                <a:lnTo>
                  <a:pt x="13759" y="5712"/>
                </a:lnTo>
                <a:lnTo>
                  <a:pt x="9733" y="16331"/>
                </a:lnTo>
                <a:lnTo>
                  <a:pt x="9495" y="16323"/>
                </a:lnTo>
                <a:lnTo>
                  <a:pt x="9495" y="4175"/>
                </a:lnTo>
                <a:lnTo>
                  <a:pt x="8910" y="3416"/>
                </a:lnTo>
                <a:lnTo>
                  <a:pt x="6903" y="3106"/>
                </a:lnTo>
                <a:lnTo>
                  <a:pt x="6271" y="3175"/>
                </a:lnTo>
                <a:lnTo>
                  <a:pt x="5999" y="3758"/>
                </a:lnTo>
                <a:lnTo>
                  <a:pt x="4441" y="11758"/>
                </a:lnTo>
                <a:lnTo>
                  <a:pt x="4346" y="12415"/>
                </a:lnTo>
                <a:lnTo>
                  <a:pt x="4346" y="15616"/>
                </a:lnTo>
                <a:lnTo>
                  <a:pt x="2992" y="15406"/>
                </a:lnTo>
                <a:lnTo>
                  <a:pt x="1924" y="15109"/>
                </a:lnTo>
                <a:lnTo>
                  <a:pt x="1265" y="14878"/>
                </a:lnTo>
                <a:lnTo>
                  <a:pt x="748" y="14369"/>
                </a:lnTo>
                <a:lnTo>
                  <a:pt x="380" y="13591"/>
                </a:lnTo>
                <a:lnTo>
                  <a:pt x="0" y="11850"/>
                </a:lnTo>
                <a:close/>
              </a:path>
              <a:path w="13970" h="16510">
                <a:moveTo>
                  <a:pt x="4346" y="15616"/>
                </a:moveTo>
                <a:lnTo>
                  <a:pt x="4346" y="12415"/>
                </a:lnTo>
                <a:lnTo>
                  <a:pt x="5074" y="13183"/>
                </a:lnTo>
                <a:lnTo>
                  <a:pt x="6903" y="13461"/>
                </a:lnTo>
                <a:lnTo>
                  <a:pt x="7617" y="13239"/>
                </a:lnTo>
                <a:lnTo>
                  <a:pt x="8046" y="11878"/>
                </a:lnTo>
                <a:lnTo>
                  <a:pt x="9393" y="5027"/>
                </a:lnTo>
                <a:lnTo>
                  <a:pt x="9495" y="4175"/>
                </a:lnTo>
                <a:lnTo>
                  <a:pt x="9495" y="16323"/>
                </a:lnTo>
                <a:lnTo>
                  <a:pt x="8699" y="16294"/>
                </a:lnTo>
                <a:lnTo>
                  <a:pt x="4346" y="156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60" name="object 1460"/>
          <p:cNvSpPr/>
          <p:nvPr/>
        </p:nvSpPr>
        <p:spPr>
          <a:xfrm>
            <a:off x="5880073" y="2565319"/>
            <a:ext cx="14144" cy="17359"/>
          </a:xfrm>
          <a:custGeom>
            <a:avLst/>
            <a:gdLst/>
            <a:ahLst/>
            <a:cxnLst/>
            <a:rect l="l" t="t" r="r" b="b"/>
            <a:pathLst>
              <a:path w="13970" h="17144">
                <a:moveTo>
                  <a:pt x="2339" y="2990"/>
                </a:moveTo>
                <a:lnTo>
                  <a:pt x="3346" y="0"/>
                </a:lnTo>
                <a:lnTo>
                  <a:pt x="11338" y="1241"/>
                </a:lnTo>
                <a:lnTo>
                  <a:pt x="11644" y="1322"/>
                </a:lnTo>
                <a:lnTo>
                  <a:pt x="12229" y="1518"/>
                </a:lnTo>
                <a:lnTo>
                  <a:pt x="12725" y="1888"/>
                </a:lnTo>
                <a:lnTo>
                  <a:pt x="13589" y="3036"/>
                </a:lnTo>
                <a:lnTo>
                  <a:pt x="13909" y="4684"/>
                </a:lnTo>
                <a:lnTo>
                  <a:pt x="13773" y="5842"/>
                </a:lnTo>
                <a:lnTo>
                  <a:pt x="9563" y="11120"/>
                </a:lnTo>
                <a:lnTo>
                  <a:pt x="9563" y="4157"/>
                </a:lnTo>
                <a:lnTo>
                  <a:pt x="8821" y="3397"/>
                </a:lnTo>
                <a:lnTo>
                  <a:pt x="4203" y="2675"/>
                </a:lnTo>
                <a:lnTo>
                  <a:pt x="3346" y="2681"/>
                </a:lnTo>
                <a:lnTo>
                  <a:pt x="2339" y="2990"/>
                </a:lnTo>
                <a:close/>
              </a:path>
              <a:path w="13970" h="17144">
                <a:moveTo>
                  <a:pt x="4856" y="15686"/>
                </a:moveTo>
                <a:lnTo>
                  <a:pt x="4856" y="13137"/>
                </a:lnTo>
                <a:lnTo>
                  <a:pt x="11066" y="14104"/>
                </a:lnTo>
                <a:lnTo>
                  <a:pt x="12229" y="14080"/>
                </a:lnTo>
                <a:lnTo>
                  <a:pt x="12481" y="14007"/>
                </a:lnTo>
                <a:lnTo>
                  <a:pt x="11644" y="16739"/>
                </a:lnTo>
                <a:lnTo>
                  <a:pt x="4856" y="15686"/>
                </a:lnTo>
                <a:close/>
              </a:path>
              <a:path w="13970" h="17144">
                <a:moveTo>
                  <a:pt x="0" y="14933"/>
                </a:moveTo>
                <a:lnTo>
                  <a:pt x="1394" y="7777"/>
                </a:lnTo>
                <a:lnTo>
                  <a:pt x="1571" y="6814"/>
                </a:lnTo>
                <a:lnTo>
                  <a:pt x="1890" y="6166"/>
                </a:lnTo>
                <a:lnTo>
                  <a:pt x="2353" y="5823"/>
                </a:lnTo>
                <a:lnTo>
                  <a:pt x="2897" y="5592"/>
                </a:lnTo>
                <a:lnTo>
                  <a:pt x="4203" y="5593"/>
                </a:lnTo>
                <a:lnTo>
                  <a:pt x="9121" y="5675"/>
                </a:lnTo>
                <a:lnTo>
                  <a:pt x="9379" y="5249"/>
                </a:lnTo>
                <a:lnTo>
                  <a:pt x="9563" y="4157"/>
                </a:lnTo>
                <a:lnTo>
                  <a:pt x="9563" y="11120"/>
                </a:lnTo>
                <a:lnTo>
                  <a:pt x="8454" y="11087"/>
                </a:lnTo>
                <a:lnTo>
                  <a:pt x="5325" y="11063"/>
                </a:lnTo>
                <a:lnTo>
                  <a:pt x="5162" y="11563"/>
                </a:lnTo>
                <a:lnTo>
                  <a:pt x="4856" y="13137"/>
                </a:lnTo>
                <a:lnTo>
                  <a:pt x="4856" y="15686"/>
                </a:lnTo>
                <a:lnTo>
                  <a:pt x="0" y="149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61" name="object 1461"/>
          <p:cNvSpPr/>
          <p:nvPr/>
        </p:nvSpPr>
        <p:spPr>
          <a:xfrm>
            <a:off x="5894320" y="2567520"/>
            <a:ext cx="14144" cy="16716"/>
          </a:xfrm>
          <a:custGeom>
            <a:avLst/>
            <a:gdLst/>
            <a:ahLst/>
            <a:cxnLst/>
            <a:rect l="l" t="t" r="r" b="b"/>
            <a:pathLst>
              <a:path w="13970" h="16510">
                <a:moveTo>
                  <a:pt x="0" y="11850"/>
                </a:moveTo>
                <a:lnTo>
                  <a:pt x="170" y="10554"/>
                </a:lnTo>
                <a:lnTo>
                  <a:pt x="1714" y="2675"/>
                </a:lnTo>
                <a:lnTo>
                  <a:pt x="2101" y="814"/>
                </a:lnTo>
                <a:lnTo>
                  <a:pt x="3094" y="0"/>
                </a:lnTo>
                <a:lnTo>
                  <a:pt x="5067" y="270"/>
                </a:lnTo>
                <a:lnTo>
                  <a:pt x="13902" y="4545"/>
                </a:lnTo>
                <a:lnTo>
                  <a:pt x="13759" y="5712"/>
                </a:lnTo>
                <a:lnTo>
                  <a:pt x="9733" y="16322"/>
                </a:lnTo>
                <a:lnTo>
                  <a:pt x="9495" y="16314"/>
                </a:lnTo>
                <a:lnTo>
                  <a:pt x="9495" y="4175"/>
                </a:lnTo>
                <a:lnTo>
                  <a:pt x="8910" y="3416"/>
                </a:lnTo>
                <a:lnTo>
                  <a:pt x="6896" y="3105"/>
                </a:lnTo>
                <a:lnTo>
                  <a:pt x="6271" y="3175"/>
                </a:lnTo>
                <a:lnTo>
                  <a:pt x="5999" y="3758"/>
                </a:lnTo>
                <a:lnTo>
                  <a:pt x="4441" y="11758"/>
                </a:lnTo>
                <a:lnTo>
                  <a:pt x="4346" y="12406"/>
                </a:lnTo>
                <a:lnTo>
                  <a:pt x="4346" y="15614"/>
                </a:lnTo>
                <a:lnTo>
                  <a:pt x="2992" y="15406"/>
                </a:lnTo>
                <a:lnTo>
                  <a:pt x="1924" y="15100"/>
                </a:lnTo>
                <a:lnTo>
                  <a:pt x="1265" y="14869"/>
                </a:lnTo>
                <a:lnTo>
                  <a:pt x="748" y="14359"/>
                </a:lnTo>
                <a:lnTo>
                  <a:pt x="380" y="13582"/>
                </a:lnTo>
                <a:lnTo>
                  <a:pt x="0" y="11850"/>
                </a:lnTo>
                <a:close/>
              </a:path>
              <a:path w="13970" h="16510">
                <a:moveTo>
                  <a:pt x="4346" y="15614"/>
                </a:moveTo>
                <a:lnTo>
                  <a:pt x="4346" y="12406"/>
                </a:lnTo>
                <a:lnTo>
                  <a:pt x="5067" y="13174"/>
                </a:lnTo>
                <a:lnTo>
                  <a:pt x="6896" y="13461"/>
                </a:lnTo>
                <a:lnTo>
                  <a:pt x="7617" y="13230"/>
                </a:lnTo>
                <a:lnTo>
                  <a:pt x="8046" y="11869"/>
                </a:lnTo>
                <a:lnTo>
                  <a:pt x="9393" y="5018"/>
                </a:lnTo>
                <a:lnTo>
                  <a:pt x="9495" y="4175"/>
                </a:lnTo>
                <a:lnTo>
                  <a:pt x="9495" y="16314"/>
                </a:lnTo>
                <a:lnTo>
                  <a:pt x="8699" y="16285"/>
                </a:lnTo>
                <a:lnTo>
                  <a:pt x="4346" y="156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62" name="object 1462"/>
          <p:cNvSpPr/>
          <p:nvPr/>
        </p:nvSpPr>
        <p:spPr>
          <a:xfrm>
            <a:off x="6500217" y="2705258"/>
            <a:ext cx="8306" cy="41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63" name="object 1463"/>
          <p:cNvSpPr/>
          <p:nvPr/>
        </p:nvSpPr>
        <p:spPr>
          <a:xfrm>
            <a:off x="6473682" y="2306957"/>
            <a:ext cx="132076" cy="41015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64" name="object 1464"/>
          <p:cNvSpPr/>
          <p:nvPr/>
        </p:nvSpPr>
        <p:spPr>
          <a:xfrm>
            <a:off x="6473682" y="2307445"/>
            <a:ext cx="75297" cy="846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65" name="object 1465"/>
          <p:cNvSpPr/>
          <p:nvPr/>
        </p:nvSpPr>
        <p:spPr>
          <a:xfrm>
            <a:off x="6479699" y="2714148"/>
            <a:ext cx="8061" cy="23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66" name="object 1466"/>
          <p:cNvSpPr/>
          <p:nvPr/>
        </p:nvSpPr>
        <p:spPr>
          <a:xfrm>
            <a:off x="6475301" y="2697765"/>
            <a:ext cx="32128" cy="1943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67" name="object 1467"/>
          <p:cNvSpPr/>
          <p:nvPr/>
        </p:nvSpPr>
        <p:spPr>
          <a:xfrm>
            <a:off x="6473682" y="2306961"/>
            <a:ext cx="132081" cy="41016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68" name="object 1468"/>
          <p:cNvSpPr/>
          <p:nvPr/>
        </p:nvSpPr>
        <p:spPr>
          <a:xfrm>
            <a:off x="6489922" y="2308041"/>
            <a:ext cx="49505" cy="35361"/>
          </a:xfrm>
          <a:custGeom>
            <a:avLst/>
            <a:gdLst/>
            <a:ahLst/>
            <a:cxnLst/>
            <a:rect l="l" t="t" r="r" b="b"/>
            <a:pathLst>
              <a:path w="48895" h="34925">
                <a:moveTo>
                  <a:pt x="0" y="0"/>
                </a:moveTo>
                <a:lnTo>
                  <a:pt x="43129" y="28727"/>
                </a:lnTo>
                <a:lnTo>
                  <a:pt x="48386" y="34734"/>
                </a:lnTo>
                <a:lnTo>
                  <a:pt x="0" y="0"/>
                </a:lnTo>
                <a:close/>
              </a:path>
            </a:pathLst>
          </a:custGeom>
          <a:solidFill>
            <a:srgbClr val="75111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69" name="object 1469"/>
          <p:cNvSpPr/>
          <p:nvPr/>
        </p:nvSpPr>
        <p:spPr>
          <a:xfrm>
            <a:off x="6557294" y="2366581"/>
            <a:ext cx="1286" cy="643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0" y="0"/>
                </a:moveTo>
                <a:lnTo>
                  <a:pt x="557" y="153"/>
                </a:lnTo>
                <a:lnTo>
                  <a:pt x="940" y="626"/>
                </a:lnTo>
                <a:lnTo>
                  <a:pt x="0" y="0"/>
                </a:lnTo>
                <a:close/>
              </a:path>
            </a:pathLst>
          </a:custGeom>
          <a:solidFill>
            <a:srgbClr val="7A131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70" name="object 1470"/>
          <p:cNvSpPr/>
          <p:nvPr/>
        </p:nvSpPr>
        <p:spPr>
          <a:xfrm>
            <a:off x="6555713" y="2365529"/>
            <a:ext cx="2572" cy="1929"/>
          </a:xfrm>
          <a:custGeom>
            <a:avLst/>
            <a:gdLst/>
            <a:ahLst/>
            <a:cxnLst/>
            <a:rect l="l" t="t" r="r" b="b"/>
            <a:pathLst>
              <a:path w="2540" h="1905">
                <a:moveTo>
                  <a:pt x="0" y="0"/>
                </a:moveTo>
                <a:lnTo>
                  <a:pt x="1484" y="408"/>
                </a:lnTo>
                <a:lnTo>
                  <a:pt x="2357" y="1486"/>
                </a:lnTo>
                <a:lnTo>
                  <a:pt x="2145" y="1428"/>
                </a:lnTo>
                <a:lnTo>
                  <a:pt x="0" y="0"/>
                </a:lnTo>
                <a:close/>
              </a:path>
            </a:pathLst>
          </a:custGeom>
          <a:solidFill>
            <a:srgbClr val="7A131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71" name="object 1471"/>
          <p:cNvSpPr/>
          <p:nvPr/>
        </p:nvSpPr>
        <p:spPr>
          <a:xfrm>
            <a:off x="6554138" y="2364991"/>
            <a:ext cx="321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04" y="0"/>
                </a:lnTo>
              </a:path>
            </a:pathLst>
          </a:custGeom>
          <a:ln w="3175">
            <a:solidFill>
              <a:srgbClr val="79121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72" name="object 1472"/>
          <p:cNvSpPr/>
          <p:nvPr/>
        </p:nvSpPr>
        <p:spPr>
          <a:xfrm>
            <a:off x="6552539" y="2363410"/>
            <a:ext cx="4500" cy="2572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0" y="0"/>
                </a:moveTo>
                <a:lnTo>
                  <a:pt x="3345" y="920"/>
                </a:lnTo>
                <a:lnTo>
                  <a:pt x="4217" y="1998"/>
                </a:lnTo>
                <a:lnTo>
                  <a:pt x="2146" y="1429"/>
                </a:lnTo>
                <a:lnTo>
                  <a:pt x="0" y="0"/>
                </a:lnTo>
                <a:close/>
              </a:path>
            </a:pathLst>
          </a:custGeom>
          <a:solidFill>
            <a:srgbClr val="79121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73" name="object 1473"/>
          <p:cNvSpPr/>
          <p:nvPr/>
        </p:nvSpPr>
        <p:spPr>
          <a:xfrm>
            <a:off x="6550958" y="2362357"/>
            <a:ext cx="5786" cy="2572"/>
          </a:xfrm>
          <a:custGeom>
            <a:avLst/>
            <a:gdLst/>
            <a:ahLst/>
            <a:cxnLst/>
            <a:rect l="l" t="t" r="r" b="b"/>
            <a:pathLst>
              <a:path w="5715" h="2539">
                <a:moveTo>
                  <a:pt x="0" y="0"/>
                </a:moveTo>
                <a:lnTo>
                  <a:pt x="4271" y="1174"/>
                </a:lnTo>
                <a:lnTo>
                  <a:pt x="5144" y="2253"/>
                </a:lnTo>
                <a:lnTo>
                  <a:pt x="2146" y="1429"/>
                </a:lnTo>
                <a:lnTo>
                  <a:pt x="0" y="0"/>
                </a:lnTo>
                <a:close/>
              </a:path>
            </a:pathLst>
          </a:custGeom>
          <a:solidFill>
            <a:srgbClr val="79121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74" name="object 1474"/>
          <p:cNvSpPr/>
          <p:nvPr/>
        </p:nvSpPr>
        <p:spPr>
          <a:xfrm>
            <a:off x="6548178" y="2360513"/>
            <a:ext cx="7072" cy="321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0" y="0"/>
                </a:moveTo>
                <a:lnTo>
                  <a:pt x="4886" y="1073"/>
                </a:lnTo>
                <a:lnTo>
                  <a:pt x="6122" y="1896"/>
                </a:lnTo>
                <a:lnTo>
                  <a:pt x="6676" y="2581"/>
                </a:lnTo>
                <a:lnTo>
                  <a:pt x="1906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79121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75" name="object 1475"/>
          <p:cNvSpPr/>
          <p:nvPr/>
        </p:nvSpPr>
        <p:spPr>
          <a:xfrm>
            <a:off x="6546796" y="2359587"/>
            <a:ext cx="7072" cy="2572"/>
          </a:xfrm>
          <a:custGeom>
            <a:avLst/>
            <a:gdLst/>
            <a:ahLst/>
            <a:cxnLst/>
            <a:rect l="l" t="t" r="r" b="b"/>
            <a:pathLst>
              <a:path w="6984" h="2539">
                <a:moveTo>
                  <a:pt x="0" y="0"/>
                </a:moveTo>
                <a:lnTo>
                  <a:pt x="4887" y="1074"/>
                </a:lnTo>
                <a:lnTo>
                  <a:pt x="6775" y="2331"/>
                </a:lnTo>
                <a:lnTo>
                  <a:pt x="1889" y="1258"/>
                </a:lnTo>
                <a:lnTo>
                  <a:pt x="0" y="0"/>
                </a:lnTo>
                <a:close/>
              </a:path>
            </a:pathLst>
          </a:custGeom>
          <a:solidFill>
            <a:srgbClr val="78121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76" name="object 1476"/>
          <p:cNvSpPr/>
          <p:nvPr/>
        </p:nvSpPr>
        <p:spPr>
          <a:xfrm>
            <a:off x="6545413" y="2359492"/>
            <a:ext cx="6429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5732" y="0"/>
                </a:lnTo>
              </a:path>
            </a:pathLst>
          </a:custGeom>
          <a:ln w="3175">
            <a:solidFill>
              <a:srgbClr val="78121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77" name="object 1477"/>
          <p:cNvSpPr/>
          <p:nvPr/>
        </p:nvSpPr>
        <p:spPr>
          <a:xfrm>
            <a:off x="6544025" y="2357741"/>
            <a:ext cx="7072" cy="2572"/>
          </a:xfrm>
          <a:custGeom>
            <a:avLst/>
            <a:gdLst/>
            <a:ahLst/>
            <a:cxnLst/>
            <a:rect l="l" t="t" r="r" b="b"/>
            <a:pathLst>
              <a:path w="6984" h="2539">
                <a:moveTo>
                  <a:pt x="0" y="0"/>
                </a:moveTo>
                <a:lnTo>
                  <a:pt x="4888" y="1074"/>
                </a:lnTo>
                <a:lnTo>
                  <a:pt x="6777" y="2332"/>
                </a:lnTo>
                <a:lnTo>
                  <a:pt x="1889" y="1258"/>
                </a:lnTo>
                <a:lnTo>
                  <a:pt x="0" y="0"/>
                </a:lnTo>
                <a:close/>
              </a:path>
            </a:pathLst>
          </a:custGeom>
          <a:solidFill>
            <a:srgbClr val="77111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78" name="object 1478"/>
          <p:cNvSpPr/>
          <p:nvPr/>
        </p:nvSpPr>
        <p:spPr>
          <a:xfrm>
            <a:off x="6542642" y="2357646"/>
            <a:ext cx="6429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5734" y="0"/>
                </a:lnTo>
              </a:path>
            </a:pathLst>
          </a:custGeom>
          <a:ln w="3175">
            <a:solidFill>
              <a:srgbClr val="77111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79" name="object 1479"/>
          <p:cNvSpPr/>
          <p:nvPr/>
        </p:nvSpPr>
        <p:spPr>
          <a:xfrm>
            <a:off x="6541244" y="2355889"/>
            <a:ext cx="7072" cy="2572"/>
          </a:xfrm>
          <a:custGeom>
            <a:avLst/>
            <a:gdLst/>
            <a:ahLst/>
            <a:cxnLst/>
            <a:rect l="l" t="t" r="r" b="b"/>
            <a:pathLst>
              <a:path w="6984" h="2539">
                <a:moveTo>
                  <a:pt x="0" y="0"/>
                </a:moveTo>
                <a:lnTo>
                  <a:pt x="4890" y="1074"/>
                </a:lnTo>
                <a:lnTo>
                  <a:pt x="6779" y="2332"/>
                </a:lnTo>
                <a:lnTo>
                  <a:pt x="1890" y="1258"/>
                </a:lnTo>
                <a:lnTo>
                  <a:pt x="0" y="0"/>
                </a:lnTo>
                <a:close/>
              </a:path>
            </a:pathLst>
          </a:custGeom>
          <a:solidFill>
            <a:srgbClr val="76111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80" name="object 1480"/>
          <p:cNvSpPr/>
          <p:nvPr/>
        </p:nvSpPr>
        <p:spPr>
          <a:xfrm>
            <a:off x="6539857" y="2355727"/>
            <a:ext cx="5786" cy="0"/>
          </a:xfrm>
          <a:custGeom>
            <a:avLst/>
            <a:gdLst/>
            <a:ahLst/>
            <a:cxnLst/>
            <a:rect l="l" t="t" r="r" b="b"/>
            <a:pathLst>
              <a:path w="5715">
                <a:moveTo>
                  <a:pt x="0" y="0"/>
                </a:moveTo>
                <a:lnTo>
                  <a:pt x="5535" y="0"/>
                </a:lnTo>
              </a:path>
            </a:pathLst>
          </a:custGeom>
          <a:ln w="3175">
            <a:solidFill>
              <a:srgbClr val="76111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81" name="object 1481"/>
          <p:cNvSpPr/>
          <p:nvPr/>
        </p:nvSpPr>
        <p:spPr>
          <a:xfrm>
            <a:off x="6539098" y="2354320"/>
            <a:ext cx="6429" cy="2572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620" y="0"/>
                </a:moveTo>
                <a:lnTo>
                  <a:pt x="4280" y="804"/>
                </a:lnTo>
                <a:lnTo>
                  <a:pt x="6169" y="2062"/>
                </a:lnTo>
                <a:lnTo>
                  <a:pt x="1278" y="987"/>
                </a:lnTo>
                <a:lnTo>
                  <a:pt x="676" y="586"/>
                </a:lnTo>
                <a:lnTo>
                  <a:pt x="620" y="0"/>
                </a:lnTo>
                <a:close/>
              </a:path>
              <a:path w="6350" h="2539">
                <a:moveTo>
                  <a:pt x="0" y="136"/>
                </a:moveTo>
                <a:lnTo>
                  <a:pt x="620" y="0"/>
                </a:lnTo>
                <a:lnTo>
                  <a:pt x="676" y="586"/>
                </a:lnTo>
                <a:lnTo>
                  <a:pt x="0" y="136"/>
                </a:lnTo>
                <a:close/>
              </a:path>
            </a:pathLst>
          </a:custGeom>
          <a:solidFill>
            <a:srgbClr val="75111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82" name="object 1482"/>
          <p:cNvSpPr/>
          <p:nvPr/>
        </p:nvSpPr>
        <p:spPr>
          <a:xfrm>
            <a:off x="6538396" y="2353701"/>
            <a:ext cx="4500" cy="1286"/>
          </a:xfrm>
          <a:custGeom>
            <a:avLst/>
            <a:gdLst/>
            <a:ahLst/>
            <a:cxnLst/>
            <a:rect l="l" t="t" r="r" b="b"/>
            <a:pathLst>
              <a:path w="4445" h="1269">
                <a:moveTo>
                  <a:pt x="1310" y="0"/>
                </a:moveTo>
                <a:lnTo>
                  <a:pt x="3601" y="503"/>
                </a:lnTo>
                <a:lnTo>
                  <a:pt x="4245" y="932"/>
                </a:lnTo>
                <a:lnTo>
                  <a:pt x="1392" y="305"/>
                </a:lnTo>
                <a:lnTo>
                  <a:pt x="1310" y="0"/>
                </a:lnTo>
                <a:close/>
              </a:path>
              <a:path w="4445" h="1269">
                <a:moveTo>
                  <a:pt x="0" y="288"/>
                </a:moveTo>
                <a:lnTo>
                  <a:pt x="1310" y="0"/>
                </a:lnTo>
                <a:lnTo>
                  <a:pt x="1392" y="305"/>
                </a:lnTo>
                <a:lnTo>
                  <a:pt x="365" y="531"/>
                </a:lnTo>
                <a:lnTo>
                  <a:pt x="0" y="288"/>
                </a:lnTo>
                <a:close/>
              </a:path>
            </a:pathLst>
          </a:custGeom>
          <a:solidFill>
            <a:srgbClr val="75111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83" name="object 1483"/>
          <p:cNvSpPr/>
          <p:nvPr/>
        </p:nvSpPr>
        <p:spPr>
          <a:xfrm>
            <a:off x="6525734" y="2343350"/>
            <a:ext cx="17359" cy="11573"/>
          </a:xfrm>
          <a:custGeom>
            <a:avLst/>
            <a:gdLst/>
            <a:ahLst/>
            <a:cxnLst/>
            <a:rect l="l" t="t" r="r" b="b"/>
            <a:pathLst>
              <a:path w="17145" h="11430">
                <a:moveTo>
                  <a:pt x="0" y="0"/>
                </a:moveTo>
                <a:lnTo>
                  <a:pt x="16634" y="11079"/>
                </a:lnTo>
                <a:lnTo>
                  <a:pt x="13903" y="10479"/>
                </a:lnTo>
                <a:lnTo>
                  <a:pt x="12814" y="10718"/>
                </a:lnTo>
                <a:lnTo>
                  <a:pt x="2705" y="3987"/>
                </a:lnTo>
                <a:lnTo>
                  <a:pt x="901" y="1270"/>
                </a:lnTo>
                <a:lnTo>
                  <a:pt x="0" y="0"/>
                </a:lnTo>
                <a:close/>
              </a:path>
            </a:pathLst>
          </a:custGeom>
          <a:solidFill>
            <a:srgbClr val="75111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84" name="object 1484"/>
          <p:cNvSpPr/>
          <p:nvPr/>
        </p:nvSpPr>
        <p:spPr>
          <a:xfrm>
            <a:off x="6574958" y="2388140"/>
            <a:ext cx="643" cy="643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30" y="35"/>
                </a:lnTo>
                <a:lnTo>
                  <a:pt x="0" y="0"/>
                </a:lnTo>
                <a:close/>
              </a:path>
            </a:pathLst>
          </a:custGeom>
          <a:solidFill>
            <a:srgbClr val="87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85" name="object 1485"/>
          <p:cNvSpPr/>
          <p:nvPr/>
        </p:nvSpPr>
        <p:spPr>
          <a:xfrm>
            <a:off x="6573110" y="2387007"/>
            <a:ext cx="2572" cy="1286"/>
          </a:xfrm>
          <a:custGeom>
            <a:avLst/>
            <a:gdLst/>
            <a:ahLst/>
            <a:cxnLst/>
            <a:rect l="l" t="t" r="r" b="b"/>
            <a:pathLst>
              <a:path w="2540" h="1269">
                <a:moveTo>
                  <a:pt x="0" y="0"/>
                </a:moveTo>
                <a:lnTo>
                  <a:pt x="1315" y="361"/>
                </a:lnTo>
                <a:lnTo>
                  <a:pt x="2020" y="1236"/>
                </a:lnTo>
                <a:lnTo>
                  <a:pt x="0" y="0"/>
                </a:lnTo>
                <a:close/>
              </a:path>
            </a:pathLst>
          </a:custGeom>
          <a:solidFill>
            <a:srgbClr val="86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86" name="object 1486"/>
          <p:cNvSpPr/>
          <p:nvPr/>
        </p:nvSpPr>
        <p:spPr>
          <a:xfrm>
            <a:off x="6571272" y="2385888"/>
            <a:ext cx="3858" cy="1929"/>
          </a:xfrm>
          <a:custGeom>
            <a:avLst/>
            <a:gdLst/>
            <a:ahLst/>
            <a:cxnLst/>
            <a:rect l="l" t="t" r="r" b="b"/>
            <a:pathLst>
              <a:path w="3809" h="1905">
                <a:moveTo>
                  <a:pt x="0" y="0"/>
                </a:moveTo>
                <a:lnTo>
                  <a:pt x="2496" y="686"/>
                </a:lnTo>
                <a:lnTo>
                  <a:pt x="3365" y="1764"/>
                </a:lnTo>
                <a:lnTo>
                  <a:pt x="2488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86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87" name="object 1487"/>
          <p:cNvSpPr/>
          <p:nvPr/>
        </p:nvSpPr>
        <p:spPr>
          <a:xfrm>
            <a:off x="6569438" y="2385456"/>
            <a:ext cx="4500" cy="0"/>
          </a:xfrm>
          <a:custGeom>
            <a:avLst/>
            <a:gdLst/>
            <a:ahLst/>
            <a:cxnLst/>
            <a:rect l="l" t="t" r="r" b="b"/>
            <a:pathLst>
              <a:path w="4445">
                <a:moveTo>
                  <a:pt x="0" y="0"/>
                </a:moveTo>
                <a:lnTo>
                  <a:pt x="3968" y="0"/>
                </a:lnTo>
              </a:path>
            </a:pathLst>
          </a:custGeom>
          <a:ln w="3175">
            <a:solidFill>
              <a:srgbClr val="85161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88" name="object 1488"/>
          <p:cNvSpPr/>
          <p:nvPr/>
        </p:nvSpPr>
        <p:spPr>
          <a:xfrm>
            <a:off x="6567605" y="2383637"/>
            <a:ext cx="5786" cy="2572"/>
          </a:xfrm>
          <a:custGeom>
            <a:avLst/>
            <a:gdLst/>
            <a:ahLst/>
            <a:cxnLst/>
            <a:rect l="l" t="t" r="r" b="b"/>
            <a:pathLst>
              <a:path w="5715" h="2539">
                <a:moveTo>
                  <a:pt x="0" y="0"/>
                </a:moveTo>
                <a:lnTo>
                  <a:pt x="4855" y="1335"/>
                </a:lnTo>
                <a:lnTo>
                  <a:pt x="5724" y="2413"/>
                </a:lnTo>
                <a:lnTo>
                  <a:pt x="2488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85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89" name="object 1489"/>
          <p:cNvSpPr/>
          <p:nvPr/>
        </p:nvSpPr>
        <p:spPr>
          <a:xfrm>
            <a:off x="6565772" y="2382516"/>
            <a:ext cx="7072" cy="2572"/>
          </a:xfrm>
          <a:custGeom>
            <a:avLst/>
            <a:gdLst/>
            <a:ahLst/>
            <a:cxnLst/>
            <a:rect l="l" t="t" r="r" b="b"/>
            <a:pathLst>
              <a:path w="6984" h="2539">
                <a:moveTo>
                  <a:pt x="0" y="0"/>
                </a:moveTo>
                <a:lnTo>
                  <a:pt x="6033" y="1659"/>
                </a:lnTo>
                <a:lnTo>
                  <a:pt x="6441" y="2166"/>
                </a:lnTo>
                <a:lnTo>
                  <a:pt x="1171" y="716"/>
                </a:lnTo>
                <a:lnTo>
                  <a:pt x="0" y="0"/>
                </a:lnTo>
                <a:close/>
              </a:path>
            </a:pathLst>
          </a:custGeom>
          <a:solidFill>
            <a:srgbClr val="8515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90" name="object 1490"/>
          <p:cNvSpPr/>
          <p:nvPr/>
        </p:nvSpPr>
        <p:spPr>
          <a:xfrm>
            <a:off x="6563938" y="2381399"/>
            <a:ext cx="8358" cy="3215"/>
          </a:xfrm>
          <a:custGeom>
            <a:avLst/>
            <a:gdLst/>
            <a:ahLst/>
            <a:cxnLst/>
            <a:rect l="l" t="t" r="r" b="b"/>
            <a:pathLst>
              <a:path w="8254" h="3175">
                <a:moveTo>
                  <a:pt x="0" y="0"/>
                </a:moveTo>
                <a:lnTo>
                  <a:pt x="6396" y="1759"/>
                </a:lnTo>
                <a:lnTo>
                  <a:pt x="7649" y="2526"/>
                </a:lnTo>
                <a:lnTo>
                  <a:pt x="8081" y="3062"/>
                </a:lnTo>
                <a:lnTo>
                  <a:pt x="2490" y="1524"/>
                </a:lnTo>
                <a:lnTo>
                  <a:pt x="0" y="0"/>
                </a:lnTo>
                <a:close/>
              </a:path>
            </a:pathLst>
          </a:custGeom>
          <a:solidFill>
            <a:srgbClr val="8515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91" name="object 1491"/>
          <p:cNvSpPr/>
          <p:nvPr/>
        </p:nvSpPr>
        <p:spPr>
          <a:xfrm>
            <a:off x="6562109" y="2380271"/>
            <a:ext cx="7715" cy="2572"/>
          </a:xfrm>
          <a:custGeom>
            <a:avLst/>
            <a:gdLst/>
            <a:ahLst/>
            <a:cxnLst/>
            <a:rect l="l" t="t" r="r" b="b"/>
            <a:pathLst>
              <a:path w="7620" h="2539">
                <a:moveTo>
                  <a:pt x="0" y="0"/>
                </a:moveTo>
                <a:lnTo>
                  <a:pt x="6398" y="1759"/>
                </a:lnTo>
                <a:lnTo>
                  <a:pt x="7567" y="2476"/>
                </a:lnTo>
                <a:lnTo>
                  <a:pt x="1171" y="716"/>
                </a:lnTo>
                <a:lnTo>
                  <a:pt x="0" y="0"/>
                </a:lnTo>
                <a:close/>
              </a:path>
            </a:pathLst>
          </a:custGeom>
          <a:solidFill>
            <a:srgbClr val="8415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92" name="object 1492"/>
          <p:cNvSpPr/>
          <p:nvPr/>
        </p:nvSpPr>
        <p:spPr>
          <a:xfrm>
            <a:off x="6560268" y="2379144"/>
            <a:ext cx="9001" cy="3858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0"/>
                </a:moveTo>
                <a:lnTo>
                  <a:pt x="6399" y="1760"/>
                </a:lnTo>
                <a:lnTo>
                  <a:pt x="8883" y="3281"/>
                </a:lnTo>
                <a:lnTo>
                  <a:pt x="2486" y="1521"/>
                </a:lnTo>
                <a:lnTo>
                  <a:pt x="0" y="0"/>
                </a:lnTo>
                <a:close/>
              </a:path>
            </a:pathLst>
          </a:custGeom>
          <a:solidFill>
            <a:srgbClr val="8415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93" name="object 1493"/>
          <p:cNvSpPr/>
          <p:nvPr/>
        </p:nvSpPr>
        <p:spPr>
          <a:xfrm>
            <a:off x="6558431" y="2378019"/>
            <a:ext cx="7715" cy="2572"/>
          </a:xfrm>
          <a:custGeom>
            <a:avLst/>
            <a:gdLst/>
            <a:ahLst/>
            <a:cxnLst/>
            <a:rect l="l" t="t" r="r" b="b"/>
            <a:pathLst>
              <a:path w="7620" h="2539">
                <a:moveTo>
                  <a:pt x="0" y="0"/>
                </a:moveTo>
                <a:lnTo>
                  <a:pt x="6400" y="1760"/>
                </a:lnTo>
                <a:lnTo>
                  <a:pt x="7240" y="2274"/>
                </a:lnTo>
                <a:lnTo>
                  <a:pt x="840" y="514"/>
                </a:lnTo>
                <a:lnTo>
                  <a:pt x="0" y="0"/>
                </a:lnTo>
                <a:close/>
              </a:path>
            </a:pathLst>
          </a:custGeom>
          <a:solidFill>
            <a:srgbClr val="8315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94" name="object 1494"/>
          <p:cNvSpPr/>
          <p:nvPr/>
        </p:nvSpPr>
        <p:spPr>
          <a:xfrm>
            <a:off x="6556598" y="2376897"/>
            <a:ext cx="9001" cy="3858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0"/>
                </a:moveTo>
                <a:lnTo>
                  <a:pt x="6402" y="1761"/>
                </a:lnTo>
                <a:lnTo>
                  <a:pt x="8886" y="3282"/>
                </a:lnTo>
                <a:lnTo>
                  <a:pt x="2486" y="1522"/>
                </a:lnTo>
                <a:lnTo>
                  <a:pt x="0" y="0"/>
                </a:lnTo>
                <a:close/>
              </a:path>
            </a:pathLst>
          </a:custGeom>
          <a:solidFill>
            <a:srgbClr val="8215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95" name="object 1495"/>
          <p:cNvSpPr/>
          <p:nvPr/>
        </p:nvSpPr>
        <p:spPr>
          <a:xfrm>
            <a:off x="6554764" y="2375774"/>
            <a:ext cx="9001" cy="3858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0"/>
                </a:moveTo>
                <a:lnTo>
                  <a:pt x="6403" y="1761"/>
                </a:lnTo>
                <a:lnTo>
                  <a:pt x="8889" y="3283"/>
                </a:lnTo>
                <a:lnTo>
                  <a:pt x="2488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8215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96" name="object 1496"/>
          <p:cNvSpPr/>
          <p:nvPr/>
        </p:nvSpPr>
        <p:spPr>
          <a:xfrm>
            <a:off x="6552929" y="2374651"/>
            <a:ext cx="7715" cy="2572"/>
          </a:xfrm>
          <a:custGeom>
            <a:avLst/>
            <a:gdLst/>
            <a:ahLst/>
            <a:cxnLst/>
            <a:rect l="l" t="t" r="r" b="b"/>
            <a:pathLst>
              <a:path w="7620" h="2539">
                <a:moveTo>
                  <a:pt x="0" y="0"/>
                </a:moveTo>
                <a:lnTo>
                  <a:pt x="6404" y="1761"/>
                </a:lnTo>
                <a:lnTo>
                  <a:pt x="7242" y="2274"/>
                </a:lnTo>
                <a:lnTo>
                  <a:pt x="838" y="513"/>
                </a:lnTo>
                <a:lnTo>
                  <a:pt x="0" y="0"/>
                </a:lnTo>
                <a:close/>
              </a:path>
            </a:pathLst>
          </a:custGeom>
          <a:solidFill>
            <a:srgbClr val="8115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97" name="object 1497"/>
          <p:cNvSpPr/>
          <p:nvPr/>
        </p:nvSpPr>
        <p:spPr>
          <a:xfrm>
            <a:off x="6551099" y="2373530"/>
            <a:ext cx="9001" cy="3858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0"/>
                </a:moveTo>
                <a:lnTo>
                  <a:pt x="6405" y="1761"/>
                </a:lnTo>
                <a:lnTo>
                  <a:pt x="8893" y="3285"/>
                </a:lnTo>
                <a:lnTo>
                  <a:pt x="2489" y="1523"/>
                </a:lnTo>
                <a:lnTo>
                  <a:pt x="0" y="0"/>
                </a:lnTo>
                <a:close/>
              </a:path>
            </a:pathLst>
          </a:custGeom>
          <a:solidFill>
            <a:srgbClr val="8014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98" name="object 1498"/>
          <p:cNvSpPr/>
          <p:nvPr/>
        </p:nvSpPr>
        <p:spPr>
          <a:xfrm>
            <a:off x="6549263" y="2372408"/>
            <a:ext cx="7715" cy="2572"/>
          </a:xfrm>
          <a:custGeom>
            <a:avLst/>
            <a:gdLst/>
            <a:ahLst/>
            <a:cxnLst/>
            <a:rect l="l" t="t" r="r" b="b"/>
            <a:pathLst>
              <a:path w="7620" h="2539">
                <a:moveTo>
                  <a:pt x="0" y="0"/>
                </a:moveTo>
                <a:lnTo>
                  <a:pt x="6407" y="1762"/>
                </a:lnTo>
                <a:lnTo>
                  <a:pt x="7578" y="2479"/>
                </a:lnTo>
                <a:lnTo>
                  <a:pt x="1172" y="717"/>
                </a:lnTo>
                <a:lnTo>
                  <a:pt x="0" y="0"/>
                </a:lnTo>
                <a:close/>
              </a:path>
            </a:pathLst>
          </a:custGeom>
          <a:solidFill>
            <a:srgbClr val="80141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99" name="object 1499"/>
          <p:cNvSpPr/>
          <p:nvPr/>
        </p:nvSpPr>
        <p:spPr>
          <a:xfrm>
            <a:off x="6547419" y="2371280"/>
            <a:ext cx="9001" cy="3858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0"/>
                </a:moveTo>
                <a:lnTo>
                  <a:pt x="6409" y="1763"/>
                </a:lnTo>
                <a:lnTo>
                  <a:pt x="8894" y="3284"/>
                </a:lnTo>
                <a:lnTo>
                  <a:pt x="2487" y="1522"/>
                </a:lnTo>
                <a:lnTo>
                  <a:pt x="0" y="0"/>
                </a:lnTo>
                <a:close/>
              </a:path>
            </a:pathLst>
          </a:custGeom>
          <a:solidFill>
            <a:srgbClr val="7F141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00" name="object 1500"/>
          <p:cNvSpPr/>
          <p:nvPr/>
        </p:nvSpPr>
        <p:spPr>
          <a:xfrm>
            <a:off x="6545583" y="2370155"/>
            <a:ext cx="7715" cy="2572"/>
          </a:xfrm>
          <a:custGeom>
            <a:avLst/>
            <a:gdLst/>
            <a:ahLst/>
            <a:cxnLst/>
            <a:rect l="l" t="t" r="r" b="b"/>
            <a:pathLst>
              <a:path w="7620" h="2539">
                <a:moveTo>
                  <a:pt x="0" y="0"/>
                </a:moveTo>
                <a:lnTo>
                  <a:pt x="6410" y="1763"/>
                </a:lnTo>
                <a:lnTo>
                  <a:pt x="7582" y="2480"/>
                </a:lnTo>
                <a:lnTo>
                  <a:pt x="1173" y="718"/>
                </a:lnTo>
                <a:lnTo>
                  <a:pt x="0" y="0"/>
                </a:lnTo>
                <a:close/>
              </a:path>
            </a:pathLst>
          </a:custGeom>
          <a:solidFill>
            <a:srgbClr val="7F141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01" name="object 1501"/>
          <p:cNvSpPr/>
          <p:nvPr/>
        </p:nvSpPr>
        <p:spPr>
          <a:xfrm>
            <a:off x="6543750" y="2369033"/>
            <a:ext cx="9001" cy="3858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0"/>
                </a:moveTo>
                <a:lnTo>
                  <a:pt x="6411" y="1763"/>
                </a:lnTo>
                <a:lnTo>
                  <a:pt x="8897" y="3285"/>
                </a:lnTo>
                <a:lnTo>
                  <a:pt x="2487" y="1522"/>
                </a:lnTo>
                <a:lnTo>
                  <a:pt x="0" y="0"/>
                </a:lnTo>
                <a:close/>
              </a:path>
            </a:pathLst>
          </a:custGeom>
          <a:solidFill>
            <a:srgbClr val="7E141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02" name="object 1502"/>
          <p:cNvSpPr/>
          <p:nvPr/>
        </p:nvSpPr>
        <p:spPr>
          <a:xfrm>
            <a:off x="6541915" y="2367909"/>
            <a:ext cx="7715" cy="2572"/>
          </a:xfrm>
          <a:custGeom>
            <a:avLst/>
            <a:gdLst/>
            <a:ahLst/>
            <a:cxnLst/>
            <a:rect l="l" t="t" r="r" b="b"/>
            <a:pathLst>
              <a:path w="7620" h="2539">
                <a:moveTo>
                  <a:pt x="0" y="0"/>
                </a:moveTo>
                <a:lnTo>
                  <a:pt x="6412" y="1763"/>
                </a:lnTo>
                <a:lnTo>
                  <a:pt x="7252" y="2277"/>
                </a:lnTo>
                <a:lnTo>
                  <a:pt x="839" y="514"/>
                </a:lnTo>
                <a:lnTo>
                  <a:pt x="0" y="0"/>
                </a:lnTo>
                <a:close/>
              </a:path>
            </a:pathLst>
          </a:custGeom>
          <a:solidFill>
            <a:srgbClr val="7E141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03" name="object 1503"/>
          <p:cNvSpPr/>
          <p:nvPr/>
        </p:nvSpPr>
        <p:spPr>
          <a:xfrm>
            <a:off x="6540084" y="2366789"/>
            <a:ext cx="9001" cy="3858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0"/>
                </a:moveTo>
                <a:lnTo>
                  <a:pt x="6414" y="1764"/>
                </a:lnTo>
                <a:lnTo>
                  <a:pt x="8900" y="3286"/>
                </a:lnTo>
                <a:lnTo>
                  <a:pt x="2487" y="1522"/>
                </a:lnTo>
                <a:lnTo>
                  <a:pt x="0" y="0"/>
                </a:lnTo>
                <a:close/>
              </a:path>
            </a:pathLst>
          </a:custGeom>
          <a:solidFill>
            <a:srgbClr val="7E141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04" name="object 1504"/>
          <p:cNvSpPr/>
          <p:nvPr/>
        </p:nvSpPr>
        <p:spPr>
          <a:xfrm>
            <a:off x="6539317" y="2366073"/>
            <a:ext cx="36003" cy="22502"/>
          </a:xfrm>
          <a:custGeom>
            <a:avLst/>
            <a:gdLst/>
            <a:ahLst/>
            <a:cxnLst/>
            <a:rect l="l" t="t" r="r" b="b"/>
            <a:pathLst>
              <a:path w="35559" h="22225">
                <a:moveTo>
                  <a:pt x="220" y="378"/>
                </a:moveTo>
                <a:lnTo>
                  <a:pt x="6200" y="1877"/>
                </a:lnTo>
                <a:lnTo>
                  <a:pt x="31973" y="17658"/>
                </a:lnTo>
                <a:lnTo>
                  <a:pt x="35402" y="21913"/>
                </a:lnTo>
                <a:lnTo>
                  <a:pt x="220" y="378"/>
                </a:lnTo>
                <a:close/>
              </a:path>
              <a:path w="35559" h="22225">
                <a:moveTo>
                  <a:pt x="405" y="0"/>
                </a:moveTo>
                <a:lnTo>
                  <a:pt x="5360" y="1363"/>
                </a:lnTo>
                <a:lnTo>
                  <a:pt x="6200" y="1877"/>
                </a:lnTo>
                <a:lnTo>
                  <a:pt x="486" y="305"/>
                </a:lnTo>
                <a:lnTo>
                  <a:pt x="405" y="0"/>
                </a:lnTo>
                <a:close/>
              </a:path>
              <a:path w="35559" h="22225">
                <a:moveTo>
                  <a:pt x="0" y="111"/>
                </a:moveTo>
                <a:lnTo>
                  <a:pt x="405" y="0"/>
                </a:lnTo>
                <a:lnTo>
                  <a:pt x="486" y="305"/>
                </a:lnTo>
                <a:lnTo>
                  <a:pt x="108" y="310"/>
                </a:lnTo>
                <a:lnTo>
                  <a:pt x="0" y="111"/>
                </a:lnTo>
                <a:close/>
              </a:path>
            </a:pathLst>
          </a:custGeom>
          <a:solidFill>
            <a:srgbClr val="7E141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05" name="object 1505"/>
          <p:cNvSpPr/>
          <p:nvPr/>
        </p:nvSpPr>
        <p:spPr>
          <a:xfrm>
            <a:off x="6539020" y="2365461"/>
            <a:ext cx="36646" cy="23145"/>
          </a:xfrm>
          <a:custGeom>
            <a:avLst/>
            <a:gdLst/>
            <a:ahLst/>
            <a:cxnLst/>
            <a:rect l="l" t="t" r="r" b="b"/>
            <a:pathLst>
              <a:path w="36195" h="22860">
                <a:moveTo>
                  <a:pt x="449" y="950"/>
                </a:moveTo>
                <a:lnTo>
                  <a:pt x="6330" y="2388"/>
                </a:lnTo>
                <a:lnTo>
                  <a:pt x="32262" y="18268"/>
                </a:lnTo>
                <a:lnTo>
                  <a:pt x="35691" y="22522"/>
                </a:lnTo>
                <a:lnTo>
                  <a:pt x="449" y="950"/>
                </a:lnTo>
                <a:close/>
              </a:path>
              <a:path w="36195" h="22860">
                <a:moveTo>
                  <a:pt x="694" y="0"/>
                </a:moveTo>
                <a:lnTo>
                  <a:pt x="3844" y="866"/>
                </a:lnTo>
                <a:lnTo>
                  <a:pt x="6330" y="2388"/>
                </a:lnTo>
                <a:lnTo>
                  <a:pt x="776" y="861"/>
                </a:lnTo>
                <a:lnTo>
                  <a:pt x="694" y="0"/>
                </a:lnTo>
                <a:close/>
              </a:path>
              <a:path w="36195" h="22860">
                <a:moveTo>
                  <a:pt x="0" y="191"/>
                </a:moveTo>
                <a:lnTo>
                  <a:pt x="694" y="0"/>
                </a:lnTo>
                <a:lnTo>
                  <a:pt x="776" y="861"/>
                </a:lnTo>
                <a:lnTo>
                  <a:pt x="398" y="919"/>
                </a:lnTo>
                <a:lnTo>
                  <a:pt x="0" y="191"/>
                </a:lnTo>
                <a:close/>
              </a:path>
            </a:pathLst>
          </a:custGeom>
          <a:solidFill>
            <a:srgbClr val="7D141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06" name="object 1506"/>
          <p:cNvSpPr/>
          <p:nvPr/>
        </p:nvSpPr>
        <p:spPr>
          <a:xfrm>
            <a:off x="6538715" y="2364838"/>
            <a:ext cx="5143" cy="1929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999" y="0"/>
                </a:moveTo>
                <a:lnTo>
                  <a:pt x="2323" y="364"/>
                </a:lnTo>
                <a:lnTo>
                  <a:pt x="4809" y="1886"/>
                </a:lnTo>
                <a:lnTo>
                  <a:pt x="1080" y="861"/>
                </a:lnTo>
                <a:lnTo>
                  <a:pt x="999" y="0"/>
                </a:lnTo>
                <a:close/>
              </a:path>
              <a:path w="5079" h="1905">
                <a:moveTo>
                  <a:pt x="0" y="274"/>
                </a:moveTo>
                <a:lnTo>
                  <a:pt x="999" y="0"/>
                </a:lnTo>
                <a:lnTo>
                  <a:pt x="1080" y="861"/>
                </a:lnTo>
                <a:lnTo>
                  <a:pt x="431" y="1039"/>
                </a:lnTo>
                <a:lnTo>
                  <a:pt x="0" y="274"/>
                </a:lnTo>
                <a:close/>
              </a:path>
            </a:pathLst>
          </a:custGeom>
          <a:solidFill>
            <a:srgbClr val="7D131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07" name="object 1507"/>
          <p:cNvSpPr/>
          <p:nvPr/>
        </p:nvSpPr>
        <p:spPr>
          <a:xfrm>
            <a:off x="6538403" y="2364271"/>
            <a:ext cx="1929" cy="643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1360" y="144"/>
                </a:moveTo>
                <a:lnTo>
                  <a:pt x="1665" y="330"/>
                </a:lnTo>
                <a:lnTo>
                  <a:pt x="1390" y="255"/>
                </a:lnTo>
                <a:close/>
              </a:path>
              <a:path w="1904" h="635">
                <a:moveTo>
                  <a:pt x="0" y="309"/>
                </a:moveTo>
                <a:lnTo>
                  <a:pt x="1125" y="0"/>
                </a:lnTo>
                <a:lnTo>
                  <a:pt x="1360" y="144"/>
                </a:lnTo>
                <a:lnTo>
                  <a:pt x="166" y="591"/>
                </a:lnTo>
                <a:lnTo>
                  <a:pt x="0" y="309"/>
                </a:lnTo>
                <a:close/>
              </a:path>
            </a:pathLst>
          </a:custGeom>
          <a:solidFill>
            <a:srgbClr val="7C131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08" name="object 1508"/>
          <p:cNvSpPr/>
          <p:nvPr/>
        </p:nvSpPr>
        <p:spPr>
          <a:xfrm>
            <a:off x="6538088" y="2363840"/>
            <a:ext cx="1929" cy="1286"/>
          </a:xfrm>
          <a:custGeom>
            <a:avLst/>
            <a:gdLst/>
            <a:ahLst/>
            <a:cxnLst/>
            <a:rect l="l" t="t" r="r" b="b"/>
            <a:pathLst>
              <a:path w="1904" h="1269">
                <a:moveTo>
                  <a:pt x="0" y="205"/>
                </a:moveTo>
                <a:lnTo>
                  <a:pt x="747" y="0"/>
                </a:lnTo>
                <a:lnTo>
                  <a:pt x="1812" y="652"/>
                </a:lnTo>
                <a:lnTo>
                  <a:pt x="448" y="965"/>
                </a:lnTo>
                <a:lnTo>
                  <a:pt x="0" y="205"/>
                </a:lnTo>
                <a:close/>
              </a:path>
            </a:pathLst>
          </a:custGeom>
          <a:solidFill>
            <a:srgbClr val="7B131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09" name="object 1509"/>
          <p:cNvSpPr/>
          <p:nvPr/>
        </p:nvSpPr>
        <p:spPr>
          <a:xfrm>
            <a:off x="6537773" y="2363559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2" y="0"/>
                </a:lnTo>
              </a:path>
            </a:pathLst>
          </a:custGeom>
          <a:ln w="3175">
            <a:solidFill>
              <a:srgbClr val="7A131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10" name="object 1510"/>
          <p:cNvSpPr/>
          <p:nvPr/>
        </p:nvSpPr>
        <p:spPr>
          <a:xfrm>
            <a:off x="6537519" y="236339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924" y="0"/>
                </a:lnTo>
              </a:path>
            </a:pathLst>
          </a:custGeom>
          <a:ln w="3175">
            <a:solidFill>
              <a:srgbClr val="7A131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11" name="object 1511"/>
          <p:cNvSpPr/>
          <p:nvPr/>
        </p:nvSpPr>
        <p:spPr>
          <a:xfrm>
            <a:off x="6573749" y="2397707"/>
            <a:ext cx="2572" cy="1929"/>
          </a:xfrm>
          <a:custGeom>
            <a:avLst/>
            <a:gdLst/>
            <a:ahLst/>
            <a:cxnLst/>
            <a:rect l="l" t="t" r="r" b="b"/>
            <a:pathLst>
              <a:path w="2540" h="1905">
                <a:moveTo>
                  <a:pt x="0" y="0"/>
                </a:moveTo>
                <a:lnTo>
                  <a:pt x="1316" y="362"/>
                </a:lnTo>
                <a:lnTo>
                  <a:pt x="2331" y="1294"/>
                </a:lnTo>
                <a:lnTo>
                  <a:pt x="0" y="0"/>
                </a:lnTo>
                <a:close/>
              </a:path>
            </a:pathLst>
          </a:custGeom>
          <a:solidFill>
            <a:srgbClr val="8D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12" name="object 1512"/>
          <p:cNvSpPr/>
          <p:nvPr/>
        </p:nvSpPr>
        <p:spPr>
          <a:xfrm>
            <a:off x="6571540" y="2396474"/>
            <a:ext cx="7072" cy="3858"/>
          </a:xfrm>
          <a:custGeom>
            <a:avLst/>
            <a:gdLst/>
            <a:ahLst/>
            <a:cxnLst/>
            <a:rect l="l" t="t" r="r" b="b"/>
            <a:pathLst>
              <a:path w="6984" h="3810">
                <a:moveTo>
                  <a:pt x="0" y="0"/>
                </a:moveTo>
                <a:lnTo>
                  <a:pt x="3675" y="1010"/>
                </a:lnTo>
                <a:lnTo>
                  <a:pt x="6510" y="3613"/>
                </a:lnTo>
                <a:lnTo>
                  <a:pt x="4541" y="2520"/>
                </a:lnTo>
                <a:lnTo>
                  <a:pt x="3176" y="1267"/>
                </a:lnTo>
                <a:lnTo>
                  <a:pt x="1407" y="781"/>
                </a:lnTo>
                <a:lnTo>
                  <a:pt x="0" y="0"/>
                </a:lnTo>
                <a:close/>
              </a:path>
            </a:pathLst>
          </a:custGeom>
          <a:solidFill>
            <a:srgbClr val="8C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13" name="object 1513"/>
          <p:cNvSpPr/>
          <p:nvPr/>
        </p:nvSpPr>
        <p:spPr>
          <a:xfrm>
            <a:off x="6569319" y="2395246"/>
            <a:ext cx="10930" cy="6429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0" y="0"/>
                </a:moveTo>
                <a:lnTo>
                  <a:pt x="6042" y="1661"/>
                </a:lnTo>
                <a:lnTo>
                  <a:pt x="10703" y="5941"/>
                </a:lnTo>
                <a:lnTo>
                  <a:pt x="8232" y="4569"/>
                </a:lnTo>
                <a:lnTo>
                  <a:pt x="5951" y="2475"/>
                </a:lnTo>
                <a:lnTo>
                  <a:pt x="2995" y="1662"/>
                </a:lnTo>
                <a:lnTo>
                  <a:pt x="0" y="0"/>
                </a:lnTo>
                <a:close/>
              </a:path>
            </a:pathLst>
          </a:custGeom>
          <a:solidFill>
            <a:srgbClr val="8C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14" name="object 1514"/>
          <p:cNvSpPr/>
          <p:nvPr/>
        </p:nvSpPr>
        <p:spPr>
          <a:xfrm>
            <a:off x="6567112" y="2394016"/>
            <a:ext cx="15430" cy="8358"/>
          </a:xfrm>
          <a:custGeom>
            <a:avLst/>
            <a:gdLst/>
            <a:ahLst/>
            <a:cxnLst/>
            <a:rect l="l" t="t" r="r" b="b"/>
            <a:pathLst>
              <a:path w="15240" h="8255">
                <a:moveTo>
                  <a:pt x="0" y="0"/>
                </a:moveTo>
                <a:lnTo>
                  <a:pt x="7642" y="2102"/>
                </a:lnTo>
                <a:lnTo>
                  <a:pt x="8983" y="2846"/>
                </a:lnTo>
                <a:lnTo>
                  <a:pt x="14877" y="8257"/>
                </a:lnTo>
                <a:lnTo>
                  <a:pt x="12902" y="7161"/>
                </a:lnTo>
                <a:lnTo>
                  <a:pt x="7896" y="2566"/>
                </a:lnTo>
                <a:lnTo>
                  <a:pt x="1410" y="782"/>
                </a:lnTo>
                <a:lnTo>
                  <a:pt x="0" y="0"/>
                </a:lnTo>
                <a:close/>
              </a:path>
            </a:pathLst>
          </a:custGeom>
          <a:solidFill>
            <a:srgbClr val="8C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15" name="object 1515"/>
          <p:cNvSpPr/>
          <p:nvPr/>
        </p:nvSpPr>
        <p:spPr>
          <a:xfrm>
            <a:off x="6564903" y="2392791"/>
            <a:ext cx="19288" cy="10930"/>
          </a:xfrm>
          <a:custGeom>
            <a:avLst/>
            <a:gdLst/>
            <a:ahLst/>
            <a:cxnLst/>
            <a:rect l="l" t="t" r="r" b="b"/>
            <a:pathLst>
              <a:path w="19050" h="10794">
                <a:moveTo>
                  <a:pt x="0" y="0"/>
                </a:moveTo>
                <a:lnTo>
                  <a:pt x="7645" y="2102"/>
                </a:lnTo>
                <a:lnTo>
                  <a:pt x="10636" y="3764"/>
                </a:lnTo>
                <a:lnTo>
                  <a:pt x="2995" y="1662"/>
                </a:lnTo>
                <a:lnTo>
                  <a:pt x="0" y="0"/>
                </a:lnTo>
                <a:close/>
              </a:path>
              <a:path w="19050" h="10794">
                <a:moveTo>
                  <a:pt x="10681" y="3789"/>
                </a:moveTo>
                <a:lnTo>
                  <a:pt x="13155" y="5163"/>
                </a:lnTo>
                <a:lnTo>
                  <a:pt x="19048" y="10572"/>
                </a:lnTo>
                <a:lnTo>
                  <a:pt x="16577" y="9201"/>
                </a:lnTo>
                <a:lnTo>
                  <a:pt x="10681" y="3789"/>
                </a:lnTo>
                <a:close/>
              </a:path>
            </a:pathLst>
          </a:custGeom>
          <a:solidFill>
            <a:srgbClr val="8C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16" name="object 1516"/>
          <p:cNvSpPr/>
          <p:nvPr/>
        </p:nvSpPr>
        <p:spPr>
          <a:xfrm>
            <a:off x="6562697" y="2391571"/>
            <a:ext cx="23788" cy="13501"/>
          </a:xfrm>
          <a:custGeom>
            <a:avLst/>
            <a:gdLst/>
            <a:ahLst/>
            <a:cxnLst/>
            <a:rect l="l" t="t" r="r" b="b"/>
            <a:pathLst>
              <a:path w="23495" h="13335">
                <a:moveTo>
                  <a:pt x="0" y="0"/>
                </a:moveTo>
                <a:lnTo>
                  <a:pt x="7649" y="2104"/>
                </a:lnTo>
                <a:lnTo>
                  <a:pt x="8654" y="2662"/>
                </a:lnTo>
                <a:lnTo>
                  <a:pt x="1007" y="559"/>
                </a:lnTo>
                <a:lnTo>
                  <a:pt x="0" y="0"/>
                </a:lnTo>
                <a:close/>
              </a:path>
              <a:path w="23495" h="13335">
                <a:moveTo>
                  <a:pt x="16389" y="6958"/>
                </a:moveTo>
                <a:lnTo>
                  <a:pt x="17326" y="7479"/>
                </a:lnTo>
                <a:lnTo>
                  <a:pt x="23216" y="12886"/>
                </a:lnTo>
                <a:lnTo>
                  <a:pt x="22282" y="12368"/>
                </a:lnTo>
                <a:lnTo>
                  <a:pt x="16389" y="6958"/>
                </a:lnTo>
                <a:close/>
              </a:path>
            </a:pathLst>
          </a:custGeom>
          <a:solidFill>
            <a:srgbClr val="8B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17" name="object 1517"/>
          <p:cNvSpPr/>
          <p:nvPr/>
        </p:nvSpPr>
        <p:spPr>
          <a:xfrm>
            <a:off x="6560499" y="2390343"/>
            <a:ext cx="27003" cy="15430"/>
          </a:xfrm>
          <a:custGeom>
            <a:avLst/>
            <a:gdLst/>
            <a:ahLst/>
            <a:cxnLst/>
            <a:rect l="l" t="t" r="r" b="b"/>
            <a:pathLst>
              <a:path w="26670" h="15239">
                <a:moveTo>
                  <a:pt x="0" y="0"/>
                </a:moveTo>
                <a:lnTo>
                  <a:pt x="7652" y="2104"/>
                </a:lnTo>
                <a:lnTo>
                  <a:pt x="10639" y="3763"/>
                </a:lnTo>
                <a:lnTo>
                  <a:pt x="2991" y="1660"/>
                </a:lnTo>
                <a:lnTo>
                  <a:pt x="0" y="0"/>
                </a:lnTo>
                <a:close/>
              </a:path>
              <a:path w="26670" h="15239">
                <a:moveTo>
                  <a:pt x="19024" y="8421"/>
                </a:moveTo>
                <a:lnTo>
                  <a:pt x="21492" y="9792"/>
                </a:lnTo>
                <a:lnTo>
                  <a:pt x="26220" y="14132"/>
                </a:lnTo>
                <a:lnTo>
                  <a:pt x="26608" y="14769"/>
                </a:lnTo>
                <a:lnTo>
                  <a:pt x="24916" y="13829"/>
                </a:lnTo>
                <a:lnTo>
                  <a:pt x="19024" y="8421"/>
                </a:lnTo>
                <a:close/>
              </a:path>
            </a:pathLst>
          </a:custGeom>
          <a:solidFill>
            <a:srgbClr val="8B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18" name="object 1518"/>
          <p:cNvSpPr/>
          <p:nvPr/>
        </p:nvSpPr>
        <p:spPr>
          <a:xfrm>
            <a:off x="6558291" y="2389122"/>
            <a:ext cx="29573" cy="16073"/>
          </a:xfrm>
          <a:custGeom>
            <a:avLst/>
            <a:gdLst/>
            <a:ahLst/>
            <a:cxnLst/>
            <a:rect l="l" t="t" r="r" b="b"/>
            <a:pathLst>
              <a:path w="29209" h="15875">
                <a:moveTo>
                  <a:pt x="0" y="0"/>
                </a:moveTo>
                <a:lnTo>
                  <a:pt x="7654" y="2105"/>
                </a:lnTo>
                <a:lnTo>
                  <a:pt x="10642" y="3764"/>
                </a:lnTo>
                <a:lnTo>
                  <a:pt x="2992" y="1660"/>
                </a:lnTo>
                <a:lnTo>
                  <a:pt x="0" y="0"/>
                </a:lnTo>
                <a:close/>
              </a:path>
              <a:path w="29209" h="15875">
                <a:moveTo>
                  <a:pt x="23200" y="10740"/>
                </a:moveTo>
                <a:lnTo>
                  <a:pt x="25670" y="12111"/>
                </a:lnTo>
                <a:lnTo>
                  <a:pt x="27388" y="13689"/>
                </a:lnTo>
                <a:lnTo>
                  <a:pt x="28639" y="15732"/>
                </a:lnTo>
                <a:lnTo>
                  <a:pt x="23200" y="10740"/>
                </a:lnTo>
                <a:close/>
              </a:path>
            </a:pathLst>
          </a:custGeom>
          <a:solidFill>
            <a:srgbClr val="8A17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19" name="object 1519"/>
          <p:cNvSpPr/>
          <p:nvPr/>
        </p:nvSpPr>
        <p:spPr>
          <a:xfrm>
            <a:off x="6556081" y="2387896"/>
            <a:ext cx="9001" cy="3215"/>
          </a:xfrm>
          <a:custGeom>
            <a:avLst/>
            <a:gdLst/>
            <a:ahLst/>
            <a:cxnLst/>
            <a:rect l="l" t="t" r="r" b="b"/>
            <a:pathLst>
              <a:path w="8890" h="3175">
                <a:moveTo>
                  <a:pt x="0" y="0"/>
                </a:moveTo>
                <a:lnTo>
                  <a:pt x="7656" y="2105"/>
                </a:lnTo>
                <a:lnTo>
                  <a:pt x="8666" y="2666"/>
                </a:lnTo>
                <a:lnTo>
                  <a:pt x="1011" y="561"/>
                </a:lnTo>
                <a:lnTo>
                  <a:pt x="0" y="0"/>
                </a:lnTo>
                <a:close/>
              </a:path>
            </a:pathLst>
          </a:custGeom>
          <a:solidFill>
            <a:srgbClr val="8A17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20" name="object 1520"/>
          <p:cNvSpPr/>
          <p:nvPr/>
        </p:nvSpPr>
        <p:spPr>
          <a:xfrm>
            <a:off x="6553857" y="2386658"/>
            <a:ext cx="10930" cy="3858"/>
          </a:xfrm>
          <a:custGeom>
            <a:avLst/>
            <a:gdLst/>
            <a:ahLst/>
            <a:cxnLst/>
            <a:rect l="l" t="t" r="r" b="b"/>
            <a:pathLst>
              <a:path w="10795" h="3810">
                <a:moveTo>
                  <a:pt x="0" y="0"/>
                </a:moveTo>
                <a:lnTo>
                  <a:pt x="7660" y="2107"/>
                </a:lnTo>
                <a:lnTo>
                  <a:pt x="10651" y="3768"/>
                </a:lnTo>
                <a:lnTo>
                  <a:pt x="2994" y="1662"/>
                </a:lnTo>
                <a:lnTo>
                  <a:pt x="0" y="0"/>
                </a:lnTo>
                <a:close/>
              </a:path>
            </a:pathLst>
          </a:custGeom>
          <a:solidFill>
            <a:srgbClr val="8917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21" name="object 1521"/>
          <p:cNvSpPr/>
          <p:nvPr/>
        </p:nvSpPr>
        <p:spPr>
          <a:xfrm>
            <a:off x="6551648" y="2385438"/>
            <a:ext cx="9644" cy="321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7663" y="2107"/>
                </a:lnTo>
                <a:lnTo>
                  <a:pt x="9072" y="2890"/>
                </a:lnTo>
                <a:lnTo>
                  <a:pt x="1411" y="783"/>
                </a:lnTo>
                <a:lnTo>
                  <a:pt x="0" y="0"/>
                </a:lnTo>
                <a:close/>
              </a:path>
            </a:pathLst>
          </a:custGeom>
          <a:solidFill>
            <a:srgbClr val="89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22" name="object 1522"/>
          <p:cNvSpPr/>
          <p:nvPr/>
        </p:nvSpPr>
        <p:spPr>
          <a:xfrm>
            <a:off x="6549445" y="2384209"/>
            <a:ext cx="10930" cy="3858"/>
          </a:xfrm>
          <a:custGeom>
            <a:avLst/>
            <a:gdLst/>
            <a:ahLst/>
            <a:cxnLst/>
            <a:rect l="l" t="t" r="r" b="b"/>
            <a:pathLst>
              <a:path w="10795" h="3810">
                <a:moveTo>
                  <a:pt x="0" y="0"/>
                </a:moveTo>
                <a:lnTo>
                  <a:pt x="7667" y="2109"/>
                </a:lnTo>
                <a:lnTo>
                  <a:pt x="10655" y="3769"/>
                </a:lnTo>
                <a:lnTo>
                  <a:pt x="2993" y="1661"/>
                </a:lnTo>
                <a:lnTo>
                  <a:pt x="0" y="0"/>
                </a:lnTo>
                <a:close/>
              </a:path>
            </a:pathLst>
          </a:custGeom>
          <a:solidFill>
            <a:srgbClr val="8817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23" name="object 1523"/>
          <p:cNvSpPr/>
          <p:nvPr/>
        </p:nvSpPr>
        <p:spPr>
          <a:xfrm>
            <a:off x="6547231" y="2382987"/>
            <a:ext cx="9644" cy="321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0" y="0"/>
                </a:moveTo>
                <a:lnTo>
                  <a:pt x="7670" y="2109"/>
                </a:lnTo>
                <a:lnTo>
                  <a:pt x="9078" y="2892"/>
                </a:lnTo>
                <a:lnTo>
                  <a:pt x="1410" y="783"/>
                </a:lnTo>
                <a:lnTo>
                  <a:pt x="0" y="0"/>
                </a:lnTo>
                <a:close/>
              </a:path>
            </a:pathLst>
          </a:custGeom>
          <a:solidFill>
            <a:srgbClr val="87161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24" name="object 1524"/>
          <p:cNvSpPr/>
          <p:nvPr/>
        </p:nvSpPr>
        <p:spPr>
          <a:xfrm>
            <a:off x="6546896" y="2382270"/>
            <a:ext cx="9001" cy="3858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0"/>
                </a:moveTo>
                <a:lnTo>
                  <a:pt x="5832" y="1604"/>
                </a:lnTo>
                <a:lnTo>
                  <a:pt x="8823" y="3265"/>
                </a:lnTo>
                <a:lnTo>
                  <a:pt x="1154" y="1156"/>
                </a:lnTo>
                <a:lnTo>
                  <a:pt x="255" y="657"/>
                </a:lnTo>
                <a:lnTo>
                  <a:pt x="0" y="0"/>
                </a:lnTo>
                <a:close/>
              </a:path>
            </a:pathLst>
          </a:custGeom>
          <a:solidFill>
            <a:srgbClr val="87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25" name="object 1525"/>
          <p:cNvSpPr/>
          <p:nvPr/>
        </p:nvSpPr>
        <p:spPr>
          <a:xfrm>
            <a:off x="6546627" y="2382408"/>
            <a:ext cx="5143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930" y="0"/>
                </a:lnTo>
              </a:path>
            </a:pathLst>
          </a:custGeom>
          <a:ln w="3175">
            <a:solidFill>
              <a:srgbClr val="87161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26" name="object 1526"/>
          <p:cNvSpPr/>
          <p:nvPr/>
        </p:nvSpPr>
        <p:spPr>
          <a:xfrm>
            <a:off x="6546358" y="2380887"/>
            <a:ext cx="5143" cy="2572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0" y="0"/>
                </a:moveTo>
                <a:lnTo>
                  <a:pt x="2012" y="553"/>
                </a:lnTo>
                <a:lnTo>
                  <a:pt x="5004" y="2215"/>
                </a:lnTo>
                <a:lnTo>
                  <a:pt x="365" y="939"/>
                </a:lnTo>
                <a:lnTo>
                  <a:pt x="0" y="0"/>
                </a:lnTo>
                <a:close/>
              </a:path>
            </a:pathLst>
          </a:custGeom>
          <a:solidFill>
            <a:srgbClr val="87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27" name="object 1527"/>
          <p:cNvSpPr/>
          <p:nvPr/>
        </p:nvSpPr>
        <p:spPr>
          <a:xfrm>
            <a:off x="6546084" y="238049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08" y="0"/>
                </a:lnTo>
              </a:path>
            </a:pathLst>
          </a:custGeom>
          <a:ln w="3175">
            <a:solidFill>
              <a:srgbClr val="871618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28" name="object 1528"/>
          <p:cNvSpPr/>
          <p:nvPr/>
        </p:nvSpPr>
        <p:spPr>
          <a:xfrm>
            <a:off x="6546070" y="2380164"/>
            <a:ext cx="1286" cy="643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0" y="0"/>
                </a:moveTo>
                <a:lnTo>
                  <a:pt x="914" y="507"/>
                </a:lnTo>
                <a:lnTo>
                  <a:pt x="111" y="287"/>
                </a:lnTo>
                <a:lnTo>
                  <a:pt x="0" y="0"/>
                </a:lnTo>
                <a:close/>
              </a:path>
            </a:pathLst>
          </a:custGeom>
          <a:solidFill>
            <a:srgbClr val="86161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29" name="object 1529"/>
          <p:cNvSpPr/>
          <p:nvPr/>
        </p:nvSpPr>
        <p:spPr>
          <a:xfrm>
            <a:off x="6569915" y="2406546"/>
            <a:ext cx="3858" cy="1929"/>
          </a:xfrm>
          <a:custGeom>
            <a:avLst/>
            <a:gdLst/>
            <a:ahLst/>
            <a:cxnLst/>
            <a:rect l="l" t="t" r="r" b="b"/>
            <a:pathLst>
              <a:path w="3809" h="1905">
                <a:moveTo>
                  <a:pt x="0" y="0"/>
                </a:moveTo>
                <a:lnTo>
                  <a:pt x="2312" y="635"/>
                </a:lnTo>
                <a:lnTo>
                  <a:pt x="3523" y="1748"/>
                </a:lnTo>
                <a:lnTo>
                  <a:pt x="0" y="0"/>
                </a:lnTo>
                <a:close/>
              </a:path>
            </a:pathLst>
          </a:custGeom>
          <a:solidFill>
            <a:srgbClr val="92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30" name="object 1530"/>
          <p:cNvSpPr/>
          <p:nvPr/>
        </p:nvSpPr>
        <p:spPr>
          <a:xfrm>
            <a:off x="6567120" y="2405155"/>
            <a:ext cx="8358" cy="4500"/>
          </a:xfrm>
          <a:custGeom>
            <a:avLst/>
            <a:gdLst/>
            <a:ahLst/>
            <a:cxnLst/>
            <a:rect l="l" t="t" r="r" b="b"/>
            <a:pathLst>
              <a:path w="8254" h="4444">
                <a:moveTo>
                  <a:pt x="0" y="0"/>
                </a:moveTo>
                <a:lnTo>
                  <a:pt x="5246" y="1443"/>
                </a:lnTo>
                <a:lnTo>
                  <a:pt x="7994" y="3966"/>
                </a:lnTo>
                <a:lnTo>
                  <a:pt x="7186" y="3564"/>
                </a:lnTo>
                <a:lnTo>
                  <a:pt x="5154" y="1700"/>
                </a:lnTo>
                <a:lnTo>
                  <a:pt x="1277" y="633"/>
                </a:lnTo>
                <a:lnTo>
                  <a:pt x="0" y="0"/>
                </a:lnTo>
                <a:close/>
              </a:path>
            </a:pathLst>
          </a:custGeom>
          <a:solidFill>
            <a:srgbClr val="92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31" name="object 1531"/>
          <p:cNvSpPr/>
          <p:nvPr/>
        </p:nvSpPr>
        <p:spPr>
          <a:xfrm>
            <a:off x="6564314" y="2403766"/>
            <a:ext cx="12858" cy="6429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0" y="0"/>
                </a:moveTo>
                <a:lnTo>
                  <a:pt x="8192" y="2253"/>
                </a:lnTo>
                <a:lnTo>
                  <a:pt x="12482" y="6192"/>
                </a:lnTo>
                <a:lnTo>
                  <a:pt x="10357" y="5138"/>
                </a:lnTo>
                <a:lnTo>
                  <a:pt x="8100" y="3065"/>
                </a:lnTo>
                <a:lnTo>
                  <a:pt x="3791" y="1880"/>
                </a:lnTo>
                <a:lnTo>
                  <a:pt x="0" y="0"/>
                </a:lnTo>
                <a:close/>
              </a:path>
            </a:pathLst>
          </a:custGeom>
          <a:solidFill>
            <a:srgbClr val="92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32" name="object 1532"/>
          <p:cNvSpPr/>
          <p:nvPr/>
        </p:nvSpPr>
        <p:spPr>
          <a:xfrm>
            <a:off x="6561520" y="2402378"/>
            <a:ext cx="17359" cy="9001"/>
          </a:xfrm>
          <a:custGeom>
            <a:avLst/>
            <a:gdLst/>
            <a:ahLst/>
            <a:cxnLst/>
            <a:rect l="l" t="t" r="r" b="b"/>
            <a:pathLst>
              <a:path w="17145" h="8889">
                <a:moveTo>
                  <a:pt x="0" y="0"/>
                </a:moveTo>
                <a:lnTo>
                  <a:pt x="9495" y="2611"/>
                </a:lnTo>
                <a:lnTo>
                  <a:pt x="11987" y="3847"/>
                </a:lnTo>
                <a:lnTo>
                  <a:pt x="16964" y="8415"/>
                </a:lnTo>
                <a:lnTo>
                  <a:pt x="14835" y="7359"/>
                </a:lnTo>
                <a:lnTo>
                  <a:pt x="11040" y="3875"/>
                </a:lnTo>
                <a:lnTo>
                  <a:pt x="3795" y="1882"/>
                </a:lnTo>
                <a:lnTo>
                  <a:pt x="0" y="0"/>
                </a:lnTo>
                <a:close/>
              </a:path>
            </a:pathLst>
          </a:custGeom>
          <a:solidFill>
            <a:srgbClr val="92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33" name="object 1533"/>
          <p:cNvSpPr/>
          <p:nvPr/>
        </p:nvSpPr>
        <p:spPr>
          <a:xfrm>
            <a:off x="6558721" y="2400984"/>
            <a:ext cx="21859" cy="10930"/>
          </a:xfrm>
          <a:custGeom>
            <a:avLst/>
            <a:gdLst/>
            <a:ahLst/>
            <a:cxnLst/>
            <a:rect l="l" t="t" r="r" b="b"/>
            <a:pathLst>
              <a:path w="21590" h="10794">
                <a:moveTo>
                  <a:pt x="0" y="0"/>
                </a:moveTo>
                <a:lnTo>
                  <a:pt x="9490" y="2610"/>
                </a:lnTo>
                <a:lnTo>
                  <a:pt x="10774" y="3246"/>
                </a:lnTo>
                <a:lnTo>
                  <a:pt x="1281" y="635"/>
                </a:lnTo>
                <a:lnTo>
                  <a:pt x="0" y="0"/>
                </a:lnTo>
                <a:close/>
              </a:path>
              <a:path w="21590" h="10794">
                <a:moveTo>
                  <a:pt x="15654" y="5665"/>
                </a:moveTo>
                <a:lnTo>
                  <a:pt x="16465" y="6068"/>
                </a:lnTo>
                <a:lnTo>
                  <a:pt x="21444" y="10638"/>
                </a:lnTo>
                <a:lnTo>
                  <a:pt x="20631" y="10235"/>
                </a:lnTo>
                <a:lnTo>
                  <a:pt x="15654" y="5665"/>
                </a:lnTo>
                <a:close/>
              </a:path>
            </a:pathLst>
          </a:custGeom>
          <a:solidFill>
            <a:srgbClr val="91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34" name="object 1534"/>
          <p:cNvSpPr/>
          <p:nvPr/>
        </p:nvSpPr>
        <p:spPr>
          <a:xfrm>
            <a:off x="6555924" y="2399602"/>
            <a:ext cx="26359" cy="13501"/>
          </a:xfrm>
          <a:custGeom>
            <a:avLst/>
            <a:gdLst/>
            <a:ahLst/>
            <a:cxnLst/>
            <a:rect l="l" t="t" r="r" b="b"/>
            <a:pathLst>
              <a:path w="26034" h="13335">
                <a:moveTo>
                  <a:pt x="0" y="0"/>
                </a:moveTo>
                <a:lnTo>
                  <a:pt x="9485" y="2609"/>
                </a:lnTo>
                <a:lnTo>
                  <a:pt x="13290" y="4495"/>
                </a:lnTo>
                <a:lnTo>
                  <a:pt x="3797" y="1883"/>
                </a:lnTo>
                <a:lnTo>
                  <a:pt x="0" y="0"/>
                </a:lnTo>
                <a:close/>
              </a:path>
              <a:path w="26034" h="13335">
                <a:moveTo>
                  <a:pt x="18808" y="7230"/>
                </a:moveTo>
                <a:lnTo>
                  <a:pt x="20941" y="8287"/>
                </a:lnTo>
                <a:lnTo>
                  <a:pt x="25920" y="12858"/>
                </a:lnTo>
                <a:lnTo>
                  <a:pt x="23785" y="11799"/>
                </a:lnTo>
                <a:lnTo>
                  <a:pt x="18808" y="7230"/>
                </a:lnTo>
                <a:close/>
              </a:path>
            </a:pathLst>
          </a:custGeom>
          <a:solidFill>
            <a:srgbClr val="91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35" name="object 1535"/>
          <p:cNvSpPr/>
          <p:nvPr/>
        </p:nvSpPr>
        <p:spPr>
          <a:xfrm>
            <a:off x="6553125" y="2398211"/>
            <a:ext cx="30860" cy="15430"/>
          </a:xfrm>
          <a:custGeom>
            <a:avLst/>
            <a:gdLst/>
            <a:ahLst/>
            <a:cxnLst/>
            <a:rect l="l" t="t" r="r" b="b"/>
            <a:pathLst>
              <a:path w="30479" h="15239">
                <a:moveTo>
                  <a:pt x="0" y="0"/>
                </a:moveTo>
                <a:lnTo>
                  <a:pt x="9480" y="2607"/>
                </a:lnTo>
                <a:lnTo>
                  <a:pt x="11273" y="3496"/>
                </a:lnTo>
                <a:lnTo>
                  <a:pt x="1789" y="887"/>
                </a:lnTo>
                <a:lnTo>
                  <a:pt x="0" y="0"/>
                </a:lnTo>
                <a:close/>
              </a:path>
              <a:path w="30479" h="15239">
                <a:moveTo>
                  <a:pt x="23711" y="9661"/>
                </a:moveTo>
                <a:lnTo>
                  <a:pt x="25410" y="10503"/>
                </a:lnTo>
                <a:lnTo>
                  <a:pt x="30391" y="15076"/>
                </a:lnTo>
                <a:lnTo>
                  <a:pt x="28690" y="14233"/>
                </a:lnTo>
                <a:lnTo>
                  <a:pt x="23711" y="9661"/>
                </a:lnTo>
                <a:close/>
              </a:path>
            </a:pathLst>
          </a:custGeom>
          <a:solidFill>
            <a:srgbClr val="91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36" name="object 1536"/>
          <p:cNvSpPr/>
          <p:nvPr/>
        </p:nvSpPr>
        <p:spPr>
          <a:xfrm>
            <a:off x="6551671" y="2397198"/>
            <a:ext cx="34075" cy="17359"/>
          </a:xfrm>
          <a:custGeom>
            <a:avLst/>
            <a:gdLst/>
            <a:ahLst/>
            <a:cxnLst/>
            <a:rect l="l" t="t" r="r" b="b"/>
            <a:pathLst>
              <a:path w="33654" h="17144">
                <a:moveTo>
                  <a:pt x="0" y="0"/>
                </a:moveTo>
                <a:lnTo>
                  <a:pt x="8159" y="2244"/>
                </a:lnTo>
                <a:lnTo>
                  <a:pt x="11956" y="4126"/>
                </a:lnTo>
                <a:lnTo>
                  <a:pt x="2474" y="1518"/>
                </a:lnTo>
                <a:lnTo>
                  <a:pt x="86" y="334"/>
                </a:lnTo>
                <a:lnTo>
                  <a:pt x="0" y="0"/>
                </a:lnTo>
                <a:close/>
              </a:path>
              <a:path w="33654" h="17144">
                <a:moveTo>
                  <a:pt x="26435" y="11304"/>
                </a:moveTo>
                <a:lnTo>
                  <a:pt x="28558" y="12356"/>
                </a:lnTo>
                <a:lnTo>
                  <a:pt x="33541" y="16930"/>
                </a:lnTo>
                <a:lnTo>
                  <a:pt x="31417" y="15876"/>
                </a:lnTo>
                <a:lnTo>
                  <a:pt x="26435" y="11304"/>
                </a:lnTo>
                <a:close/>
              </a:path>
            </a:pathLst>
          </a:custGeom>
          <a:solidFill>
            <a:srgbClr val="91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37" name="object 1537"/>
          <p:cNvSpPr/>
          <p:nvPr/>
        </p:nvSpPr>
        <p:spPr>
          <a:xfrm>
            <a:off x="6551498" y="2396526"/>
            <a:ext cx="36003" cy="19288"/>
          </a:xfrm>
          <a:custGeom>
            <a:avLst/>
            <a:gdLst/>
            <a:ahLst/>
            <a:cxnLst/>
            <a:rect l="l" t="t" r="r" b="b"/>
            <a:pathLst>
              <a:path w="35559" h="19050">
                <a:moveTo>
                  <a:pt x="0" y="0"/>
                </a:moveTo>
                <a:lnTo>
                  <a:pt x="5560" y="1529"/>
                </a:lnTo>
                <a:lnTo>
                  <a:pt x="7349" y="2416"/>
                </a:lnTo>
                <a:lnTo>
                  <a:pt x="110" y="425"/>
                </a:lnTo>
                <a:lnTo>
                  <a:pt x="0" y="0"/>
                </a:lnTo>
                <a:close/>
              </a:path>
              <a:path w="35559" h="19050">
                <a:moveTo>
                  <a:pt x="28750" y="13024"/>
                </a:moveTo>
                <a:lnTo>
                  <a:pt x="30444" y="13864"/>
                </a:lnTo>
                <a:lnTo>
                  <a:pt x="35428" y="18440"/>
                </a:lnTo>
                <a:lnTo>
                  <a:pt x="33732" y="17598"/>
                </a:lnTo>
                <a:lnTo>
                  <a:pt x="28750" y="13024"/>
                </a:lnTo>
                <a:close/>
              </a:path>
            </a:pathLst>
          </a:custGeom>
          <a:solidFill>
            <a:srgbClr val="90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38" name="object 1538"/>
          <p:cNvSpPr/>
          <p:nvPr/>
        </p:nvSpPr>
        <p:spPr>
          <a:xfrm>
            <a:off x="6551321" y="2395867"/>
            <a:ext cx="37932" cy="20573"/>
          </a:xfrm>
          <a:custGeom>
            <a:avLst/>
            <a:gdLst/>
            <a:ahLst/>
            <a:cxnLst/>
            <a:rect l="l" t="t" r="r" b="b"/>
            <a:pathLst>
              <a:path w="37465" h="20319">
                <a:moveTo>
                  <a:pt x="0" y="0"/>
                </a:moveTo>
                <a:lnTo>
                  <a:pt x="2970" y="816"/>
                </a:lnTo>
                <a:lnTo>
                  <a:pt x="6767" y="2699"/>
                </a:lnTo>
                <a:lnTo>
                  <a:pt x="234" y="902"/>
                </a:lnTo>
                <a:lnTo>
                  <a:pt x="0" y="0"/>
                </a:lnTo>
                <a:close/>
              </a:path>
              <a:path w="37465" h="20319">
                <a:moveTo>
                  <a:pt x="30200" y="14315"/>
                </a:moveTo>
                <a:lnTo>
                  <a:pt x="32322" y="15367"/>
                </a:lnTo>
                <a:lnTo>
                  <a:pt x="37308" y="19944"/>
                </a:lnTo>
                <a:lnTo>
                  <a:pt x="35185" y="18890"/>
                </a:lnTo>
                <a:lnTo>
                  <a:pt x="30200" y="14315"/>
                </a:lnTo>
                <a:close/>
              </a:path>
            </a:pathLst>
          </a:custGeom>
          <a:solidFill>
            <a:srgbClr val="90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39" name="object 1539"/>
          <p:cNvSpPr/>
          <p:nvPr/>
        </p:nvSpPr>
        <p:spPr>
          <a:xfrm>
            <a:off x="6551153" y="2395201"/>
            <a:ext cx="39861" cy="21859"/>
          </a:xfrm>
          <a:custGeom>
            <a:avLst/>
            <a:gdLst/>
            <a:ahLst/>
            <a:cxnLst/>
            <a:rect l="l" t="t" r="r" b="b"/>
            <a:pathLst>
              <a:path w="39370" h="21589">
                <a:moveTo>
                  <a:pt x="0" y="0"/>
                </a:moveTo>
                <a:lnTo>
                  <a:pt x="371" y="102"/>
                </a:lnTo>
                <a:lnTo>
                  <a:pt x="1652" y="737"/>
                </a:lnTo>
                <a:lnTo>
                  <a:pt x="78" y="304"/>
                </a:lnTo>
                <a:lnTo>
                  <a:pt x="0" y="0"/>
                </a:lnTo>
                <a:close/>
              </a:path>
              <a:path w="39370" h="21589">
                <a:moveTo>
                  <a:pt x="33401" y="16475"/>
                </a:moveTo>
                <a:lnTo>
                  <a:pt x="34207" y="16874"/>
                </a:lnTo>
                <a:lnTo>
                  <a:pt x="39194" y="21453"/>
                </a:lnTo>
                <a:lnTo>
                  <a:pt x="38388" y="21053"/>
                </a:lnTo>
                <a:lnTo>
                  <a:pt x="33401" y="16475"/>
                </a:lnTo>
                <a:close/>
              </a:path>
            </a:pathLst>
          </a:custGeom>
          <a:solidFill>
            <a:srgbClr val="8F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40" name="object 1540"/>
          <p:cNvSpPr/>
          <p:nvPr/>
        </p:nvSpPr>
        <p:spPr>
          <a:xfrm>
            <a:off x="6551123" y="2395105"/>
            <a:ext cx="41790" cy="23145"/>
          </a:xfrm>
          <a:custGeom>
            <a:avLst/>
            <a:gdLst/>
            <a:ahLst/>
            <a:cxnLst/>
            <a:rect l="l" t="t" r="r" b="b"/>
            <a:pathLst>
              <a:path w="41275" h="22860">
                <a:moveTo>
                  <a:pt x="0" y="0"/>
                </a:moveTo>
                <a:lnTo>
                  <a:pt x="1410" y="698"/>
                </a:lnTo>
                <a:lnTo>
                  <a:pt x="86" y="335"/>
                </a:lnTo>
                <a:lnTo>
                  <a:pt x="0" y="0"/>
                </a:lnTo>
                <a:close/>
              </a:path>
              <a:path w="41275" h="22860">
                <a:moveTo>
                  <a:pt x="33826" y="16768"/>
                </a:moveTo>
                <a:lnTo>
                  <a:pt x="35949" y="17820"/>
                </a:lnTo>
                <a:lnTo>
                  <a:pt x="40937" y="22399"/>
                </a:lnTo>
                <a:lnTo>
                  <a:pt x="38812" y="21345"/>
                </a:lnTo>
                <a:lnTo>
                  <a:pt x="33826" y="16768"/>
                </a:lnTo>
                <a:close/>
              </a:path>
            </a:pathLst>
          </a:custGeom>
          <a:solidFill>
            <a:srgbClr val="8F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41" name="object 1541"/>
          <p:cNvSpPr/>
          <p:nvPr/>
        </p:nvSpPr>
        <p:spPr>
          <a:xfrm>
            <a:off x="6588436" y="2413599"/>
            <a:ext cx="6429" cy="514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0" y="0"/>
                </a:moveTo>
                <a:lnTo>
                  <a:pt x="813" y="403"/>
                </a:lnTo>
                <a:lnTo>
                  <a:pt x="5802" y="4983"/>
                </a:lnTo>
                <a:lnTo>
                  <a:pt x="4988" y="4579"/>
                </a:lnTo>
                <a:lnTo>
                  <a:pt x="0" y="0"/>
                </a:lnTo>
                <a:close/>
              </a:path>
            </a:pathLst>
          </a:custGeom>
          <a:solidFill>
            <a:srgbClr val="8F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42" name="object 1542"/>
          <p:cNvSpPr/>
          <p:nvPr/>
        </p:nvSpPr>
        <p:spPr>
          <a:xfrm>
            <a:off x="6588838" y="2413802"/>
            <a:ext cx="5786" cy="5143"/>
          </a:xfrm>
          <a:custGeom>
            <a:avLst/>
            <a:gdLst/>
            <a:ahLst/>
            <a:cxnLst/>
            <a:rect l="l" t="t" r="r" b="b"/>
            <a:pathLst>
              <a:path w="5715" h="5080">
                <a:moveTo>
                  <a:pt x="0" y="0"/>
                </a:moveTo>
                <a:lnTo>
                  <a:pt x="2123" y="1052"/>
                </a:lnTo>
                <a:lnTo>
                  <a:pt x="4954" y="3652"/>
                </a:lnTo>
                <a:lnTo>
                  <a:pt x="5484" y="4826"/>
                </a:lnTo>
                <a:lnTo>
                  <a:pt x="4989" y="4580"/>
                </a:lnTo>
                <a:lnTo>
                  <a:pt x="0" y="0"/>
                </a:lnTo>
                <a:close/>
              </a:path>
            </a:pathLst>
          </a:custGeom>
          <a:solidFill>
            <a:srgbClr val="8E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43" name="object 1543"/>
          <p:cNvSpPr/>
          <p:nvPr/>
        </p:nvSpPr>
        <p:spPr>
          <a:xfrm>
            <a:off x="6590571" y="2414661"/>
            <a:ext cx="3858" cy="3215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0" y="0"/>
                </a:moveTo>
                <a:lnTo>
                  <a:pt x="2117" y="1049"/>
                </a:lnTo>
                <a:lnTo>
                  <a:pt x="2660" y="1548"/>
                </a:lnTo>
                <a:lnTo>
                  <a:pt x="2947" y="2148"/>
                </a:lnTo>
                <a:lnTo>
                  <a:pt x="3377" y="3100"/>
                </a:lnTo>
                <a:lnTo>
                  <a:pt x="0" y="0"/>
                </a:lnTo>
                <a:close/>
              </a:path>
            </a:pathLst>
          </a:custGeom>
          <a:solidFill>
            <a:srgbClr val="8E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44" name="object 1544"/>
          <p:cNvSpPr/>
          <p:nvPr/>
        </p:nvSpPr>
        <p:spPr>
          <a:xfrm>
            <a:off x="6568426" y="2417269"/>
            <a:ext cx="1286" cy="643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0" y="0"/>
                </a:moveTo>
                <a:lnTo>
                  <a:pt x="637" y="175"/>
                </a:lnTo>
                <a:lnTo>
                  <a:pt x="849" y="369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45" name="object 1545"/>
          <p:cNvSpPr/>
          <p:nvPr/>
        </p:nvSpPr>
        <p:spPr>
          <a:xfrm>
            <a:off x="6564574" y="2415590"/>
            <a:ext cx="6429" cy="321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0" y="0"/>
                </a:moveTo>
                <a:lnTo>
                  <a:pt x="4622" y="1271"/>
                </a:lnTo>
                <a:lnTo>
                  <a:pt x="6151" y="2675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46" name="object 1546"/>
          <p:cNvSpPr/>
          <p:nvPr/>
        </p:nvSpPr>
        <p:spPr>
          <a:xfrm>
            <a:off x="6560698" y="2413904"/>
            <a:ext cx="12215" cy="5143"/>
          </a:xfrm>
          <a:custGeom>
            <a:avLst/>
            <a:gdLst/>
            <a:ahLst/>
            <a:cxnLst/>
            <a:rect l="l" t="t" r="r" b="b"/>
            <a:pathLst>
              <a:path w="12065" h="5080">
                <a:moveTo>
                  <a:pt x="0" y="0"/>
                </a:moveTo>
                <a:lnTo>
                  <a:pt x="8626" y="2372"/>
                </a:lnTo>
                <a:lnTo>
                  <a:pt x="11482" y="4993"/>
                </a:lnTo>
                <a:lnTo>
                  <a:pt x="10772" y="4685"/>
                </a:lnTo>
                <a:lnTo>
                  <a:pt x="8534" y="2630"/>
                </a:lnTo>
                <a:lnTo>
                  <a:pt x="1772" y="770"/>
                </a:lnTo>
                <a:lnTo>
                  <a:pt x="0" y="0"/>
                </a:lnTo>
                <a:close/>
              </a:path>
            </a:pathLst>
          </a:custGeom>
          <a:solidFill>
            <a:srgbClr val="99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47" name="object 1547"/>
          <p:cNvSpPr/>
          <p:nvPr/>
        </p:nvSpPr>
        <p:spPr>
          <a:xfrm>
            <a:off x="6556840" y="2412227"/>
            <a:ext cx="17359" cy="7715"/>
          </a:xfrm>
          <a:custGeom>
            <a:avLst/>
            <a:gdLst/>
            <a:ahLst/>
            <a:cxnLst/>
            <a:rect l="l" t="t" r="r" b="b"/>
            <a:pathLst>
              <a:path w="17145" h="7619">
                <a:moveTo>
                  <a:pt x="0" y="0"/>
                </a:moveTo>
                <a:lnTo>
                  <a:pt x="12610" y="3468"/>
                </a:lnTo>
                <a:lnTo>
                  <a:pt x="16783" y="7299"/>
                </a:lnTo>
                <a:lnTo>
                  <a:pt x="14927" y="6492"/>
                </a:lnTo>
                <a:lnTo>
                  <a:pt x="12518" y="4281"/>
                </a:lnTo>
                <a:lnTo>
                  <a:pt x="5241" y="2279"/>
                </a:lnTo>
                <a:lnTo>
                  <a:pt x="0" y="0"/>
                </a:lnTo>
                <a:close/>
              </a:path>
            </a:pathLst>
          </a:custGeom>
          <a:solidFill>
            <a:srgbClr val="98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48" name="object 1548"/>
          <p:cNvSpPr/>
          <p:nvPr/>
        </p:nvSpPr>
        <p:spPr>
          <a:xfrm>
            <a:off x="6554415" y="2410937"/>
            <a:ext cx="21216" cy="9644"/>
          </a:xfrm>
          <a:custGeom>
            <a:avLst/>
            <a:gdLst/>
            <a:ahLst/>
            <a:cxnLst/>
            <a:rect l="l" t="t" r="r" b="b"/>
            <a:pathLst>
              <a:path w="20954" h="9525">
                <a:moveTo>
                  <a:pt x="0" y="0"/>
                </a:moveTo>
                <a:lnTo>
                  <a:pt x="11494" y="3161"/>
                </a:lnTo>
                <a:lnTo>
                  <a:pt x="13983" y="4242"/>
                </a:lnTo>
                <a:lnTo>
                  <a:pt x="1039" y="681"/>
                </a:lnTo>
                <a:lnTo>
                  <a:pt x="38" y="246"/>
                </a:lnTo>
                <a:lnTo>
                  <a:pt x="0" y="0"/>
                </a:lnTo>
                <a:close/>
              </a:path>
              <a:path w="20954" h="9525">
                <a:moveTo>
                  <a:pt x="14901" y="4641"/>
                </a:moveTo>
                <a:lnTo>
                  <a:pt x="16390" y="5287"/>
                </a:lnTo>
                <a:lnTo>
                  <a:pt x="20676" y="9222"/>
                </a:lnTo>
                <a:lnTo>
                  <a:pt x="19186" y="8574"/>
                </a:lnTo>
                <a:lnTo>
                  <a:pt x="14901" y="4641"/>
                </a:lnTo>
                <a:close/>
              </a:path>
            </a:pathLst>
          </a:custGeom>
          <a:solidFill>
            <a:srgbClr val="98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49" name="object 1549"/>
          <p:cNvSpPr/>
          <p:nvPr/>
        </p:nvSpPr>
        <p:spPr>
          <a:xfrm>
            <a:off x="6554319" y="2410288"/>
            <a:ext cx="23145" cy="10930"/>
          </a:xfrm>
          <a:custGeom>
            <a:avLst/>
            <a:gdLst/>
            <a:ahLst/>
            <a:cxnLst/>
            <a:rect l="l" t="t" r="r" b="b"/>
            <a:pathLst>
              <a:path w="22859" h="10794">
                <a:moveTo>
                  <a:pt x="0" y="0"/>
                </a:moveTo>
                <a:lnTo>
                  <a:pt x="7743" y="2129"/>
                </a:lnTo>
                <a:lnTo>
                  <a:pt x="13003" y="4414"/>
                </a:lnTo>
                <a:lnTo>
                  <a:pt x="135" y="875"/>
                </a:lnTo>
                <a:lnTo>
                  <a:pt x="0" y="0"/>
                </a:lnTo>
                <a:close/>
              </a:path>
              <a:path w="22859" h="10794">
                <a:moveTo>
                  <a:pt x="16133" y="5773"/>
                </a:moveTo>
                <a:lnTo>
                  <a:pt x="17987" y="6578"/>
                </a:lnTo>
                <a:lnTo>
                  <a:pt x="22275" y="10515"/>
                </a:lnTo>
                <a:lnTo>
                  <a:pt x="20419" y="9708"/>
                </a:lnTo>
                <a:lnTo>
                  <a:pt x="16133" y="5773"/>
                </a:lnTo>
                <a:close/>
              </a:path>
            </a:pathLst>
          </a:custGeom>
          <a:solidFill>
            <a:srgbClr val="97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50" name="object 1550"/>
          <p:cNvSpPr/>
          <p:nvPr/>
        </p:nvSpPr>
        <p:spPr>
          <a:xfrm>
            <a:off x="6554218" y="2409648"/>
            <a:ext cx="24431" cy="12215"/>
          </a:xfrm>
          <a:custGeom>
            <a:avLst/>
            <a:gdLst/>
            <a:ahLst/>
            <a:cxnLst/>
            <a:rect l="l" t="t" r="r" b="b"/>
            <a:pathLst>
              <a:path w="24129" h="12064">
                <a:moveTo>
                  <a:pt x="0" y="0"/>
                </a:moveTo>
                <a:lnTo>
                  <a:pt x="4013" y="1104"/>
                </a:lnTo>
                <a:lnTo>
                  <a:pt x="6492" y="2180"/>
                </a:lnTo>
                <a:lnTo>
                  <a:pt x="64" y="412"/>
                </a:lnTo>
                <a:lnTo>
                  <a:pt x="0" y="0"/>
                </a:lnTo>
                <a:close/>
              </a:path>
              <a:path w="24129" h="12064">
                <a:moveTo>
                  <a:pt x="18097" y="7220"/>
                </a:moveTo>
                <a:lnTo>
                  <a:pt x="19576" y="7863"/>
                </a:lnTo>
                <a:lnTo>
                  <a:pt x="23866" y="11801"/>
                </a:lnTo>
                <a:lnTo>
                  <a:pt x="22385" y="11157"/>
                </a:lnTo>
                <a:lnTo>
                  <a:pt x="18097" y="7220"/>
                </a:lnTo>
                <a:close/>
              </a:path>
            </a:pathLst>
          </a:custGeom>
          <a:solidFill>
            <a:srgbClr val="97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51" name="object 1551"/>
          <p:cNvSpPr/>
          <p:nvPr/>
        </p:nvSpPr>
        <p:spPr>
          <a:xfrm>
            <a:off x="6554119" y="2409002"/>
            <a:ext cx="26359" cy="13501"/>
          </a:xfrm>
          <a:custGeom>
            <a:avLst/>
            <a:gdLst/>
            <a:ahLst/>
            <a:cxnLst/>
            <a:rect l="l" t="t" r="r" b="b"/>
            <a:pathLst>
              <a:path w="26034" h="13335">
                <a:moveTo>
                  <a:pt x="0" y="0"/>
                </a:moveTo>
                <a:lnTo>
                  <a:pt x="280" y="77"/>
                </a:lnTo>
                <a:lnTo>
                  <a:pt x="5541" y="2362"/>
                </a:lnTo>
                <a:lnTo>
                  <a:pt x="135" y="875"/>
                </a:lnTo>
                <a:lnTo>
                  <a:pt x="0" y="0"/>
                </a:lnTo>
                <a:close/>
              </a:path>
              <a:path w="26034" h="13335">
                <a:moveTo>
                  <a:pt x="19319" y="8346"/>
                </a:moveTo>
                <a:lnTo>
                  <a:pt x="21173" y="9151"/>
                </a:lnTo>
                <a:lnTo>
                  <a:pt x="25464" y="13091"/>
                </a:lnTo>
                <a:lnTo>
                  <a:pt x="23609" y="12284"/>
                </a:lnTo>
                <a:lnTo>
                  <a:pt x="19319" y="8346"/>
                </a:lnTo>
                <a:close/>
              </a:path>
            </a:pathLst>
          </a:custGeom>
          <a:solidFill>
            <a:srgbClr val="97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52" name="object 1552"/>
          <p:cNvSpPr/>
          <p:nvPr/>
        </p:nvSpPr>
        <p:spPr>
          <a:xfrm>
            <a:off x="6576353" y="2418609"/>
            <a:ext cx="5143" cy="4500"/>
          </a:xfrm>
          <a:custGeom>
            <a:avLst/>
            <a:gdLst/>
            <a:ahLst/>
            <a:cxnLst/>
            <a:rect l="l" t="t" r="r" b="b"/>
            <a:pathLst>
              <a:path w="5079" h="4444">
                <a:moveTo>
                  <a:pt x="0" y="0"/>
                </a:moveTo>
                <a:lnTo>
                  <a:pt x="705" y="306"/>
                </a:lnTo>
                <a:lnTo>
                  <a:pt x="4998" y="4247"/>
                </a:lnTo>
                <a:lnTo>
                  <a:pt x="4292" y="3940"/>
                </a:lnTo>
                <a:lnTo>
                  <a:pt x="0" y="0"/>
                </a:lnTo>
                <a:close/>
              </a:path>
            </a:pathLst>
          </a:custGeom>
          <a:solidFill>
            <a:srgbClr val="96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53" name="object 1553"/>
          <p:cNvSpPr/>
          <p:nvPr/>
        </p:nvSpPr>
        <p:spPr>
          <a:xfrm>
            <a:off x="6576701" y="2418765"/>
            <a:ext cx="6429" cy="514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0" y="0"/>
                </a:moveTo>
                <a:lnTo>
                  <a:pt x="1857" y="806"/>
                </a:lnTo>
                <a:lnTo>
                  <a:pt x="6152" y="4749"/>
                </a:lnTo>
                <a:lnTo>
                  <a:pt x="4292" y="3940"/>
                </a:lnTo>
                <a:lnTo>
                  <a:pt x="0" y="0"/>
                </a:lnTo>
                <a:close/>
              </a:path>
            </a:pathLst>
          </a:custGeom>
          <a:solidFill>
            <a:srgbClr val="96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54" name="object 1554"/>
          <p:cNvSpPr/>
          <p:nvPr/>
        </p:nvSpPr>
        <p:spPr>
          <a:xfrm>
            <a:off x="6578215" y="2419422"/>
            <a:ext cx="6429" cy="514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0" y="0"/>
                </a:moveTo>
                <a:lnTo>
                  <a:pt x="1857" y="806"/>
                </a:lnTo>
                <a:lnTo>
                  <a:pt x="6155" y="4752"/>
                </a:lnTo>
                <a:lnTo>
                  <a:pt x="4295" y="3942"/>
                </a:lnTo>
                <a:lnTo>
                  <a:pt x="0" y="0"/>
                </a:lnTo>
                <a:close/>
              </a:path>
            </a:pathLst>
          </a:custGeom>
          <a:solidFill>
            <a:srgbClr val="95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55" name="object 1555"/>
          <p:cNvSpPr/>
          <p:nvPr/>
        </p:nvSpPr>
        <p:spPr>
          <a:xfrm>
            <a:off x="6580888" y="2420579"/>
            <a:ext cx="5143" cy="4500"/>
          </a:xfrm>
          <a:custGeom>
            <a:avLst/>
            <a:gdLst/>
            <a:ahLst/>
            <a:cxnLst/>
            <a:rect l="l" t="t" r="r" b="b"/>
            <a:pathLst>
              <a:path w="5079" h="4444">
                <a:moveTo>
                  <a:pt x="0" y="0"/>
                </a:moveTo>
                <a:lnTo>
                  <a:pt x="714" y="310"/>
                </a:lnTo>
                <a:lnTo>
                  <a:pt x="5013" y="4257"/>
                </a:lnTo>
                <a:lnTo>
                  <a:pt x="4298" y="3945"/>
                </a:lnTo>
                <a:lnTo>
                  <a:pt x="0" y="0"/>
                </a:lnTo>
                <a:close/>
              </a:path>
            </a:pathLst>
          </a:custGeom>
          <a:solidFill>
            <a:srgbClr val="95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56" name="object 1556"/>
          <p:cNvSpPr/>
          <p:nvPr/>
        </p:nvSpPr>
        <p:spPr>
          <a:xfrm>
            <a:off x="6581252" y="2420742"/>
            <a:ext cx="6429" cy="514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0" y="0"/>
                </a:moveTo>
                <a:lnTo>
                  <a:pt x="1853" y="804"/>
                </a:lnTo>
                <a:lnTo>
                  <a:pt x="6154" y="4753"/>
                </a:lnTo>
                <a:lnTo>
                  <a:pt x="4298" y="3946"/>
                </a:lnTo>
                <a:lnTo>
                  <a:pt x="0" y="0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57" name="object 1557"/>
          <p:cNvSpPr/>
          <p:nvPr/>
        </p:nvSpPr>
        <p:spPr>
          <a:xfrm>
            <a:off x="6583924" y="2421898"/>
            <a:ext cx="5143" cy="4500"/>
          </a:xfrm>
          <a:custGeom>
            <a:avLst/>
            <a:gdLst/>
            <a:ahLst/>
            <a:cxnLst/>
            <a:rect l="l" t="t" r="r" b="b"/>
            <a:pathLst>
              <a:path w="5079" h="4444">
                <a:moveTo>
                  <a:pt x="0" y="0"/>
                </a:moveTo>
                <a:lnTo>
                  <a:pt x="704" y="306"/>
                </a:lnTo>
                <a:lnTo>
                  <a:pt x="5007" y="4255"/>
                </a:lnTo>
                <a:lnTo>
                  <a:pt x="4301" y="3949"/>
                </a:lnTo>
                <a:lnTo>
                  <a:pt x="0" y="0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58" name="object 1558"/>
          <p:cNvSpPr/>
          <p:nvPr/>
        </p:nvSpPr>
        <p:spPr>
          <a:xfrm>
            <a:off x="6584273" y="2422053"/>
            <a:ext cx="6429" cy="514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0" y="0"/>
                </a:moveTo>
                <a:lnTo>
                  <a:pt x="1858" y="807"/>
                </a:lnTo>
                <a:lnTo>
                  <a:pt x="6162" y="4758"/>
                </a:lnTo>
                <a:lnTo>
                  <a:pt x="4301" y="3949"/>
                </a:lnTo>
                <a:lnTo>
                  <a:pt x="0" y="0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59" name="object 1559"/>
          <p:cNvSpPr/>
          <p:nvPr/>
        </p:nvSpPr>
        <p:spPr>
          <a:xfrm>
            <a:off x="6586167" y="2422877"/>
            <a:ext cx="6429" cy="514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0" y="0"/>
                </a:moveTo>
                <a:lnTo>
                  <a:pt x="1484" y="644"/>
                </a:lnTo>
                <a:lnTo>
                  <a:pt x="5791" y="4598"/>
                </a:lnTo>
                <a:lnTo>
                  <a:pt x="4304" y="3951"/>
                </a:lnTo>
                <a:lnTo>
                  <a:pt x="0" y="0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60" name="object 1560"/>
          <p:cNvSpPr/>
          <p:nvPr/>
        </p:nvSpPr>
        <p:spPr>
          <a:xfrm>
            <a:off x="6587299" y="2423368"/>
            <a:ext cx="6429" cy="514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0" y="0"/>
                </a:moveTo>
                <a:lnTo>
                  <a:pt x="1858" y="807"/>
                </a:lnTo>
                <a:lnTo>
                  <a:pt x="6166" y="4762"/>
                </a:lnTo>
                <a:lnTo>
                  <a:pt x="4305" y="3952"/>
                </a:lnTo>
                <a:lnTo>
                  <a:pt x="0" y="0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61" name="object 1561"/>
          <p:cNvSpPr/>
          <p:nvPr/>
        </p:nvSpPr>
        <p:spPr>
          <a:xfrm>
            <a:off x="6589192" y="2424191"/>
            <a:ext cx="6429" cy="514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0" y="0"/>
                </a:moveTo>
                <a:lnTo>
                  <a:pt x="1484" y="644"/>
                </a:lnTo>
                <a:lnTo>
                  <a:pt x="5795" y="4601"/>
                </a:lnTo>
                <a:lnTo>
                  <a:pt x="4308" y="3955"/>
                </a:lnTo>
                <a:lnTo>
                  <a:pt x="0" y="0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62" name="object 1562"/>
          <p:cNvSpPr/>
          <p:nvPr/>
        </p:nvSpPr>
        <p:spPr>
          <a:xfrm>
            <a:off x="6590322" y="2424681"/>
            <a:ext cx="6429" cy="514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0" y="0"/>
                </a:moveTo>
                <a:lnTo>
                  <a:pt x="1863" y="809"/>
                </a:lnTo>
                <a:lnTo>
                  <a:pt x="6175" y="4767"/>
                </a:lnTo>
                <a:lnTo>
                  <a:pt x="4309" y="3956"/>
                </a:lnTo>
                <a:lnTo>
                  <a:pt x="0" y="0"/>
                </a:lnTo>
                <a:close/>
              </a:path>
            </a:pathLst>
          </a:custGeom>
          <a:solidFill>
            <a:srgbClr val="92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63" name="object 1563"/>
          <p:cNvSpPr/>
          <p:nvPr/>
        </p:nvSpPr>
        <p:spPr>
          <a:xfrm>
            <a:off x="6593006" y="2425842"/>
            <a:ext cx="5143" cy="4500"/>
          </a:xfrm>
          <a:custGeom>
            <a:avLst/>
            <a:gdLst/>
            <a:ahLst/>
            <a:cxnLst/>
            <a:rect l="l" t="t" r="r" b="b"/>
            <a:pathLst>
              <a:path w="5079" h="4444">
                <a:moveTo>
                  <a:pt x="0" y="0"/>
                </a:moveTo>
                <a:lnTo>
                  <a:pt x="704" y="305"/>
                </a:lnTo>
                <a:lnTo>
                  <a:pt x="5017" y="4265"/>
                </a:lnTo>
                <a:lnTo>
                  <a:pt x="4313" y="3959"/>
                </a:lnTo>
                <a:lnTo>
                  <a:pt x="0" y="0"/>
                </a:lnTo>
                <a:close/>
              </a:path>
            </a:pathLst>
          </a:custGeom>
          <a:solidFill>
            <a:srgbClr val="92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64" name="object 1564"/>
          <p:cNvSpPr/>
          <p:nvPr/>
        </p:nvSpPr>
        <p:spPr>
          <a:xfrm>
            <a:off x="6593352" y="2425999"/>
            <a:ext cx="5786" cy="5143"/>
          </a:xfrm>
          <a:custGeom>
            <a:avLst/>
            <a:gdLst/>
            <a:ahLst/>
            <a:cxnLst/>
            <a:rect l="l" t="t" r="r" b="b"/>
            <a:pathLst>
              <a:path w="5715" h="5080">
                <a:moveTo>
                  <a:pt x="0" y="0"/>
                </a:moveTo>
                <a:lnTo>
                  <a:pt x="1852" y="804"/>
                </a:lnTo>
                <a:lnTo>
                  <a:pt x="5460" y="4116"/>
                </a:lnTo>
                <a:lnTo>
                  <a:pt x="5586" y="4513"/>
                </a:lnTo>
                <a:lnTo>
                  <a:pt x="4313" y="3959"/>
                </a:lnTo>
                <a:lnTo>
                  <a:pt x="0" y="0"/>
                </a:lnTo>
                <a:close/>
              </a:path>
            </a:pathLst>
          </a:custGeom>
          <a:solidFill>
            <a:srgbClr val="92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65" name="object 1565"/>
          <p:cNvSpPr/>
          <p:nvPr/>
        </p:nvSpPr>
        <p:spPr>
          <a:xfrm>
            <a:off x="6594864" y="2426650"/>
            <a:ext cx="4500" cy="3858"/>
          </a:xfrm>
          <a:custGeom>
            <a:avLst/>
            <a:gdLst/>
            <a:ahLst/>
            <a:cxnLst/>
            <a:rect l="l" t="t" r="r" b="b"/>
            <a:pathLst>
              <a:path w="4445" h="3810">
                <a:moveTo>
                  <a:pt x="0" y="0"/>
                </a:moveTo>
                <a:lnTo>
                  <a:pt x="1858" y="807"/>
                </a:lnTo>
                <a:lnTo>
                  <a:pt x="3609" y="2414"/>
                </a:lnTo>
                <a:lnTo>
                  <a:pt x="3826" y="3026"/>
                </a:lnTo>
                <a:lnTo>
                  <a:pt x="4044" y="3713"/>
                </a:lnTo>
                <a:lnTo>
                  <a:pt x="0" y="0"/>
                </a:lnTo>
                <a:close/>
              </a:path>
            </a:pathLst>
          </a:custGeom>
          <a:solidFill>
            <a:srgbClr val="92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66" name="object 1566"/>
          <p:cNvSpPr/>
          <p:nvPr/>
        </p:nvSpPr>
        <p:spPr>
          <a:xfrm>
            <a:off x="6597542" y="2427813"/>
            <a:ext cx="1286" cy="1286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0"/>
                </a:moveTo>
                <a:lnTo>
                  <a:pt x="609" y="264"/>
                </a:lnTo>
                <a:lnTo>
                  <a:pt x="763" y="701"/>
                </a:lnTo>
                <a:lnTo>
                  <a:pt x="0" y="0"/>
                </a:lnTo>
                <a:close/>
              </a:path>
            </a:pathLst>
          </a:custGeom>
          <a:solidFill>
            <a:srgbClr val="91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67" name="object 1567"/>
          <p:cNvSpPr/>
          <p:nvPr/>
        </p:nvSpPr>
        <p:spPr>
          <a:xfrm>
            <a:off x="6597893" y="2427970"/>
            <a:ext cx="643" cy="643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8" y="116"/>
                </a:lnTo>
                <a:lnTo>
                  <a:pt x="336" y="308"/>
                </a:lnTo>
                <a:lnTo>
                  <a:pt x="0" y="0"/>
                </a:lnTo>
                <a:close/>
              </a:path>
            </a:pathLst>
          </a:custGeom>
          <a:solidFill>
            <a:srgbClr val="91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68" name="object 1568"/>
          <p:cNvSpPr/>
          <p:nvPr/>
        </p:nvSpPr>
        <p:spPr>
          <a:xfrm>
            <a:off x="6561233" y="2426421"/>
            <a:ext cx="5786" cy="2572"/>
          </a:xfrm>
          <a:custGeom>
            <a:avLst/>
            <a:gdLst/>
            <a:ahLst/>
            <a:cxnLst/>
            <a:rect l="l" t="t" r="r" b="b"/>
            <a:pathLst>
              <a:path w="5715" h="2539">
                <a:moveTo>
                  <a:pt x="0" y="0"/>
                </a:moveTo>
                <a:lnTo>
                  <a:pt x="4597" y="1264"/>
                </a:lnTo>
                <a:lnTo>
                  <a:pt x="5408" y="2008"/>
                </a:lnTo>
                <a:lnTo>
                  <a:pt x="4786" y="1777"/>
                </a:lnTo>
                <a:lnTo>
                  <a:pt x="4507" y="1521"/>
                </a:lnTo>
                <a:lnTo>
                  <a:pt x="2925" y="1086"/>
                </a:lnTo>
                <a:lnTo>
                  <a:pt x="0" y="0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69" name="object 1569"/>
          <p:cNvSpPr/>
          <p:nvPr/>
        </p:nvSpPr>
        <p:spPr>
          <a:xfrm>
            <a:off x="6555795" y="2424308"/>
            <a:ext cx="12858" cy="5143"/>
          </a:xfrm>
          <a:custGeom>
            <a:avLst/>
            <a:gdLst/>
            <a:ahLst/>
            <a:cxnLst/>
            <a:rect l="l" t="t" r="r" b="b"/>
            <a:pathLst>
              <a:path w="12700" h="5080">
                <a:moveTo>
                  <a:pt x="0" y="0"/>
                </a:moveTo>
                <a:lnTo>
                  <a:pt x="10145" y="2790"/>
                </a:lnTo>
                <a:lnTo>
                  <a:pt x="12111" y="4595"/>
                </a:lnTo>
                <a:lnTo>
                  <a:pt x="10472" y="3986"/>
                </a:lnTo>
                <a:lnTo>
                  <a:pt x="10054" y="3603"/>
                </a:lnTo>
                <a:lnTo>
                  <a:pt x="7684" y="2951"/>
                </a:lnTo>
                <a:lnTo>
                  <a:pt x="8" y="100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70" name="object 1570"/>
          <p:cNvSpPr/>
          <p:nvPr/>
        </p:nvSpPr>
        <p:spPr>
          <a:xfrm>
            <a:off x="6555741" y="2423670"/>
            <a:ext cx="14144" cy="5786"/>
          </a:xfrm>
          <a:custGeom>
            <a:avLst/>
            <a:gdLst/>
            <a:ahLst/>
            <a:cxnLst/>
            <a:rect l="l" t="t" r="r" b="b"/>
            <a:pathLst>
              <a:path w="13970" h="5714">
                <a:moveTo>
                  <a:pt x="0" y="0"/>
                </a:moveTo>
                <a:lnTo>
                  <a:pt x="10372" y="2852"/>
                </a:lnTo>
                <a:lnTo>
                  <a:pt x="13487" y="5713"/>
                </a:lnTo>
                <a:lnTo>
                  <a:pt x="12177" y="5226"/>
                </a:lnTo>
                <a:lnTo>
                  <a:pt x="9873" y="3111"/>
                </a:lnTo>
                <a:lnTo>
                  <a:pt x="34" y="404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71" name="object 1571"/>
          <p:cNvSpPr/>
          <p:nvPr/>
        </p:nvSpPr>
        <p:spPr>
          <a:xfrm>
            <a:off x="6555687" y="2423038"/>
            <a:ext cx="15430" cy="7072"/>
          </a:xfrm>
          <a:custGeom>
            <a:avLst/>
            <a:gdLst/>
            <a:ahLst/>
            <a:cxnLst/>
            <a:rect l="l" t="t" r="r" b="b"/>
            <a:pathLst>
              <a:path w="15240" h="6985">
                <a:moveTo>
                  <a:pt x="0" y="0"/>
                </a:moveTo>
                <a:lnTo>
                  <a:pt x="7514" y="2066"/>
                </a:lnTo>
                <a:lnTo>
                  <a:pt x="11143" y="3414"/>
                </a:lnTo>
                <a:lnTo>
                  <a:pt x="14861" y="6826"/>
                </a:lnTo>
                <a:lnTo>
                  <a:pt x="13218" y="6217"/>
                </a:lnTo>
                <a:lnTo>
                  <a:pt x="10507" y="3728"/>
                </a:lnTo>
                <a:lnTo>
                  <a:pt x="72" y="858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72" name="object 1572"/>
          <p:cNvSpPr/>
          <p:nvPr/>
        </p:nvSpPr>
        <p:spPr>
          <a:xfrm>
            <a:off x="6555633" y="2422404"/>
            <a:ext cx="16716" cy="8358"/>
          </a:xfrm>
          <a:custGeom>
            <a:avLst/>
            <a:gdLst/>
            <a:ahLst/>
            <a:cxnLst/>
            <a:rect l="l" t="t" r="r" b="b"/>
            <a:pathLst>
              <a:path w="16509" h="8255">
                <a:moveTo>
                  <a:pt x="0" y="0"/>
                </a:moveTo>
                <a:lnTo>
                  <a:pt x="1206" y="331"/>
                </a:lnTo>
                <a:lnTo>
                  <a:pt x="5318" y="1858"/>
                </a:lnTo>
                <a:lnTo>
                  <a:pt x="34" y="404"/>
                </a:lnTo>
                <a:lnTo>
                  <a:pt x="0" y="0"/>
                </a:lnTo>
                <a:close/>
              </a:path>
              <a:path w="16509" h="8255">
                <a:moveTo>
                  <a:pt x="11210" y="4045"/>
                </a:moveTo>
                <a:lnTo>
                  <a:pt x="12519" y="4531"/>
                </a:lnTo>
                <a:lnTo>
                  <a:pt x="16237" y="7944"/>
                </a:lnTo>
                <a:lnTo>
                  <a:pt x="14928" y="7458"/>
                </a:lnTo>
                <a:lnTo>
                  <a:pt x="11210" y="4045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73" name="object 1573"/>
          <p:cNvSpPr/>
          <p:nvPr/>
        </p:nvSpPr>
        <p:spPr>
          <a:xfrm>
            <a:off x="6555623" y="2422287"/>
            <a:ext cx="18002" cy="9001"/>
          </a:xfrm>
          <a:custGeom>
            <a:avLst/>
            <a:gdLst/>
            <a:ahLst/>
            <a:cxnLst/>
            <a:rect l="l" t="t" r="r" b="b"/>
            <a:pathLst>
              <a:path w="17779" h="8889">
                <a:moveTo>
                  <a:pt x="0" y="0"/>
                </a:moveTo>
                <a:lnTo>
                  <a:pt x="3596" y="1335"/>
                </a:lnTo>
                <a:lnTo>
                  <a:pt x="30" y="354"/>
                </a:lnTo>
                <a:lnTo>
                  <a:pt x="0" y="0"/>
                </a:lnTo>
                <a:close/>
              </a:path>
              <a:path w="17779" h="8889">
                <a:moveTo>
                  <a:pt x="12207" y="4531"/>
                </a:moveTo>
                <a:lnTo>
                  <a:pt x="13846" y="5139"/>
                </a:lnTo>
                <a:lnTo>
                  <a:pt x="17565" y="8553"/>
                </a:lnTo>
                <a:lnTo>
                  <a:pt x="15925" y="7944"/>
                </a:lnTo>
                <a:lnTo>
                  <a:pt x="12207" y="4531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74" name="object 1574"/>
          <p:cNvSpPr/>
          <p:nvPr/>
        </p:nvSpPr>
        <p:spPr>
          <a:xfrm>
            <a:off x="6570354" y="2427750"/>
            <a:ext cx="4500" cy="3858"/>
          </a:xfrm>
          <a:custGeom>
            <a:avLst/>
            <a:gdLst/>
            <a:ahLst/>
            <a:cxnLst/>
            <a:rect l="l" t="t" r="r" b="b"/>
            <a:pathLst>
              <a:path w="4445" h="3810">
                <a:moveTo>
                  <a:pt x="0" y="0"/>
                </a:moveTo>
                <a:lnTo>
                  <a:pt x="624" y="231"/>
                </a:lnTo>
                <a:lnTo>
                  <a:pt x="4344" y="3646"/>
                </a:lnTo>
                <a:lnTo>
                  <a:pt x="3719" y="3414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75" name="object 1575"/>
          <p:cNvSpPr/>
          <p:nvPr/>
        </p:nvSpPr>
        <p:spPr>
          <a:xfrm>
            <a:off x="6570660" y="2427866"/>
            <a:ext cx="5786" cy="4500"/>
          </a:xfrm>
          <a:custGeom>
            <a:avLst/>
            <a:gdLst/>
            <a:ahLst/>
            <a:cxnLst/>
            <a:rect l="l" t="t" r="r" b="b"/>
            <a:pathLst>
              <a:path w="5715" h="4444">
                <a:moveTo>
                  <a:pt x="0" y="0"/>
                </a:moveTo>
                <a:lnTo>
                  <a:pt x="1639" y="608"/>
                </a:lnTo>
                <a:lnTo>
                  <a:pt x="5359" y="4023"/>
                </a:lnTo>
                <a:lnTo>
                  <a:pt x="3719" y="3414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76" name="object 1576"/>
          <p:cNvSpPr/>
          <p:nvPr/>
        </p:nvSpPr>
        <p:spPr>
          <a:xfrm>
            <a:off x="6572000" y="2428362"/>
            <a:ext cx="5786" cy="4500"/>
          </a:xfrm>
          <a:custGeom>
            <a:avLst/>
            <a:gdLst/>
            <a:ahLst/>
            <a:cxnLst/>
            <a:rect l="l" t="t" r="r" b="b"/>
            <a:pathLst>
              <a:path w="5715" h="4444">
                <a:moveTo>
                  <a:pt x="0" y="0"/>
                </a:moveTo>
                <a:lnTo>
                  <a:pt x="1642" y="609"/>
                </a:lnTo>
                <a:lnTo>
                  <a:pt x="5363" y="4025"/>
                </a:lnTo>
                <a:lnTo>
                  <a:pt x="3719" y="3415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77" name="object 1577"/>
          <p:cNvSpPr/>
          <p:nvPr/>
        </p:nvSpPr>
        <p:spPr>
          <a:xfrm>
            <a:off x="6574368" y="2429240"/>
            <a:ext cx="4500" cy="3858"/>
          </a:xfrm>
          <a:custGeom>
            <a:avLst/>
            <a:gdLst/>
            <a:ahLst/>
            <a:cxnLst/>
            <a:rect l="l" t="t" r="r" b="b"/>
            <a:pathLst>
              <a:path w="4445" h="3810">
                <a:moveTo>
                  <a:pt x="0" y="0"/>
                </a:moveTo>
                <a:lnTo>
                  <a:pt x="623" y="231"/>
                </a:lnTo>
                <a:lnTo>
                  <a:pt x="4344" y="3647"/>
                </a:lnTo>
                <a:lnTo>
                  <a:pt x="3721" y="3416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78" name="object 1578"/>
          <p:cNvSpPr/>
          <p:nvPr/>
        </p:nvSpPr>
        <p:spPr>
          <a:xfrm>
            <a:off x="6574680" y="2429356"/>
            <a:ext cx="5786" cy="4500"/>
          </a:xfrm>
          <a:custGeom>
            <a:avLst/>
            <a:gdLst/>
            <a:ahLst/>
            <a:cxnLst/>
            <a:rect l="l" t="t" r="r" b="b"/>
            <a:pathLst>
              <a:path w="5715" h="4444">
                <a:moveTo>
                  <a:pt x="0" y="0"/>
                </a:moveTo>
                <a:lnTo>
                  <a:pt x="1638" y="608"/>
                </a:lnTo>
                <a:lnTo>
                  <a:pt x="5359" y="4024"/>
                </a:lnTo>
                <a:lnTo>
                  <a:pt x="3721" y="3416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79" name="object 1579"/>
          <p:cNvSpPr/>
          <p:nvPr/>
        </p:nvSpPr>
        <p:spPr>
          <a:xfrm>
            <a:off x="6577050" y="2430236"/>
            <a:ext cx="4500" cy="3858"/>
          </a:xfrm>
          <a:custGeom>
            <a:avLst/>
            <a:gdLst/>
            <a:ahLst/>
            <a:cxnLst/>
            <a:rect l="l" t="t" r="r" b="b"/>
            <a:pathLst>
              <a:path w="4445" h="3810">
                <a:moveTo>
                  <a:pt x="0" y="0"/>
                </a:moveTo>
                <a:lnTo>
                  <a:pt x="627" y="232"/>
                </a:lnTo>
                <a:lnTo>
                  <a:pt x="4350" y="3650"/>
                </a:lnTo>
                <a:lnTo>
                  <a:pt x="3721" y="3416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80" name="object 1580"/>
          <p:cNvSpPr/>
          <p:nvPr/>
        </p:nvSpPr>
        <p:spPr>
          <a:xfrm>
            <a:off x="6577357" y="2430350"/>
            <a:ext cx="5786" cy="4500"/>
          </a:xfrm>
          <a:custGeom>
            <a:avLst/>
            <a:gdLst/>
            <a:ahLst/>
            <a:cxnLst/>
            <a:rect l="l" t="t" r="r" b="b"/>
            <a:pathLst>
              <a:path w="5715" h="4444">
                <a:moveTo>
                  <a:pt x="0" y="0"/>
                </a:moveTo>
                <a:lnTo>
                  <a:pt x="1639" y="608"/>
                </a:lnTo>
                <a:lnTo>
                  <a:pt x="5362" y="4026"/>
                </a:lnTo>
                <a:lnTo>
                  <a:pt x="3722" y="3417"/>
                </a:lnTo>
                <a:lnTo>
                  <a:pt x="0" y="0"/>
                </a:lnTo>
                <a:close/>
              </a:path>
            </a:pathLst>
          </a:custGeom>
          <a:solidFill>
            <a:srgbClr val="9C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81" name="object 1581"/>
          <p:cNvSpPr/>
          <p:nvPr/>
        </p:nvSpPr>
        <p:spPr>
          <a:xfrm>
            <a:off x="6579042" y="2430975"/>
            <a:ext cx="5143" cy="4500"/>
          </a:xfrm>
          <a:custGeom>
            <a:avLst/>
            <a:gdLst/>
            <a:ahLst/>
            <a:cxnLst/>
            <a:rect l="l" t="t" r="r" b="b"/>
            <a:pathLst>
              <a:path w="5079" h="4444">
                <a:moveTo>
                  <a:pt x="0" y="0"/>
                </a:moveTo>
                <a:lnTo>
                  <a:pt x="1308" y="485"/>
                </a:lnTo>
                <a:lnTo>
                  <a:pt x="5032" y="3904"/>
                </a:lnTo>
                <a:lnTo>
                  <a:pt x="3723" y="3418"/>
                </a:lnTo>
                <a:lnTo>
                  <a:pt x="0" y="0"/>
                </a:lnTo>
                <a:close/>
              </a:path>
            </a:pathLst>
          </a:custGeom>
          <a:solidFill>
            <a:srgbClr val="9C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82" name="object 1582"/>
          <p:cNvSpPr/>
          <p:nvPr/>
        </p:nvSpPr>
        <p:spPr>
          <a:xfrm>
            <a:off x="6580036" y="2431345"/>
            <a:ext cx="5786" cy="4500"/>
          </a:xfrm>
          <a:custGeom>
            <a:avLst/>
            <a:gdLst/>
            <a:ahLst/>
            <a:cxnLst/>
            <a:rect l="l" t="t" r="r" b="b"/>
            <a:pathLst>
              <a:path w="5715" h="4444">
                <a:moveTo>
                  <a:pt x="0" y="0"/>
                </a:moveTo>
                <a:lnTo>
                  <a:pt x="1639" y="608"/>
                </a:lnTo>
                <a:lnTo>
                  <a:pt x="5363" y="4027"/>
                </a:lnTo>
                <a:lnTo>
                  <a:pt x="3723" y="3418"/>
                </a:lnTo>
                <a:lnTo>
                  <a:pt x="0" y="0"/>
                </a:lnTo>
                <a:close/>
              </a:path>
            </a:pathLst>
          </a:custGeom>
          <a:solidFill>
            <a:srgbClr val="9B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83" name="object 1583"/>
          <p:cNvSpPr/>
          <p:nvPr/>
        </p:nvSpPr>
        <p:spPr>
          <a:xfrm>
            <a:off x="6581715" y="2431967"/>
            <a:ext cx="5143" cy="4500"/>
          </a:xfrm>
          <a:custGeom>
            <a:avLst/>
            <a:gdLst/>
            <a:ahLst/>
            <a:cxnLst/>
            <a:rect l="l" t="t" r="r" b="b"/>
            <a:pathLst>
              <a:path w="5079" h="4444">
                <a:moveTo>
                  <a:pt x="0" y="0"/>
                </a:moveTo>
                <a:lnTo>
                  <a:pt x="1313" y="487"/>
                </a:lnTo>
                <a:lnTo>
                  <a:pt x="5038" y="3906"/>
                </a:lnTo>
                <a:lnTo>
                  <a:pt x="3724" y="3418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84" name="object 1584"/>
          <p:cNvSpPr/>
          <p:nvPr/>
        </p:nvSpPr>
        <p:spPr>
          <a:xfrm>
            <a:off x="6582720" y="2432342"/>
            <a:ext cx="5786" cy="4500"/>
          </a:xfrm>
          <a:custGeom>
            <a:avLst/>
            <a:gdLst/>
            <a:ahLst/>
            <a:cxnLst/>
            <a:rect l="l" t="t" r="r" b="b"/>
            <a:pathLst>
              <a:path w="5715" h="4444">
                <a:moveTo>
                  <a:pt x="0" y="0"/>
                </a:moveTo>
                <a:lnTo>
                  <a:pt x="1637" y="607"/>
                </a:lnTo>
                <a:lnTo>
                  <a:pt x="5362" y="4027"/>
                </a:lnTo>
                <a:lnTo>
                  <a:pt x="3724" y="3419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85" name="object 1585"/>
          <p:cNvSpPr/>
          <p:nvPr/>
        </p:nvSpPr>
        <p:spPr>
          <a:xfrm>
            <a:off x="6585084" y="2433218"/>
            <a:ext cx="4500" cy="3858"/>
          </a:xfrm>
          <a:custGeom>
            <a:avLst/>
            <a:gdLst/>
            <a:ahLst/>
            <a:cxnLst/>
            <a:rect l="l" t="t" r="r" b="b"/>
            <a:pathLst>
              <a:path w="4445" h="3810">
                <a:moveTo>
                  <a:pt x="0" y="0"/>
                </a:moveTo>
                <a:lnTo>
                  <a:pt x="622" y="231"/>
                </a:lnTo>
                <a:lnTo>
                  <a:pt x="4348" y="3651"/>
                </a:lnTo>
                <a:lnTo>
                  <a:pt x="3725" y="3420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86" name="object 1586"/>
          <p:cNvSpPr/>
          <p:nvPr/>
        </p:nvSpPr>
        <p:spPr>
          <a:xfrm>
            <a:off x="6585398" y="2433335"/>
            <a:ext cx="5786" cy="4500"/>
          </a:xfrm>
          <a:custGeom>
            <a:avLst/>
            <a:gdLst/>
            <a:ahLst/>
            <a:cxnLst/>
            <a:rect l="l" t="t" r="r" b="b"/>
            <a:pathLst>
              <a:path w="5715" h="4444">
                <a:moveTo>
                  <a:pt x="0" y="0"/>
                </a:moveTo>
                <a:lnTo>
                  <a:pt x="1638" y="608"/>
                </a:lnTo>
                <a:lnTo>
                  <a:pt x="5365" y="4029"/>
                </a:lnTo>
                <a:lnTo>
                  <a:pt x="3726" y="3420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87" name="object 1587"/>
          <p:cNvSpPr/>
          <p:nvPr/>
        </p:nvSpPr>
        <p:spPr>
          <a:xfrm>
            <a:off x="6586731" y="2433830"/>
            <a:ext cx="5786" cy="4500"/>
          </a:xfrm>
          <a:custGeom>
            <a:avLst/>
            <a:gdLst/>
            <a:ahLst/>
            <a:cxnLst/>
            <a:rect l="l" t="t" r="r" b="b"/>
            <a:pathLst>
              <a:path w="5715" h="4444">
                <a:moveTo>
                  <a:pt x="0" y="0"/>
                </a:moveTo>
                <a:lnTo>
                  <a:pt x="1638" y="608"/>
                </a:lnTo>
                <a:lnTo>
                  <a:pt x="5365" y="4029"/>
                </a:lnTo>
                <a:lnTo>
                  <a:pt x="3726" y="3420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88" name="object 1588"/>
          <p:cNvSpPr/>
          <p:nvPr/>
        </p:nvSpPr>
        <p:spPr>
          <a:xfrm>
            <a:off x="6589099" y="2434708"/>
            <a:ext cx="4500" cy="3858"/>
          </a:xfrm>
          <a:custGeom>
            <a:avLst/>
            <a:gdLst/>
            <a:ahLst/>
            <a:cxnLst/>
            <a:rect l="l" t="t" r="r" b="b"/>
            <a:pathLst>
              <a:path w="4445" h="3810">
                <a:moveTo>
                  <a:pt x="0" y="0"/>
                </a:moveTo>
                <a:lnTo>
                  <a:pt x="628" y="233"/>
                </a:lnTo>
                <a:lnTo>
                  <a:pt x="4356" y="3655"/>
                </a:lnTo>
                <a:lnTo>
                  <a:pt x="3727" y="3421"/>
                </a:lnTo>
                <a:lnTo>
                  <a:pt x="0" y="0"/>
                </a:lnTo>
                <a:close/>
              </a:path>
            </a:pathLst>
          </a:custGeom>
          <a:solidFill>
            <a:srgbClr val="99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89" name="object 1589"/>
          <p:cNvSpPr/>
          <p:nvPr/>
        </p:nvSpPr>
        <p:spPr>
          <a:xfrm>
            <a:off x="6589414" y="2434824"/>
            <a:ext cx="5143" cy="4500"/>
          </a:xfrm>
          <a:custGeom>
            <a:avLst/>
            <a:gdLst/>
            <a:ahLst/>
            <a:cxnLst/>
            <a:rect l="l" t="t" r="r" b="b"/>
            <a:pathLst>
              <a:path w="5079" h="4444">
                <a:moveTo>
                  <a:pt x="0" y="0"/>
                </a:moveTo>
                <a:lnTo>
                  <a:pt x="1638" y="608"/>
                </a:lnTo>
                <a:lnTo>
                  <a:pt x="4546" y="3278"/>
                </a:lnTo>
                <a:lnTo>
                  <a:pt x="4819" y="3827"/>
                </a:lnTo>
                <a:lnTo>
                  <a:pt x="3727" y="3422"/>
                </a:lnTo>
                <a:lnTo>
                  <a:pt x="0" y="0"/>
                </a:lnTo>
                <a:close/>
              </a:path>
            </a:pathLst>
          </a:custGeom>
          <a:solidFill>
            <a:srgbClr val="98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90" name="object 1590"/>
          <p:cNvSpPr/>
          <p:nvPr/>
        </p:nvSpPr>
        <p:spPr>
          <a:xfrm>
            <a:off x="6591079" y="2435444"/>
            <a:ext cx="4500" cy="3858"/>
          </a:xfrm>
          <a:custGeom>
            <a:avLst/>
            <a:gdLst/>
            <a:ahLst/>
            <a:cxnLst/>
            <a:rect l="l" t="t" r="r" b="b"/>
            <a:pathLst>
              <a:path w="4445" h="3810">
                <a:moveTo>
                  <a:pt x="0" y="0"/>
                </a:moveTo>
                <a:lnTo>
                  <a:pt x="1318" y="489"/>
                </a:lnTo>
                <a:lnTo>
                  <a:pt x="3216" y="2231"/>
                </a:lnTo>
                <a:lnTo>
                  <a:pt x="3823" y="3458"/>
                </a:lnTo>
                <a:lnTo>
                  <a:pt x="2955" y="3135"/>
                </a:lnTo>
                <a:lnTo>
                  <a:pt x="2570" y="2360"/>
                </a:lnTo>
                <a:lnTo>
                  <a:pt x="0" y="0"/>
                </a:lnTo>
                <a:close/>
              </a:path>
            </a:pathLst>
          </a:custGeom>
          <a:solidFill>
            <a:srgbClr val="98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91" name="object 1591"/>
          <p:cNvSpPr/>
          <p:nvPr/>
        </p:nvSpPr>
        <p:spPr>
          <a:xfrm>
            <a:off x="6592094" y="2435820"/>
            <a:ext cx="3858" cy="3858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0" y="0"/>
                </a:moveTo>
                <a:lnTo>
                  <a:pt x="1638" y="608"/>
                </a:lnTo>
                <a:lnTo>
                  <a:pt x="2529" y="1425"/>
                </a:lnTo>
                <a:lnTo>
                  <a:pt x="3471" y="3327"/>
                </a:lnTo>
                <a:lnTo>
                  <a:pt x="2770" y="3067"/>
                </a:lnTo>
                <a:lnTo>
                  <a:pt x="2294" y="2106"/>
                </a:lnTo>
                <a:lnTo>
                  <a:pt x="0" y="0"/>
                </a:lnTo>
                <a:close/>
              </a:path>
            </a:pathLst>
          </a:custGeom>
          <a:solidFill>
            <a:srgbClr val="97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92" name="object 1592"/>
          <p:cNvSpPr/>
          <p:nvPr/>
        </p:nvSpPr>
        <p:spPr>
          <a:xfrm>
            <a:off x="6593763" y="2436445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1234" y="458"/>
                </a:lnTo>
                <a:lnTo>
                  <a:pt x="2472" y="2956"/>
                </a:lnTo>
                <a:lnTo>
                  <a:pt x="1608" y="2635"/>
                </a:lnTo>
                <a:lnTo>
                  <a:pt x="554" y="509"/>
                </a:lnTo>
                <a:lnTo>
                  <a:pt x="0" y="0"/>
                </a:lnTo>
                <a:close/>
              </a:path>
            </a:pathLst>
          </a:custGeom>
          <a:solidFill>
            <a:srgbClr val="97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93" name="object 1593"/>
          <p:cNvSpPr/>
          <p:nvPr/>
        </p:nvSpPr>
        <p:spPr>
          <a:xfrm>
            <a:off x="6594770" y="2436818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891" y="331"/>
                </a:lnTo>
                <a:lnTo>
                  <a:pt x="2129" y="2829"/>
                </a:lnTo>
                <a:lnTo>
                  <a:pt x="1428" y="2569"/>
                </a:lnTo>
                <a:lnTo>
                  <a:pt x="286" y="262"/>
                </a:lnTo>
                <a:lnTo>
                  <a:pt x="0" y="0"/>
                </a:lnTo>
                <a:close/>
              </a:path>
            </a:pathLst>
          </a:custGeom>
          <a:solidFill>
            <a:srgbClr val="97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94" name="object 1594"/>
          <p:cNvSpPr/>
          <p:nvPr/>
        </p:nvSpPr>
        <p:spPr>
          <a:xfrm>
            <a:off x="6595969" y="2437261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363" y="134"/>
                </a:lnTo>
                <a:lnTo>
                  <a:pt x="1601" y="2633"/>
                </a:lnTo>
                <a:lnTo>
                  <a:pt x="1238" y="2498"/>
                </a:lnTo>
                <a:lnTo>
                  <a:pt x="0" y="0"/>
                </a:lnTo>
                <a:close/>
              </a:path>
            </a:pathLst>
          </a:custGeom>
          <a:solidFill>
            <a:srgbClr val="96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95" name="object 1595"/>
          <p:cNvSpPr/>
          <p:nvPr/>
        </p:nvSpPr>
        <p:spPr>
          <a:xfrm>
            <a:off x="6596280" y="2437379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702" y="260"/>
                </a:lnTo>
                <a:lnTo>
                  <a:pt x="1940" y="2760"/>
                </a:lnTo>
                <a:lnTo>
                  <a:pt x="1238" y="2498"/>
                </a:lnTo>
                <a:lnTo>
                  <a:pt x="0" y="0"/>
                </a:lnTo>
                <a:close/>
              </a:path>
            </a:pathLst>
          </a:custGeom>
          <a:solidFill>
            <a:srgbClr val="96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96" name="object 1596"/>
          <p:cNvSpPr/>
          <p:nvPr/>
        </p:nvSpPr>
        <p:spPr>
          <a:xfrm>
            <a:off x="6596939" y="2437624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702" y="260"/>
                </a:lnTo>
                <a:lnTo>
                  <a:pt x="1941" y="2760"/>
                </a:lnTo>
                <a:lnTo>
                  <a:pt x="1238" y="2499"/>
                </a:lnTo>
                <a:lnTo>
                  <a:pt x="0" y="0"/>
                </a:lnTo>
                <a:close/>
              </a:path>
            </a:pathLst>
          </a:custGeom>
          <a:solidFill>
            <a:srgbClr val="95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97" name="object 1597"/>
          <p:cNvSpPr/>
          <p:nvPr/>
        </p:nvSpPr>
        <p:spPr>
          <a:xfrm>
            <a:off x="6597943" y="2437995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368" y="136"/>
                </a:lnTo>
                <a:lnTo>
                  <a:pt x="1606" y="2636"/>
                </a:lnTo>
                <a:lnTo>
                  <a:pt x="1238" y="2499"/>
                </a:lnTo>
                <a:lnTo>
                  <a:pt x="0" y="0"/>
                </a:lnTo>
                <a:close/>
              </a:path>
            </a:pathLst>
          </a:custGeom>
          <a:solidFill>
            <a:srgbClr val="95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98" name="object 1598"/>
          <p:cNvSpPr/>
          <p:nvPr/>
        </p:nvSpPr>
        <p:spPr>
          <a:xfrm>
            <a:off x="6598261" y="2438114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700" y="260"/>
                </a:lnTo>
                <a:lnTo>
                  <a:pt x="1939" y="2759"/>
                </a:lnTo>
                <a:lnTo>
                  <a:pt x="1238" y="2499"/>
                </a:lnTo>
                <a:lnTo>
                  <a:pt x="0" y="0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99" name="object 1599"/>
          <p:cNvSpPr/>
          <p:nvPr/>
        </p:nvSpPr>
        <p:spPr>
          <a:xfrm>
            <a:off x="6599264" y="2438486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363" y="134"/>
                </a:lnTo>
                <a:lnTo>
                  <a:pt x="1602" y="2634"/>
                </a:lnTo>
                <a:lnTo>
                  <a:pt x="1238" y="2499"/>
                </a:lnTo>
                <a:lnTo>
                  <a:pt x="0" y="0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00" name="object 1600"/>
          <p:cNvSpPr/>
          <p:nvPr/>
        </p:nvSpPr>
        <p:spPr>
          <a:xfrm>
            <a:off x="6599577" y="2438603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702" y="260"/>
                </a:lnTo>
                <a:lnTo>
                  <a:pt x="1941" y="2761"/>
                </a:lnTo>
                <a:lnTo>
                  <a:pt x="1238" y="2499"/>
                </a:lnTo>
                <a:lnTo>
                  <a:pt x="0" y="0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01" name="object 1601"/>
          <p:cNvSpPr/>
          <p:nvPr/>
        </p:nvSpPr>
        <p:spPr>
          <a:xfrm>
            <a:off x="6600072" y="2438787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865" y="321"/>
                </a:lnTo>
                <a:lnTo>
                  <a:pt x="2024" y="2659"/>
                </a:lnTo>
                <a:lnTo>
                  <a:pt x="2060" y="2805"/>
                </a:lnTo>
                <a:lnTo>
                  <a:pt x="1238" y="2500"/>
                </a:lnTo>
                <a:lnTo>
                  <a:pt x="0" y="0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02" name="object 1602"/>
          <p:cNvSpPr/>
          <p:nvPr/>
        </p:nvSpPr>
        <p:spPr>
          <a:xfrm>
            <a:off x="6600895" y="2439087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688" y="255"/>
                </a:lnTo>
                <a:lnTo>
                  <a:pt x="1247" y="2503"/>
                </a:lnTo>
                <a:lnTo>
                  <a:pt x="0" y="0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03" name="object 1603"/>
          <p:cNvSpPr/>
          <p:nvPr/>
        </p:nvSpPr>
        <p:spPr>
          <a:xfrm>
            <a:off x="6601395" y="2439270"/>
            <a:ext cx="643" cy="1286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0"/>
                </a:moveTo>
                <a:lnTo>
                  <a:pt x="199" y="74"/>
                </a:lnTo>
                <a:lnTo>
                  <a:pt x="364" y="734"/>
                </a:lnTo>
                <a:lnTo>
                  <a:pt x="0" y="0"/>
                </a:lnTo>
                <a:close/>
              </a:path>
            </a:pathLst>
          </a:custGeom>
          <a:solidFill>
            <a:srgbClr val="94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04" name="object 1604"/>
          <p:cNvSpPr/>
          <p:nvPr/>
        </p:nvSpPr>
        <p:spPr>
          <a:xfrm>
            <a:off x="6556953" y="2437609"/>
            <a:ext cx="6429" cy="2572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0" y="0"/>
                </a:moveTo>
                <a:lnTo>
                  <a:pt x="5339" y="1468"/>
                </a:lnTo>
                <a:lnTo>
                  <a:pt x="5833" y="1921"/>
                </a:lnTo>
                <a:lnTo>
                  <a:pt x="5339" y="1770"/>
                </a:lnTo>
                <a:lnTo>
                  <a:pt x="4699" y="1574"/>
                </a:lnTo>
                <a:lnTo>
                  <a:pt x="12" y="140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05" name="object 1605"/>
          <p:cNvSpPr/>
          <p:nvPr/>
        </p:nvSpPr>
        <p:spPr>
          <a:xfrm>
            <a:off x="6556895" y="2436980"/>
            <a:ext cx="7715" cy="321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5478" y="1506"/>
                </a:lnTo>
                <a:lnTo>
                  <a:pt x="7071" y="2909"/>
                </a:lnTo>
                <a:lnTo>
                  <a:pt x="5603" y="2460"/>
                </a:lnTo>
                <a:lnTo>
                  <a:pt x="3014" y="1667"/>
                </a:lnTo>
                <a:lnTo>
                  <a:pt x="70" y="766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06" name="object 1606"/>
          <p:cNvSpPr/>
          <p:nvPr/>
        </p:nvSpPr>
        <p:spPr>
          <a:xfrm>
            <a:off x="6556836" y="2436342"/>
            <a:ext cx="9001" cy="4500"/>
          </a:xfrm>
          <a:custGeom>
            <a:avLst/>
            <a:gdLst/>
            <a:ahLst/>
            <a:cxnLst/>
            <a:rect l="l" t="t" r="r" b="b"/>
            <a:pathLst>
              <a:path w="8890" h="4444">
                <a:moveTo>
                  <a:pt x="0" y="0"/>
                </a:moveTo>
                <a:lnTo>
                  <a:pt x="5804" y="1596"/>
                </a:lnTo>
                <a:lnTo>
                  <a:pt x="8311" y="3898"/>
                </a:lnTo>
                <a:lnTo>
                  <a:pt x="7141" y="3540"/>
                </a:lnTo>
                <a:lnTo>
                  <a:pt x="5304" y="1853"/>
                </a:lnTo>
                <a:lnTo>
                  <a:pt x="37" y="404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07" name="object 1607"/>
          <p:cNvSpPr/>
          <p:nvPr/>
        </p:nvSpPr>
        <p:spPr>
          <a:xfrm>
            <a:off x="6556778" y="2435713"/>
            <a:ext cx="10287" cy="5143"/>
          </a:xfrm>
          <a:custGeom>
            <a:avLst/>
            <a:gdLst/>
            <a:ahLst/>
            <a:cxnLst/>
            <a:rect l="l" t="t" r="r" b="b"/>
            <a:pathLst>
              <a:path w="10159" h="5080">
                <a:moveTo>
                  <a:pt x="0" y="0"/>
                </a:moveTo>
                <a:lnTo>
                  <a:pt x="1997" y="549"/>
                </a:lnTo>
                <a:lnTo>
                  <a:pt x="6241" y="1849"/>
                </a:lnTo>
                <a:lnTo>
                  <a:pt x="9548" y="4884"/>
                </a:lnTo>
                <a:lnTo>
                  <a:pt x="8080" y="4435"/>
                </a:lnTo>
                <a:lnTo>
                  <a:pt x="5942" y="2473"/>
                </a:lnTo>
                <a:lnTo>
                  <a:pt x="78" y="860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08" name="object 1608"/>
          <p:cNvSpPr/>
          <p:nvPr/>
        </p:nvSpPr>
        <p:spPr>
          <a:xfrm>
            <a:off x="6563106" y="2437582"/>
            <a:ext cx="5143" cy="3858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1172" y="359"/>
                </a:lnTo>
                <a:lnTo>
                  <a:pt x="4479" y="3394"/>
                </a:lnTo>
                <a:lnTo>
                  <a:pt x="3306" y="3035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09" name="object 1609"/>
          <p:cNvSpPr/>
          <p:nvPr/>
        </p:nvSpPr>
        <p:spPr>
          <a:xfrm>
            <a:off x="6564005" y="2437857"/>
            <a:ext cx="5143" cy="3858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1466" y="449"/>
                </a:lnTo>
                <a:lnTo>
                  <a:pt x="4771" y="3483"/>
                </a:lnTo>
                <a:lnTo>
                  <a:pt x="3306" y="3035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10" name="object 1610"/>
          <p:cNvSpPr/>
          <p:nvPr/>
        </p:nvSpPr>
        <p:spPr>
          <a:xfrm>
            <a:off x="6566116" y="2438506"/>
            <a:ext cx="4500" cy="3858"/>
          </a:xfrm>
          <a:custGeom>
            <a:avLst/>
            <a:gdLst/>
            <a:ahLst/>
            <a:cxnLst/>
            <a:rect l="l" t="t" r="r" b="b"/>
            <a:pathLst>
              <a:path w="4445" h="3810">
                <a:moveTo>
                  <a:pt x="0" y="0"/>
                </a:moveTo>
                <a:lnTo>
                  <a:pt x="557" y="170"/>
                </a:lnTo>
                <a:lnTo>
                  <a:pt x="3863" y="3205"/>
                </a:lnTo>
                <a:lnTo>
                  <a:pt x="3306" y="3035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11" name="object 1611"/>
          <p:cNvSpPr/>
          <p:nvPr/>
        </p:nvSpPr>
        <p:spPr>
          <a:xfrm>
            <a:off x="6566406" y="2438593"/>
            <a:ext cx="5143" cy="3858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1463" y="448"/>
                </a:lnTo>
                <a:lnTo>
                  <a:pt x="4768" y="3482"/>
                </a:lnTo>
                <a:lnTo>
                  <a:pt x="3305" y="3034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12" name="object 1612"/>
          <p:cNvSpPr/>
          <p:nvPr/>
        </p:nvSpPr>
        <p:spPr>
          <a:xfrm>
            <a:off x="6567598" y="2438958"/>
            <a:ext cx="5143" cy="3858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1466" y="449"/>
                </a:lnTo>
                <a:lnTo>
                  <a:pt x="4770" y="3482"/>
                </a:lnTo>
                <a:lnTo>
                  <a:pt x="3305" y="3034"/>
                </a:lnTo>
                <a:lnTo>
                  <a:pt x="0" y="0"/>
                </a:lnTo>
                <a:close/>
              </a:path>
            </a:pathLst>
          </a:custGeom>
          <a:solidFill>
            <a:srgbClr val="A4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13" name="object 1613"/>
          <p:cNvSpPr/>
          <p:nvPr/>
        </p:nvSpPr>
        <p:spPr>
          <a:xfrm>
            <a:off x="6569708" y="2439605"/>
            <a:ext cx="4500" cy="3858"/>
          </a:xfrm>
          <a:custGeom>
            <a:avLst/>
            <a:gdLst/>
            <a:ahLst/>
            <a:cxnLst/>
            <a:rect l="l" t="t" r="r" b="b"/>
            <a:pathLst>
              <a:path w="4445" h="3810">
                <a:moveTo>
                  <a:pt x="0" y="0"/>
                </a:moveTo>
                <a:lnTo>
                  <a:pt x="562" y="172"/>
                </a:lnTo>
                <a:lnTo>
                  <a:pt x="3866" y="3205"/>
                </a:lnTo>
                <a:lnTo>
                  <a:pt x="3304" y="3033"/>
                </a:lnTo>
                <a:lnTo>
                  <a:pt x="0" y="0"/>
                </a:lnTo>
                <a:close/>
              </a:path>
            </a:pathLst>
          </a:custGeom>
          <a:solidFill>
            <a:srgbClr val="A4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14" name="object 1614"/>
          <p:cNvSpPr/>
          <p:nvPr/>
        </p:nvSpPr>
        <p:spPr>
          <a:xfrm>
            <a:off x="6569991" y="2439690"/>
            <a:ext cx="5143" cy="3858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1466" y="449"/>
                </a:lnTo>
                <a:lnTo>
                  <a:pt x="4770" y="3482"/>
                </a:lnTo>
                <a:lnTo>
                  <a:pt x="3304" y="3033"/>
                </a:lnTo>
                <a:lnTo>
                  <a:pt x="0" y="0"/>
                </a:lnTo>
                <a:close/>
              </a:path>
            </a:pathLst>
          </a:custGeom>
          <a:solidFill>
            <a:srgbClr val="A3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15" name="object 1615"/>
          <p:cNvSpPr/>
          <p:nvPr/>
        </p:nvSpPr>
        <p:spPr>
          <a:xfrm>
            <a:off x="6572104" y="2440339"/>
            <a:ext cx="4500" cy="3858"/>
          </a:xfrm>
          <a:custGeom>
            <a:avLst/>
            <a:gdLst/>
            <a:ahLst/>
            <a:cxnLst/>
            <a:rect l="l" t="t" r="r" b="b"/>
            <a:pathLst>
              <a:path w="4445" h="3810">
                <a:moveTo>
                  <a:pt x="0" y="0"/>
                </a:moveTo>
                <a:lnTo>
                  <a:pt x="553" y="169"/>
                </a:lnTo>
                <a:lnTo>
                  <a:pt x="3856" y="3202"/>
                </a:lnTo>
                <a:lnTo>
                  <a:pt x="3304" y="3033"/>
                </a:lnTo>
                <a:lnTo>
                  <a:pt x="0" y="0"/>
                </a:lnTo>
                <a:close/>
              </a:path>
            </a:pathLst>
          </a:custGeom>
          <a:solidFill>
            <a:srgbClr val="A3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16" name="object 1616"/>
          <p:cNvSpPr/>
          <p:nvPr/>
        </p:nvSpPr>
        <p:spPr>
          <a:xfrm>
            <a:off x="6572386" y="2440424"/>
            <a:ext cx="5143" cy="3858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1465" y="448"/>
                </a:lnTo>
                <a:lnTo>
                  <a:pt x="4768" y="3481"/>
                </a:lnTo>
                <a:lnTo>
                  <a:pt x="3304" y="3033"/>
                </a:lnTo>
                <a:lnTo>
                  <a:pt x="0" y="0"/>
                </a:lnTo>
                <a:close/>
              </a:path>
            </a:pathLst>
          </a:custGeom>
          <a:solidFill>
            <a:srgbClr val="A2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17" name="object 1617"/>
          <p:cNvSpPr/>
          <p:nvPr/>
        </p:nvSpPr>
        <p:spPr>
          <a:xfrm>
            <a:off x="6573881" y="2440882"/>
            <a:ext cx="5143" cy="3858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1165" y="356"/>
                </a:lnTo>
                <a:lnTo>
                  <a:pt x="4468" y="3389"/>
                </a:lnTo>
                <a:lnTo>
                  <a:pt x="3304" y="3032"/>
                </a:lnTo>
                <a:lnTo>
                  <a:pt x="0" y="0"/>
                </a:lnTo>
                <a:close/>
              </a:path>
            </a:pathLst>
          </a:custGeom>
          <a:solidFill>
            <a:srgbClr val="A2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18" name="object 1618"/>
          <p:cNvSpPr/>
          <p:nvPr/>
        </p:nvSpPr>
        <p:spPr>
          <a:xfrm>
            <a:off x="6574787" y="2441160"/>
            <a:ext cx="5143" cy="3858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1461" y="447"/>
                </a:lnTo>
                <a:lnTo>
                  <a:pt x="4763" y="3479"/>
                </a:lnTo>
                <a:lnTo>
                  <a:pt x="3303" y="3032"/>
                </a:lnTo>
                <a:lnTo>
                  <a:pt x="0" y="0"/>
                </a:lnTo>
                <a:close/>
              </a:path>
            </a:pathLst>
          </a:custGeom>
          <a:solidFill>
            <a:srgbClr val="A2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19" name="object 1619"/>
          <p:cNvSpPr/>
          <p:nvPr/>
        </p:nvSpPr>
        <p:spPr>
          <a:xfrm>
            <a:off x="6576280" y="2441618"/>
            <a:ext cx="5143" cy="3858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1170" y="358"/>
                </a:lnTo>
                <a:lnTo>
                  <a:pt x="4472" y="3389"/>
                </a:lnTo>
                <a:lnTo>
                  <a:pt x="3302" y="3031"/>
                </a:lnTo>
                <a:lnTo>
                  <a:pt x="0" y="0"/>
                </a:lnTo>
                <a:close/>
              </a:path>
            </a:pathLst>
          </a:custGeom>
          <a:solidFill>
            <a:srgbClr val="A2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20" name="object 1620"/>
          <p:cNvSpPr/>
          <p:nvPr/>
        </p:nvSpPr>
        <p:spPr>
          <a:xfrm>
            <a:off x="6577174" y="2441891"/>
            <a:ext cx="5143" cy="3858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1465" y="448"/>
                </a:lnTo>
                <a:lnTo>
                  <a:pt x="4766" y="3480"/>
                </a:lnTo>
                <a:lnTo>
                  <a:pt x="3302" y="3031"/>
                </a:lnTo>
                <a:lnTo>
                  <a:pt x="0" y="0"/>
                </a:lnTo>
                <a:close/>
              </a:path>
            </a:pathLst>
          </a:custGeom>
          <a:solidFill>
            <a:srgbClr val="A1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21" name="object 1621"/>
          <p:cNvSpPr/>
          <p:nvPr/>
        </p:nvSpPr>
        <p:spPr>
          <a:xfrm>
            <a:off x="6579289" y="2442540"/>
            <a:ext cx="4500" cy="3858"/>
          </a:xfrm>
          <a:custGeom>
            <a:avLst/>
            <a:gdLst/>
            <a:ahLst/>
            <a:cxnLst/>
            <a:rect l="l" t="t" r="r" b="b"/>
            <a:pathLst>
              <a:path w="4445" h="3810">
                <a:moveTo>
                  <a:pt x="0" y="0"/>
                </a:moveTo>
                <a:lnTo>
                  <a:pt x="556" y="170"/>
                </a:lnTo>
                <a:lnTo>
                  <a:pt x="3857" y="3201"/>
                </a:lnTo>
                <a:lnTo>
                  <a:pt x="3302" y="3031"/>
                </a:lnTo>
                <a:lnTo>
                  <a:pt x="0" y="0"/>
                </a:lnTo>
                <a:close/>
              </a:path>
            </a:pathLst>
          </a:custGeom>
          <a:solidFill>
            <a:srgbClr val="A0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22" name="object 1622"/>
          <p:cNvSpPr/>
          <p:nvPr/>
        </p:nvSpPr>
        <p:spPr>
          <a:xfrm>
            <a:off x="6579569" y="2442625"/>
            <a:ext cx="5143" cy="3858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1459" y="447"/>
                </a:lnTo>
                <a:lnTo>
                  <a:pt x="4760" y="3477"/>
                </a:lnTo>
                <a:lnTo>
                  <a:pt x="3302" y="3031"/>
                </a:lnTo>
                <a:lnTo>
                  <a:pt x="0" y="0"/>
                </a:lnTo>
                <a:close/>
              </a:path>
            </a:pathLst>
          </a:custGeom>
          <a:solidFill>
            <a:srgbClr val="A0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23" name="object 1623"/>
          <p:cNvSpPr/>
          <p:nvPr/>
        </p:nvSpPr>
        <p:spPr>
          <a:xfrm>
            <a:off x="6580767" y="2442993"/>
            <a:ext cx="5143" cy="3858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1465" y="448"/>
                </a:lnTo>
                <a:lnTo>
                  <a:pt x="4766" y="3479"/>
                </a:lnTo>
                <a:lnTo>
                  <a:pt x="3301" y="3030"/>
                </a:lnTo>
                <a:lnTo>
                  <a:pt x="0" y="0"/>
                </a:lnTo>
                <a:close/>
              </a:path>
            </a:pathLst>
          </a:custGeom>
          <a:solidFill>
            <a:srgbClr val="A0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24" name="object 1624"/>
          <p:cNvSpPr/>
          <p:nvPr/>
        </p:nvSpPr>
        <p:spPr>
          <a:xfrm>
            <a:off x="6582879" y="2443640"/>
            <a:ext cx="4500" cy="3858"/>
          </a:xfrm>
          <a:custGeom>
            <a:avLst/>
            <a:gdLst/>
            <a:ahLst/>
            <a:cxnLst/>
            <a:rect l="l" t="t" r="r" b="b"/>
            <a:pathLst>
              <a:path w="4445" h="3810">
                <a:moveTo>
                  <a:pt x="0" y="0"/>
                </a:moveTo>
                <a:lnTo>
                  <a:pt x="552" y="169"/>
                </a:lnTo>
                <a:lnTo>
                  <a:pt x="3852" y="3199"/>
                </a:lnTo>
                <a:lnTo>
                  <a:pt x="3301" y="3030"/>
                </a:lnTo>
                <a:lnTo>
                  <a:pt x="0" y="0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25" name="object 1625"/>
          <p:cNvSpPr/>
          <p:nvPr/>
        </p:nvSpPr>
        <p:spPr>
          <a:xfrm>
            <a:off x="6583166" y="2443727"/>
            <a:ext cx="5143" cy="3858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1460" y="447"/>
                </a:lnTo>
                <a:lnTo>
                  <a:pt x="4372" y="3120"/>
                </a:lnTo>
                <a:lnTo>
                  <a:pt x="4510" y="3400"/>
                </a:lnTo>
                <a:lnTo>
                  <a:pt x="3300" y="3030"/>
                </a:lnTo>
                <a:lnTo>
                  <a:pt x="0" y="0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26" name="object 1626"/>
          <p:cNvSpPr/>
          <p:nvPr/>
        </p:nvSpPr>
        <p:spPr>
          <a:xfrm>
            <a:off x="6584653" y="2444189"/>
            <a:ext cx="3858" cy="3215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0" y="0"/>
                </a:moveTo>
                <a:lnTo>
                  <a:pt x="1169" y="358"/>
                </a:lnTo>
                <a:lnTo>
                  <a:pt x="3214" y="2235"/>
                </a:lnTo>
                <a:lnTo>
                  <a:pt x="3662" y="3140"/>
                </a:lnTo>
                <a:lnTo>
                  <a:pt x="2834" y="2886"/>
                </a:lnTo>
                <a:lnTo>
                  <a:pt x="2574" y="2363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27" name="object 1627"/>
          <p:cNvSpPr/>
          <p:nvPr/>
        </p:nvSpPr>
        <p:spPr>
          <a:xfrm>
            <a:off x="6585551" y="2444465"/>
            <a:ext cx="3858" cy="3215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0" y="0"/>
                </a:moveTo>
                <a:lnTo>
                  <a:pt x="1462" y="447"/>
                </a:lnTo>
                <a:lnTo>
                  <a:pt x="2646" y="1535"/>
                </a:lnTo>
                <a:lnTo>
                  <a:pt x="3402" y="3060"/>
                </a:lnTo>
                <a:lnTo>
                  <a:pt x="2729" y="2854"/>
                </a:lnTo>
                <a:lnTo>
                  <a:pt x="2412" y="2214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28" name="object 1628"/>
          <p:cNvSpPr/>
          <p:nvPr/>
        </p:nvSpPr>
        <p:spPr>
          <a:xfrm>
            <a:off x="6587047" y="2444923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1167" y="357"/>
                </a:lnTo>
                <a:lnTo>
                  <a:pt x="1484" y="648"/>
                </a:lnTo>
                <a:lnTo>
                  <a:pt x="2550" y="2799"/>
                </a:lnTo>
                <a:lnTo>
                  <a:pt x="1722" y="2546"/>
                </a:lnTo>
                <a:lnTo>
                  <a:pt x="844" y="775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29" name="object 1629"/>
          <p:cNvSpPr/>
          <p:nvPr/>
        </p:nvSpPr>
        <p:spPr>
          <a:xfrm>
            <a:off x="6587940" y="2445196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1114" y="341"/>
                </a:lnTo>
                <a:lnTo>
                  <a:pt x="2293" y="2720"/>
                </a:lnTo>
                <a:lnTo>
                  <a:pt x="1619" y="2514"/>
                </a:lnTo>
                <a:lnTo>
                  <a:pt x="684" y="628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30" name="object 1630"/>
          <p:cNvSpPr/>
          <p:nvPr/>
        </p:nvSpPr>
        <p:spPr>
          <a:xfrm>
            <a:off x="6589358" y="244562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47" y="106"/>
                </a:lnTo>
                <a:lnTo>
                  <a:pt x="1526" y="2485"/>
                </a:lnTo>
                <a:lnTo>
                  <a:pt x="1179" y="2379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31" name="object 1631"/>
          <p:cNvSpPr/>
          <p:nvPr/>
        </p:nvSpPr>
        <p:spPr>
          <a:xfrm>
            <a:off x="6589659" y="2445721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674" y="206"/>
                </a:lnTo>
                <a:lnTo>
                  <a:pt x="1852" y="2585"/>
                </a:lnTo>
                <a:lnTo>
                  <a:pt x="1178" y="2379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32" name="object 1632"/>
          <p:cNvSpPr/>
          <p:nvPr/>
        </p:nvSpPr>
        <p:spPr>
          <a:xfrm>
            <a:off x="6590294" y="2445915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676" y="207"/>
                </a:lnTo>
                <a:lnTo>
                  <a:pt x="1854" y="2586"/>
                </a:lnTo>
                <a:lnTo>
                  <a:pt x="1178" y="2379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33" name="object 1633"/>
          <p:cNvSpPr/>
          <p:nvPr/>
        </p:nvSpPr>
        <p:spPr>
          <a:xfrm>
            <a:off x="6591257" y="2446205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49" y="107"/>
                </a:lnTo>
                <a:lnTo>
                  <a:pt x="1528" y="2486"/>
                </a:lnTo>
                <a:lnTo>
                  <a:pt x="1178" y="2379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34" name="object 1634"/>
          <p:cNvSpPr/>
          <p:nvPr/>
        </p:nvSpPr>
        <p:spPr>
          <a:xfrm>
            <a:off x="6591561" y="2446303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673" y="206"/>
                </a:lnTo>
                <a:lnTo>
                  <a:pt x="1851" y="2585"/>
                </a:lnTo>
                <a:lnTo>
                  <a:pt x="1178" y="2378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35" name="object 1635"/>
          <p:cNvSpPr/>
          <p:nvPr/>
        </p:nvSpPr>
        <p:spPr>
          <a:xfrm>
            <a:off x="6592525" y="244659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51" y="107"/>
                </a:lnTo>
                <a:lnTo>
                  <a:pt x="1530" y="2486"/>
                </a:lnTo>
                <a:lnTo>
                  <a:pt x="1178" y="2378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36" name="object 1636"/>
          <p:cNvSpPr/>
          <p:nvPr/>
        </p:nvSpPr>
        <p:spPr>
          <a:xfrm>
            <a:off x="6592830" y="2446692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674" y="206"/>
                </a:lnTo>
                <a:lnTo>
                  <a:pt x="1852" y="2585"/>
                </a:lnTo>
                <a:lnTo>
                  <a:pt x="1178" y="2378"/>
                </a:lnTo>
                <a:lnTo>
                  <a:pt x="0" y="0"/>
                </a:lnTo>
                <a:close/>
              </a:path>
            </a:pathLst>
          </a:custGeom>
          <a:solidFill>
            <a:srgbClr val="9C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37" name="object 1637"/>
          <p:cNvSpPr/>
          <p:nvPr/>
        </p:nvSpPr>
        <p:spPr>
          <a:xfrm>
            <a:off x="6593303" y="2446839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830" y="254"/>
                </a:lnTo>
                <a:lnTo>
                  <a:pt x="2009" y="2632"/>
                </a:lnTo>
                <a:lnTo>
                  <a:pt x="1178" y="2378"/>
                </a:lnTo>
                <a:lnTo>
                  <a:pt x="0" y="0"/>
                </a:lnTo>
                <a:close/>
              </a:path>
            </a:pathLst>
          </a:custGeom>
          <a:solidFill>
            <a:srgbClr val="9C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38" name="object 1638"/>
          <p:cNvSpPr/>
          <p:nvPr/>
        </p:nvSpPr>
        <p:spPr>
          <a:xfrm>
            <a:off x="6594099" y="2447082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674" y="206"/>
                </a:lnTo>
                <a:lnTo>
                  <a:pt x="1852" y="2584"/>
                </a:lnTo>
                <a:lnTo>
                  <a:pt x="1178" y="2378"/>
                </a:lnTo>
                <a:lnTo>
                  <a:pt x="0" y="0"/>
                </a:lnTo>
                <a:close/>
              </a:path>
            </a:pathLst>
          </a:custGeom>
          <a:solidFill>
            <a:srgbClr val="9B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39" name="object 1639"/>
          <p:cNvSpPr/>
          <p:nvPr/>
        </p:nvSpPr>
        <p:spPr>
          <a:xfrm>
            <a:off x="6594570" y="2447228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832" y="255"/>
                </a:lnTo>
                <a:lnTo>
                  <a:pt x="2011" y="2633"/>
                </a:lnTo>
                <a:lnTo>
                  <a:pt x="1178" y="2378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40" name="object 1640"/>
          <p:cNvSpPr/>
          <p:nvPr/>
        </p:nvSpPr>
        <p:spPr>
          <a:xfrm>
            <a:off x="6595369" y="2447471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673" y="206"/>
                </a:lnTo>
                <a:lnTo>
                  <a:pt x="1851" y="2584"/>
                </a:lnTo>
                <a:lnTo>
                  <a:pt x="1178" y="2378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41" name="object 1641"/>
          <p:cNvSpPr/>
          <p:nvPr/>
        </p:nvSpPr>
        <p:spPr>
          <a:xfrm>
            <a:off x="6596330" y="244775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49" y="107"/>
                </a:lnTo>
                <a:lnTo>
                  <a:pt x="1528" y="2485"/>
                </a:lnTo>
                <a:lnTo>
                  <a:pt x="1178" y="2377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42" name="object 1642"/>
          <p:cNvSpPr/>
          <p:nvPr/>
        </p:nvSpPr>
        <p:spPr>
          <a:xfrm>
            <a:off x="6596638" y="2447858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674" y="206"/>
                </a:lnTo>
                <a:lnTo>
                  <a:pt x="1852" y="2584"/>
                </a:lnTo>
                <a:lnTo>
                  <a:pt x="1178" y="2377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43" name="object 1643"/>
          <p:cNvSpPr/>
          <p:nvPr/>
        </p:nvSpPr>
        <p:spPr>
          <a:xfrm>
            <a:off x="6597270" y="2448052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674" y="206"/>
                </a:lnTo>
                <a:lnTo>
                  <a:pt x="1852" y="2584"/>
                </a:lnTo>
                <a:lnTo>
                  <a:pt x="1178" y="2377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44" name="object 1644"/>
          <p:cNvSpPr/>
          <p:nvPr/>
        </p:nvSpPr>
        <p:spPr>
          <a:xfrm>
            <a:off x="6598234" y="2448342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51" y="107"/>
                </a:lnTo>
                <a:lnTo>
                  <a:pt x="1529" y="2485"/>
                </a:lnTo>
                <a:lnTo>
                  <a:pt x="1177" y="2377"/>
                </a:lnTo>
                <a:lnTo>
                  <a:pt x="0" y="0"/>
                </a:lnTo>
                <a:close/>
              </a:path>
            </a:pathLst>
          </a:custGeom>
          <a:solidFill>
            <a:srgbClr val="99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45" name="object 1645"/>
          <p:cNvSpPr/>
          <p:nvPr/>
        </p:nvSpPr>
        <p:spPr>
          <a:xfrm>
            <a:off x="6598538" y="2448442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674" y="206"/>
                </a:lnTo>
                <a:lnTo>
                  <a:pt x="1852" y="2583"/>
                </a:lnTo>
                <a:lnTo>
                  <a:pt x="1177" y="2377"/>
                </a:lnTo>
                <a:lnTo>
                  <a:pt x="0" y="0"/>
                </a:lnTo>
                <a:close/>
              </a:path>
            </a:pathLst>
          </a:custGeom>
          <a:solidFill>
            <a:srgbClr val="98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46" name="object 1646"/>
          <p:cNvSpPr/>
          <p:nvPr/>
        </p:nvSpPr>
        <p:spPr>
          <a:xfrm>
            <a:off x="6599007" y="2448586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835" y="255"/>
                </a:lnTo>
                <a:lnTo>
                  <a:pt x="2013" y="2633"/>
                </a:lnTo>
                <a:lnTo>
                  <a:pt x="1177" y="2377"/>
                </a:lnTo>
                <a:lnTo>
                  <a:pt x="0" y="0"/>
                </a:lnTo>
                <a:close/>
              </a:path>
            </a:pathLst>
          </a:custGeom>
          <a:solidFill>
            <a:srgbClr val="98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47" name="object 1647"/>
          <p:cNvSpPr/>
          <p:nvPr/>
        </p:nvSpPr>
        <p:spPr>
          <a:xfrm>
            <a:off x="6599809" y="2448829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674" y="206"/>
                </a:lnTo>
                <a:lnTo>
                  <a:pt x="1852" y="2583"/>
                </a:lnTo>
                <a:lnTo>
                  <a:pt x="1177" y="2377"/>
                </a:lnTo>
                <a:lnTo>
                  <a:pt x="0" y="0"/>
                </a:lnTo>
                <a:close/>
              </a:path>
            </a:pathLst>
          </a:custGeom>
          <a:solidFill>
            <a:srgbClr val="97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48" name="object 1648"/>
          <p:cNvSpPr/>
          <p:nvPr/>
        </p:nvSpPr>
        <p:spPr>
          <a:xfrm>
            <a:off x="6600277" y="2448975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831" y="254"/>
                </a:lnTo>
                <a:lnTo>
                  <a:pt x="2008" y="2631"/>
                </a:lnTo>
                <a:lnTo>
                  <a:pt x="1177" y="2377"/>
                </a:lnTo>
                <a:lnTo>
                  <a:pt x="0" y="0"/>
                </a:lnTo>
                <a:close/>
              </a:path>
            </a:pathLst>
          </a:custGeom>
          <a:solidFill>
            <a:srgbClr val="97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49" name="object 1649"/>
          <p:cNvSpPr/>
          <p:nvPr/>
        </p:nvSpPr>
        <p:spPr>
          <a:xfrm>
            <a:off x="6601078" y="2449218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674" y="206"/>
                </a:lnTo>
                <a:lnTo>
                  <a:pt x="1851" y="2583"/>
                </a:lnTo>
                <a:lnTo>
                  <a:pt x="1177" y="2376"/>
                </a:lnTo>
                <a:lnTo>
                  <a:pt x="0" y="0"/>
                </a:lnTo>
                <a:close/>
              </a:path>
            </a:pathLst>
          </a:custGeom>
          <a:solidFill>
            <a:srgbClr val="97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50" name="object 1650"/>
          <p:cNvSpPr/>
          <p:nvPr/>
        </p:nvSpPr>
        <p:spPr>
          <a:xfrm>
            <a:off x="6602038" y="244950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49" y="107"/>
                </a:lnTo>
                <a:lnTo>
                  <a:pt x="1527" y="2483"/>
                </a:lnTo>
                <a:lnTo>
                  <a:pt x="1177" y="2376"/>
                </a:lnTo>
                <a:lnTo>
                  <a:pt x="0" y="0"/>
                </a:lnTo>
                <a:close/>
              </a:path>
            </a:pathLst>
          </a:custGeom>
          <a:solidFill>
            <a:srgbClr val="96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51" name="object 1651"/>
          <p:cNvSpPr/>
          <p:nvPr/>
        </p:nvSpPr>
        <p:spPr>
          <a:xfrm>
            <a:off x="6602343" y="2449606"/>
            <a:ext cx="1929" cy="321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676" y="207"/>
                </a:lnTo>
                <a:lnTo>
                  <a:pt x="1853" y="2583"/>
                </a:lnTo>
                <a:lnTo>
                  <a:pt x="1177" y="2376"/>
                </a:lnTo>
                <a:lnTo>
                  <a:pt x="0" y="0"/>
                </a:lnTo>
                <a:close/>
              </a:path>
            </a:pathLst>
          </a:custGeom>
          <a:solidFill>
            <a:srgbClr val="96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52" name="object 1652"/>
          <p:cNvSpPr/>
          <p:nvPr/>
        </p:nvSpPr>
        <p:spPr>
          <a:xfrm>
            <a:off x="6602973" y="2449795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676" y="207"/>
                </a:lnTo>
                <a:lnTo>
                  <a:pt x="987" y="834"/>
                </a:lnTo>
                <a:lnTo>
                  <a:pt x="1227" y="2391"/>
                </a:lnTo>
                <a:lnTo>
                  <a:pt x="0" y="0"/>
                </a:lnTo>
                <a:close/>
              </a:path>
            </a:pathLst>
          </a:custGeom>
          <a:solidFill>
            <a:srgbClr val="951A1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53" name="object 1653"/>
          <p:cNvSpPr/>
          <p:nvPr/>
        </p:nvSpPr>
        <p:spPr>
          <a:xfrm>
            <a:off x="6558092" y="245117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941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54" name="object 1654"/>
          <p:cNvSpPr/>
          <p:nvPr/>
        </p:nvSpPr>
        <p:spPr>
          <a:xfrm>
            <a:off x="6558037" y="2450286"/>
            <a:ext cx="2572" cy="1929"/>
          </a:xfrm>
          <a:custGeom>
            <a:avLst/>
            <a:gdLst/>
            <a:ahLst/>
            <a:cxnLst/>
            <a:rect l="l" t="t" r="r" b="b"/>
            <a:pathLst>
              <a:path w="2540" h="1905">
                <a:moveTo>
                  <a:pt x="0" y="0"/>
                </a:moveTo>
                <a:lnTo>
                  <a:pt x="769" y="211"/>
                </a:lnTo>
                <a:lnTo>
                  <a:pt x="2059" y="1396"/>
                </a:lnTo>
                <a:lnTo>
                  <a:pt x="1556" y="1275"/>
                </a:lnTo>
                <a:lnTo>
                  <a:pt x="677" y="468"/>
                </a:lnTo>
                <a:lnTo>
                  <a:pt x="25" y="289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55" name="object 1655"/>
          <p:cNvSpPr/>
          <p:nvPr/>
        </p:nvSpPr>
        <p:spPr>
          <a:xfrm>
            <a:off x="6557988" y="2449648"/>
            <a:ext cx="3215" cy="2572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1000" y="275"/>
                </a:lnTo>
                <a:lnTo>
                  <a:pt x="3180" y="2276"/>
                </a:lnTo>
                <a:lnTo>
                  <a:pt x="1858" y="1960"/>
                </a:lnTo>
                <a:lnTo>
                  <a:pt x="908" y="1087"/>
                </a:lnTo>
                <a:lnTo>
                  <a:pt x="74" y="858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56" name="object 1656"/>
          <p:cNvSpPr/>
          <p:nvPr/>
        </p:nvSpPr>
        <p:spPr>
          <a:xfrm>
            <a:off x="6557938" y="2449149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337" y="320"/>
                </a:lnTo>
                <a:lnTo>
                  <a:pt x="4288" y="3029"/>
                </a:lnTo>
                <a:lnTo>
                  <a:pt x="3233" y="2776"/>
                </a:lnTo>
                <a:lnTo>
                  <a:pt x="717" y="467"/>
                </a:lnTo>
                <a:lnTo>
                  <a:pt x="24" y="276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57" name="object 1657"/>
          <p:cNvSpPr/>
          <p:nvPr/>
        </p:nvSpPr>
        <p:spPr>
          <a:xfrm>
            <a:off x="6557939" y="2449144"/>
            <a:ext cx="5786" cy="3858"/>
          </a:xfrm>
          <a:custGeom>
            <a:avLst/>
            <a:gdLst/>
            <a:ahLst/>
            <a:cxnLst/>
            <a:rect l="l" t="t" r="r" b="b"/>
            <a:pathLst>
              <a:path w="5715" h="3810">
                <a:moveTo>
                  <a:pt x="0" y="0"/>
                </a:moveTo>
                <a:lnTo>
                  <a:pt x="2405" y="576"/>
                </a:lnTo>
                <a:lnTo>
                  <a:pt x="5355" y="3285"/>
                </a:lnTo>
                <a:lnTo>
                  <a:pt x="4033" y="2968"/>
                </a:lnTo>
                <a:lnTo>
                  <a:pt x="1301" y="460"/>
                </a:lnTo>
                <a:lnTo>
                  <a:pt x="9" y="104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58" name="object 1658"/>
          <p:cNvSpPr/>
          <p:nvPr/>
        </p:nvSpPr>
        <p:spPr>
          <a:xfrm>
            <a:off x="6560388" y="2449737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055" y="253"/>
                </a:lnTo>
                <a:lnTo>
                  <a:pt x="4005" y="2961"/>
                </a:lnTo>
                <a:lnTo>
                  <a:pt x="2950" y="2708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59" name="object 1659"/>
          <p:cNvSpPr/>
          <p:nvPr/>
        </p:nvSpPr>
        <p:spPr>
          <a:xfrm>
            <a:off x="6561195" y="2449930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321" y="317"/>
                </a:lnTo>
                <a:lnTo>
                  <a:pt x="4271" y="3024"/>
                </a:lnTo>
                <a:lnTo>
                  <a:pt x="2950" y="2708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60" name="object 1660"/>
          <p:cNvSpPr/>
          <p:nvPr/>
        </p:nvSpPr>
        <p:spPr>
          <a:xfrm>
            <a:off x="6563105" y="2450388"/>
            <a:ext cx="3858" cy="3215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0" y="0"/>
                </a:moveTo>
                <a:lnTo>
                  <a:pt x="502" y="120"/>
                </a:lnTo>
                <a:lnTo>
                  <a:pt x="3452" y="2828"/>
                </a:lnTo>
                <a:lnTo>
                  <a:pt x="2949" y="2707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61" name="object 1661"/>
          <p:cNvSpPr/>
          <p:nvPr/>
        </p:nvSpPr>
        <p:spPr>
          <a:xfrm>
            <a:off x="6563351" y="2450447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321" y="316"/>
                </a:lnTo>
                <a:lnTo>
                  <a:pt x="4270" y="3024"/>
                </a:lnTo>
                <a:lnTo>
                  <a:pt x="2949" y="2707"/>
                </a:lnTo>
                <a:lnTo>
                  <a:pt x="0" y="0"/>
                </a:lnTo>
                <a:close/>
              </a:path>
            </a:pathLst>
          </a:custGeom>
          <a:solidFill>
            <a:srgbClr val="A9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62" name="object 1662"/>
          <p:cNvSpPr/>
          <p:nvPr/>
        </p:nvSpPr>
        <p:spPr>
          <a:xfrm>
            <a:off x="6564435" y="2450706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321" y="317"/>
                </a:lnTo>
                <a:lnTo>
                  <a:pt x="4270" y="3024"/>
                </a:lnTo>
                <a:lnTo>
                  <a:pt x="2949" y="2707"/>
                </a:lnTo>
                <a:lnTo>
                  <a:pt x="0" y="0"/>
                </a:lnTo>
                <a:close/>
              </a:path>
            </a:pathLst>
          </a:custGeom>
          <a:solidFill>
            <a:srgbClr val="A9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63" name="object 1663"/>
          <p:cNvSpPr/>
          <p:nvPr/>
        </p:nvSpPr>
        <p:spPr>
          <a:xfrm>
            <a:off x="6566339" y="2451164"/>
            <a:ext cx="3858" cy="3215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0" y="0"/>
                </a:moveTo>
                <a:lnTo>
                  <a:pt x="505" y="121"/>
                </a:lnTo>
                <a:lnTo>
                  <a:pt x="3454" y="2828"/>
                </a:lnTo>
                <a:lnTo>
                  <a:pt x="2948" y="2706"/>
                </a:lnTo>
                <a:lnTo>
                  <a:pt x="0" y="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64" name="object 1664"/>
          <p:cNvSpPr/>
          <p:nvPr/>
        </p:nvSpPr>
        <p:spPr>
          <a:xfrm>
            <a:off x="6566589" y="2451223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325" y="317"/>
                </a:lnTo>
                <a:lnTo>
                  <a:pt x="4273" y="3024"/>
                </a:lnTo>
                <a:lnTo>
                  <a:pt x="2948" y="2706"/>
                </a:lnTo>
                <a:lnTo>
                  <a:pt x="0" y="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65" name="object 1665"/>
          <p:cNvSpPr/>
          <p:nvPr/>
        </p:nvSpPr>
        <p:spPr>
          <a:xfrm>
            <a:off x="6568499" y="2451681"/>
            <a:ext cx="3858" cy="3215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0" y="0"/>
                </a:moveTo>
                <a:lnTo>
                  <a:pt x="506" y="121"/>
                </a:lnTo>
                <a:lnTo>
                  <a:pt x="3454" y="2827"/>
                </a:lnTo>
                <a:lnTo>
                  <a:pt x="2948" y="2706"/>
                </a:lnTo>
                <a:lnTo>
                  <a:pt x="0" y="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66" name="object 1666"/>
          <p:cNvSpPr/>
          <p:nvPr/>
        </p:nvSpPr>
        <p:spPr>
          <a:xfrm>
            <a:off x="6568751" y="2451742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321" y="316"/>
                </a:lnTo>
                <a:lnTo>
                  <a:pt x="4268" y="3022"/>
                </a:lnTo>
                <a:lnTo>
                  <a:pt x="2947" y="2706"/>
                </a:lnTo>
                <a:lnTo>
                  <a:pt x="0" y="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67" name="object 1667"/>
          <p:cNvSpPr/>
          <p:nvPr/>
        </p:nvSpPr>
        <p:spPr>
          <a:xfrm>
            <a:off x="6570104" y="2452066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054" y="252"/>
                </a:lnTo>
                <a:lnTo>
                  <a:pt x="4002" y="2958"/>
                </a:lnTo>
                <a:lnTo>
                  <a:pt x="2947" y="2705"/>
                </a:lnTo>
                <a:lnTo>
                  <a:pt x="0" y="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68" name="object 1668"/>
          <p:cNvSpPr/>
          <p:nvPr/>
        </p:nvSpPr>
        <p:spPr>
          <a:xfrm>
            <a:off x="6570910" y="2452260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321" y="316"/>
                </a:lnTo>
                <a:lnTo>
                  <a:pt x="4268" y="3022"/>
                </a:lnTo>
                <a:lnTo>
                  <a:pt x="2947" y="2705"/>
                </a:lnTo>
                <a:lnTo>
                  <a:pt x="0" y="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69" name="object 1669"/>
          <p:cNvSpPr/>
          <p:nvPr/>
        </p:nvSpPr>
        <p:spPr>
          <a:xfrm>
            <a:off x="6572263" y="2452585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054" y="252"/>
                </a:lnTo>
                <a:lnTo>
                  <a:pt x="4001" y="2957"/>
                </a:lnTo>
                <a:lnTo>
                  <a:pt x="2947" y="2705"/>
                </a:lnTo>
                <a:lnTo>
                  <a:pt x="0" y="0"/>
                </a:lnTo>
                <a:close/>
              </a:path>
            </a:pathLst>
          </a:custGeom>
          <a:solidFill>
            <a:srgbClr val="A7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70" name="object 1670"/>
          <p:cNvSpPr/>
          <p:nvPr/>
        </p:nvSpPr>
        <p:spPr>
          <a:xfrm>
            <a:off x="6573068" y="2452777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325" y="317"/>
                </a:lnTo>
                <a:lnTo>
                  <a:pt x="4272" y="3022"/>
                </a:lnTo>
                <a:lnTo>
                  <a:pt x="2946" y="2705"/>
                </a:lnTo>
                <a:lnTo>
                  <a:pt x="0" y="0"/>
                </a:lnTo>
                <a:close/>
              </a:path>
            </a:pathLst>
          </a:custGeom>
          <a:solidFill>
            <a:srgbClr val="A7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71" name="object 1671"/>
          <p:cNvSpPr/>
          <p:nvPr/>
        </p:nvSpPr>
        <p:spPr>
          <a:xfrm>
            <a:off x="6574973" y="2453234"/>
            <a:ext cx="3858" cy="3215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0" y="0"/>
                </a:moveTo>
                <a:lnTo>
                  <a:pt x="510" y="122"/>
                </a:lnTo>
                <a:lnTo>
                  <a:pt x="3456" y="2826"/>
                </a:lnTo>
                <a:lnTo>
                  <a:pt x="2945" y="2704"/>
                </a:lnTo>
                <a:lnTo>
                  <a:pt x="0" y="0"/>
                </a:lnTo>
                <a:close/>
              </a:path>
            </a:pathLst>
          </a:custGeom>
          <a:solidFill>
            <a:srgbClr val="A7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72" name="object 1672"/>
          <p:cNvSpPr/>
          <p:nvPr/>
        </p:nvSpPr>
        <p:spPr>
          <a:xfrm>
            <a:off x="6575226" y="2453294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325" y="317"/>
                </a:lnTo>
                <a:lnTo>
                  <a:pt x="4271" y="3022"/>
                </a:lnTo>
                <a:lnTo>
                  <a:pt x="2946" y="2704"/>
                </a:lnTo>
                <a:lnTo>
                  <a:pt x="0" y="0"/>
                </a:lnTo>
                <a:close/>
              </a:path>
            </a:pathLst>
          </a:custGeom>
          <a:solidFill>
            <a:srgbClr val="A7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73" name="object 1673"/>
          <p:cNvSpPr/>
          <p:nvPr/>
        </p:nvSpPr>
        <p:spPr>
          <a:xfrm>
            <a:off x="6576308" y="2453555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321" y="316"/>
                </a:lnTo>
                <a:lnTo>
                  <a:pt x="4160" y="2923"/>
                </a:lnTo>
                <a:lnTo>
                  <a:pt x="2945" y="2704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74" name="object 1674"/>
          <p:cNvSpPr/>
          <p:nvPr/>
        </p:nvSpPr>
        <p:spPr>
          <a:xfrm>
            <a:off x="6578227" y="2454013"/>
            <a:ext cx="3215" cy="321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502" y="120"/>
                </a:lnTo>
                <a:lnTo>
                  <a:pt x="2588" y="2035"/>
                </a:lnTo>
                <a:lnTo>
                  <a:pt x="2916" y="2696"/>
                </a:lnTo>
                <a:lnTo>
                  <a:pt x="2579" y="2616"/>
                </a:lnTo>
                <a:lnTo>
                  <a:pt x="2354" y="2160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75" name="object 1675"/>
          <p:cNvSpPr/>
          <p:nvPr/>
        </p:nvSpPr>
        <p:spPr>
          <a:xfrm>
            <a:off x="6578468" y="2454073"/>
            <a:ext cx="3858" cy="3215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0" y="0"/>
                </a:moveTo>
                <a:lnTo>
                  <a:pt x="1325" y="317"/>
                </a:lnTo>
                <a:lnTo>
                  <a:pt x="2661" y="1544"/>
                </a:lnTo>
                <a:lnTo>
                  <a:pt x="3275" y="2782"/>
                </a:lnTo>
                <a:lnTo>
                  <a:pt x="2624" y="2626"/>
                </a:lnTo>
                <a:lnTo>
                  <a:pt x="2427" y="2228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76" name="object 1676"/>
          <p:cNvSpPr/>
          <p:nvPr/>
        </p:nvSpPr>
        <p:spPr>
          <a:xfrm>
            <a:off x="6579821" y="2454398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1054" y="252"/>
                </a:lnTo>
                <a:lnTo>
                  <a:pt x="1643" y="793"/>
                </a:lnTo>
                <a:lnTo>
                  <a:pt x="2541" y="2606"/>
                </a:lnTo>
                <a:lnTo>
                  <a:pt x="1742" y="2415"/>
                </a:lnTo>
                <a:lnTo>
                  <a:pt x="1000" y="918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77" name="object 1677"/>
          <p:cNvSpPr/>
          <p:nvPr/>
        </p:nvSpPr>
        <p:spPr>
          <a:xfrm>
            <a:off x="6580625" y="2454589"/>
            <a:ext cx="2572" cy="321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1226" y="294"/>
                </a:lnTo>
                <a:lnTo>
                  <a:pt x="2349" y="2560"/>
                </a:lnTo>
                <a:lnTo>
                  <a:pt x="1698" y="2404"/>
                </a:lnTo>
                <a:lnTo>
                  <a:pt x="930" y="854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78" name="object 1678"/>
          <p:cNvSpPr/>
          <p:nvPr/>
        </p:nvSpPr>
        <p:spPr>
          <a:xfrm>
            <a:off x="6581664" y="2454834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0"/>
                </a:moveTo>
                <a:lnTo>
                  <a:pt x="801" y="192"/>
                </a:lnTo>
                <a:lnTo>
                  <a:pt x="1924" y="2458"/>
                </a:lnTo>
                <a:lnTo>
                  <a:pt x="1122" y="2266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79" name="object 1679"/>
          <p:cNvSpPr/>
          <p:nvPr/>
        </p:nvSpPr>
        <p:spPr>
          <a:xfrm>
            <a:off x="6582436" y="245501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6" y="154"/>
                </a:lnTo>
                <a:lnTo>
                  <a:pt x="1768" y="2420"/>
                </a:lnTo>
                <a:lnTo>
                  <a:pt x="1122" y="2266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80" name="object 1680"/>
          <p:cNvSpPr/>
          <p:nvPr/>
        </p:nvSpPr>
        <p:spPr>
          <a:xfrm>
            <a:off x="6583362" y="245523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35" y="80"/>
                </a:lnTo>
                <a:lnTo>
                  <a:pt x="1458" y="2346"/>
                </a:lnTo>
                <a:lnTo>
                  <a:pt x="1122" y="2265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81" name="object 1681"/>
          <p:cNvSpPr/>
          <p:nvPr/>
        </p:nvSpPr>
        <p:spPr>
          <a:xfrm>
            <a:off x="6583659" y="2455311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4" y="154"/>
                </a:lnTo>
                <a:lnTo>
                  <a:pt x="1767" y="2420"/>
                </a:lnTo>
                <a:lnTo>
                  <a:pt x="1122" y="2265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82" name="object 1682"/>
          <p:cNvSpPr/>
          <p:nvPr/>
        </p:nvSpPr>
        <p:spPr>
          <a:xfrm>
            <a:off x="6584267" y="245545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6" y="155"/>
                </a:lnTo>
                <a:lnTo>
                  <a:pt x="1769" y="2420"/>
                </a:lnTo>
                <a:lnTo>
                  <a:pt x="1122" y="2265"/>
                </a:lnTo>
                <a:lnTo>
                  <a:pt x="0" y="0"/>
                </a:lnTo>
                <a:close/>
              </a:path>
            </a:pathLst>
          </a:custGeom>
          <a:solidFill>
            <a:srgbClr val="A4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83" name="object 1683"/>
          <p:cNvSpPr/>
          <p:nvPr/>
        </p:nvSpPr>
        <p:spPr>
          <a:xfrm>
            <a:off x="6585192" y="2455678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37" y="80"/>
                </a:lnTo>
                <a:lnTo>
                  <a:pt x="1459" y="2346"/>
                </a:lnTo>
                <a:lnTo>
                  <a:pt x="1122" y="2265"/>
                </a:lnTo>
                <a:lnTo>
                  <a:pt x="0" y="0"/>
                </a:lnTo>
                <a:close/>
              </a:path>
            </a:pathLst>
          </a:custGeom>
          <a:solidFill>
            <a:srgbClr val="A4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84" name="object 1684"/>
          <p:cNvSpPr/>
          <p:nvPr/>
        </p:nvSpPr>
        <p:spPr>
          <a:xfrm>
            <a:off x="6585488" y="245574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6" y="155"/>
                </a:lnTo>
                <a:lnTo>
                  <a:pt x="1768" y="2420"/>
                </a:lnTo>
                <a:lnTo>
                  <a:pt x="1122" y="2265"/>
                </a:lnTo>
                <a:lnTo>
                  <a:pt x="0" y="0"/>
                </a:lnTo>
                <a:close/>
              </a:path>
            </a:pathLst>
          </a:custGeom>
          <a:solidFill>
            <a:srgbClr val="A3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85" name="object 1685"/>
          <p:cNvSpPr/>
          <p:nvPr/>
        </p:nvSpPr>
        <p:spPr>
          <a:xfrm>
            <a:off x="6586416" y="2455971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31" y="79"/>
                </a:lnTo>
                <a:lnTo>
                  <a:pt x="1453" y="2344"/>
                </a:lnTo>
                <a:lnTo>
                  <a:pt x="1122" y="2265"/>
                </a:lnTo>
                <a:lnTo>
                  <a:pt x="0" y="0"/>
                </a:lnTo>
                <a:close/>
              </a:path>
            </a:pathLst>
          </a:custGeom>
          <a:solidFill>
            <a:srgbClr val="A3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86" name="object 1686"/>
          <p:cNvSpPr/>
          <p:nvPr/>
        </p:nvSpPr>
        <p:spPr>
          <a:xfrm>
            <a:off x="6586710" y="2456042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5" y="154"/>
                </a:lnTo>
                <a:lnTo>
                  <a:pt x="1767" y="2419"/>
                </a:lnTo>
                <a:lnTo>
                  <a:pt x="1122" y="2265"/>
                </a:lnTo>
                <a:lnTo>
                  <a:pt x="0" y="0"/>
                </a:lnTo>
                <a:close/>
              </a:path>
            </a:pathLst>
          </a:custGeom>
          <a:solidFill>
            <a:srgbClr val="A2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87" name="object 1687"/>
          <p:cNvSpPr/>
          <p:nvPr/>
        </p:nvSpPr>
        <p:spPr>
          <a:xfrm>
            <a:off x="6587167" y="2456151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94" y="190"/>
                </a:lnTo>
                <a:lnTo>
                  <a:pt x="1916" y="2455"/>
                </a:lnTo>
                <a:lnTo>
                  <a:pt x="1122" y="2265"/>
                </a:lnTo>
                <a:lnTo>
                  <a:pt x="0" y="0"/>
                </a:lnTo>
                <a:close/>
              </a:path>
            </a:pathLst>
          </a:custGeom>
          <a:solidFill>
            <a:srgbClr val="A2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88" name="object 1688"/>
          <p:cNvSpPr/>
          <p:nvPr/>
        </p:nvSpPr>
        <p:spPr>
          <a:xfrm>
            <a:off x="6587933" y="2456335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4" y="154"/>
                </a:lnTo>
                <a:lnTo>
                  <a:pt x="1766" y="2419"/>
                </a:lnTo>
                <a:lnTo>
                  <a:pt x="1122" y="2264"/>
                </a:lnTo>
                <a:lnTo>
                  <a:pt x="0" y="0"/>
                </a:lnTo>
                <a:close/>
              </a:path>
            </a:pathLst>
          </a:custGeom>
          <a:solidFill>
            <a:srgbClr val="A2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89" name="object 1689"/>
          <p:cNvSpPr/>
          <p:nvPr/>
        </p:nvSpPr>
        <p:spPr>
          <a:xfrm>
            <a:off x="6588384" y="2456445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0"/>
                </a:moveTo>
                <a:lnTo>
                  <a:pt x="797" y="191"/>
                </a:lnTo>
                <a:lnTo>
                  <a:pt x="1919" y="2455"/>
                </a:lnTo>
                <a:lnTo>
                  <a:pt x="1122" y="2264"/>
                </a:lnTo>
                <a:lnTo>
                  <a:pt x="0" y="0"/>
                </a:lnTo>
                <a:close/>
              </a:path>
            </a:pathLst>
          </a:custGeom>
          <a:solidFill>
            <a:srgbClr val="A2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90" name="object 1690"/>
          <p:cNvSpPr/>
          <p:nvPr/>
        </p:nvSpPr>
        <p:spPr>
          <a:xfrm>
            <a:off x="6589151" y="2456628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6" y="155"/>
                </a:lnTo>
                <a:lnTo>
                  <a:pt x="1768" y="2419"/>
                </a:lnTo>
                <a:lnTo>
                  <a:pt x="1122" y="2264"/>
                </a:lnTo>
                <a:lnTo>
                  <a:pt x="0" y="0"/>
                </a:lnTo>
                <a:close/>
              </a:path>
            </a:pathLst>
          </a:custGeom>
          <a:solidFill>
            <a:srgbClr val="A1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91" name="object 1691"/>
          <p:cNvSpPr/>
          <p:nvPr/>
        </p:nvSpPr>
        <p:spPr>
          <a:xfrm>
            <a:off x="6590079" y="2456850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33" y="79"/>
                </a:lnTo>
                <a:lnTo>
                  <a:pt x="1454" y="2344"/>
                </a:lnTo>
                <a:lnTo>
                  <a:pt x="1121" y="2264"/>
                </a:lnTo>
                <a:lnTo>
                  <a:pt x="0" y="0"/>
                </a:lnTo>
                <a:close/>
              </a:path>
            </a:pathLst>
          </a:custGeom>
          <a:solidFill>
            <a:srgbClr val="A0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92" name="object 1692"/>
          <p:cNvSpPr/>
          <p:nvPr/>
        </p:nvSpPr>
        <p:spPr>
          <a:xfrm>
            <a:off x="6590373" y="2456921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3" y="154"/>
                </a:lnTo>
                <a:lnTo>
                  <a:pt x="1765" y="2418"/>
                </a:lnTo>
                <a:lnTo>
                  <a:pt x="1122" y="2264"/>
                </a:lnTo>
                <a:lnTo>
                  <a:pt x="0" y="0"/>
                </a:lnTo>
                <a:close/>
              </a:path>
            </a:pathLst>
          </a:custGeom>
          <a:solidFill>
            <a:srgbClr val="A0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93" name="object 1693"/>
          <p:cNvSpPr/>
          <p:nvPr/>
        </p:nvSpPr>
        <p:spPr>
          <a:xfrm>
            <a:off x="6590984" y="245706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6" y="155"/>
                </a:lnTo>
                <a:lnTo>
                  <a:pt x="1768" y="2418"/>
                </a:lnTo>
                <a:lnTo>
                  <a:pt x="1121" y="2264"/>
                </a:lnTo>
                <a:lnTo>
                  <a:pt x="0" y="0"/>
                </a:lnTo>
                <a:close/>
              </a:path>
            </a:pathLst>
          </a:custGeom>
          <a:solidFill>
            <a:srgbClr val="A0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94" name="object 1694"/>
          <p:cNvSpPr/>
          <p:nvPr/>
        </p:nvSpPr>
        <p:spPr>
          <a:xfrm>
            <a:off x="6591911" y="245728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32" y="79"/>
                </a:lnTo>
                <a:lnTo>
                  <a:pt x="1453" y="2343"/>
                </a:lnTo>
                <a:lnTo>
                  <a:pt x="1121" y="2263"/>
                </a:lnTo>
                <a:lnTo>
                  <a:pt x="0" y="0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95" name="object 1695"/>
          <p:cNvSpPr/>
          <p:nvPr/>
        </p:nvSpPr>
        <p:spPr>
          <a:xfrm>
            <a:off x="6592206" y="2457360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4" y="154"/>
                </a:lnTo>
                <a:lnTo>
                  <a:pt x="1765" y="2418"/>
                </a:lnTo>
                <a:lnTo>
                  <a:pt x="1121" y="2263"/>
                </a:lnTo>
                <a:lnTo>
                  <a:pt x="0" y="0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96" name="object 1696"/>
          <p:cNvSpPr/>
          <p:nvPr/>
        </p:nvSpPr>
        <p:spPr>
          <a:xfrm>
            <a:off x="6592656" y="2457469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0"/>
                </a:moveTo>
                <a:lnTo>
                  <a:pt x="797" y="191"/>
                </a:lnTo>
                <a:lnTo>
                  <a:pt x="1918" y="2454"/>
                </a:lnTo>
                <a:lnTo>
                  <a:pt x="1121" y="2263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97" name="object 1697"/>
          <p:cNvSpPr/>
          <p:nvPr/>
        </p:nvSpPr>
        <p:spPr>
          <a:xfrm>
            <a:off x="6593425" y="245765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5" y="154"/>
                </a:lnTo>
                <a:lnTo>
                  <a:pt x="1766" y="2418"/>
                </a:lnTo>
                <a:lnTo>
                  <a:pt x="1121" y="2263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98" name="object 1698"/>
          <p:cNvSpPr/>
          <p:nvPr/>
        </p:nvSpPr>
        <p:spPr>
          <a:xfrm>
            <a:off x="6593884" y="245776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95" y="190"/>
                </a:lnTo>
                <a:lnTo>
                  <a:pt x="1916" y="2454"/>
                </a:lnTo>
                <a:lnTo>
                  <a:pt x="1121" y="2263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99" name="object 1699"/>
          <p:cNvSpPr/>
          <p:nvPr/>
        </p:nvSpPr>
        <p:spPr>
          <a:xfrm>
            <a:off x="6594642" y="2457944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9" y="155"/>
                </a:lnTo>
                <a:lnTo>
                  <a:pt x="1770" y="2418"/>
                </a:lnTo>
                <a:lnTo>
                  <a:pt x="1121" y="2263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00" name="object 1700"/>
          <p:cNvSpPr/>
          <p:nvPr/>
        </p:nvSpPr>
        <p:spPr>
          <a:xfrm>
            <a:off x="6595574" y="245816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33" y="80"/>
                </a:lnTo>
                <a:lnTo>
                  <a:pt x="1455" y="2343"/>
                </a:lnTo>
                <a:lnTo>
                  <a:pt x="1121" y="2263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01" name="object 1701"/>
          <p:cNvSpPr/>
          <p:nvPr/>
        </p:nvSpPr>
        <p:spPr>
          <a:xfrm>
            <a:off x="6595862" y="245823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9" y="155"/>
                </a:lnTo>
                <a:lnTo>
                  <a:pt x="1770" y="2418"/>
                </a:lnTo>
                <a:lnTo>
                  <a:pt x="1121" y="2262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02" name="object 1702"/>
          <p:cNvSpPr/>
          <p:nvPr/>
        </p:nvSpPr>
        <p:spPr>
          <a:xfrm>
            <a:off x="6596473" y="2458384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51" y="156"/>
                </a:lnTo>
                <a:lnTo>
                  <a:pt x="1772" y="2418"/>
                </a:lnTo>
                <a:lnTo>
                  <a:pt x="1121" y="2262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03" name="object 1703"/>
          <p:cNvSpPr/>
          <p:nvPr/>
        </p:nvSpPr>
        <p:spPr>
          <a:xfrm>
            <a:off x="6597400" y="2458605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36" y="80"/>
                </a:lnTo>
                <a:lnTo>
                  <a:pt x="1457" y="2343"/>
                </a:lnTo>
                <a:lnTo>
                  <a:pt x="1120" y="2262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04" name="object 1704"/>
          <p:cNvSpPr/>
          <p:nvPr/>
        </p:nvSpPr>
        <p:spPr>
          <a:xfrm>
            <a:off x="6597694" y="2458676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7" y="155"/>
                </a:lnTo>
                <a:lnTo>
                  <a:pt x="1768" y="2417"/>
                </a:lnTo>
                <a:lnTo>
                  <a:pt x="1120" y="2262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05" name="object 1705"/>
          <p:cNvSpPr/>
          <p:nvPr/>
        </p:nvSpPr>
        <p:spPr>
          <a:xfrm>
            <a:off x="6598622" y="245889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39" y="81"/>
                </a:lnTo>
                <a:lnTo>
                  <a:pt x="1459" y="2343"/>
                </a:lnTo>
                <a:lnTo>
                  <a:pt x="1120" y="2262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06" name="object 1706"/>
          <p:cNvSpPr/>
          <p:nvPr/>
        </p:nvSpPr>
        <p:spPr>
          <a:xfrm>
            <a:off x="6598916" y="2458968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9" y="155"/>
                </a:lnTo>
                <a:lnTo>
                  <a:pt x="1770" y="2417"/>
                </a:lnTo>
                <a:lnTo>
                  <a:pt x="1120" y="2262"/>
                </a:lnTo>
                <a:lnTo>
                  <a:pt x="0" y="0"/>
                </a:lnTo>
                <a:close/>
              </a:path>
            </a:pathLst>
          </a:custGeom>
          <a:solidFill>
            <a:srgbClr val="9C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07" name="object 1707"/>
          <p:cNvSpPr/>
          <p:nvPr/>
        </p:nvSpPr>
        <p:spPr>
          <a:xfrm>
            <a:off x="6599371" y="2459079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0"/>
                </a:moveTo>
                <a:lnTo>
                  <a:pt x="800" y="191"/>
                </a:lnTo>
                <a:lnTo>
                  <a:pt x="1920" y="2453"/>
                </a:lnTo>
                <a:lnTo>
                  <a:pt x="1120" y="2262"/>
                </a:lnTo>
                <a:lnTo>
                  <a:pt x="0" y="0"/>
                </a:lnTo>
                <a:close/>
              </a:path>
            </a:pathLst>
          </a:custGeom>
          <a:solidFill>
            <a:srgbClr val="9C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08" name="object 1708"/>
          <p:cNvSpPr/>
          <p:nvPr/>
        </p:nvSpPr>
        <p:spPr>
          <a:xfrm>
            <a:off x="6600137" y="2459262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9" y="155"/>
                </a:lnTo>
                <a:lnTo>
                  <a:pt x="1769" y="2417"/>
                </a:lnTo>
                <a:lnTo>
                  <a:pt x="1120" y="2261"/>
                </a:lnTo>
                <a:lnTo>
                  <a:pt x="0" y="0"/>
                </a:lnTo>
                <a:close/>
              </a:path>
            </a:pathLst>
          </a:custGeom>
          <a:solidFill>
            <a:srgbClr val="9B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09" name="object 1709"/>
          <p:cNvSpPr/>
          <p:nvPr/>
        </p:nvSpPr>
        <p:spPr>
          <a:xfrm>
            <a:off x="6600589" y="2459373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0"/>
                </a:moveTo>
                <a:lnTo>
                  <a:pt x="802" y="192"/>
                </a:lnTo>
                <a:lnTo>
                  <a:pt x="1922" y="2454"/>
                </a:lnTo>
                <a:lnTo>
                  <a:pt x="1120" y="2261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10" name="object 1710"/>
          <p:cNvSpPr/>
          <p:nvPr/>
        </p:nvSpPr>
        <p:spPr>
          <a:xfrm>
            <a:off x="6601359" y="2459555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7" y="155"/>
                </a:lnTo>
                <a:lnTo>
                  <a:pt x="1768" y="2416"/>
                </a:lnTo>
                <a:lnTo>
                  <a:pt x="1120" y="2261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11" name="object 1711"/>
          <p:cNvSpPr/>
          <p:nvPr/>
        </p:nvSpPr>
        <p:spPr>
          <a:xfrm>
            <a:off x="6602284" y="245977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36" y="80"/>
                </a:lnTo>
                <a:lnTo>
                  <a:pt x="1457" y="2342"/>
                </a:lnTo>
                <a:lnTo>
                  <a:pt x="1120" y="2261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12" name="object 1712"/>
          <p:cNvSpPr/>
          <p:nvPr/>
        </p:nvSpPr>
        <p:spPr>
          <a:xfrm>
            <a:off x="6602580" y="2459848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9" y="155"/>
                </a:lnTo>
                <a:lnTo>
                  <a:pt x="1769" y="2416"/>
                </a:lnTo>
                <a:lnTo>
                  <a:pt x="1120" y="2261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13" name="object 1713"/>
          <p:cNvSpPr/>
          <p:nvPr/>
        </p:nvSpPr>
        <p:spPr>
          <a:xfrm>
            <a:off x="6603189" y="245999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49" y="155"/>
                </a:lnTo>
                <a:lnTo>
                  <a:pt x="1769" y="2416"/>
                </a:lnTo>
                <a:lnTo>
                  <a:pt x="1120" y="2261"/>
                </a:lnTo>
                <a:lnTo>
                  <a:pt x="0" y="0"/>
                </a:lnTo>
                <a:close/>
              </a:path>
            </a:pathLst>
          </a:custGeom>
          <a:solidFill>
            <a:srgbClr val="9A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14" name="object 1714"/>
          <p:cNvSpPr/>
          <p:nvPr/>
        </p:nvSpPr>
        <p:spPr>
          <a:xfrm>
            <a:off x="6604111" y="2460216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339" y="81"/>
                </a:lnTo>
                <a:lnTo>
                  <a:pt x="1239" y="1898"/>
                </a:lnTo>
                <a:lnTo>
                  <a:pt x="1271" y="2297"/>
                </a:lnTo>
                <a:lnTo>
                  <a:pt x="1120" y="2261"/>
                </a:lnTo>
                <a:lnTo>
                  <a:pt x="0" y="0"/>
                </a:lnTo>
                <a:close/>
              </a:path>
            </a:pathLst>
          </a:custGeom>
          <a:solidFill>
            <a:srgbClr val="99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15" name="object 1715"/>
          <p:cNvSpPr/>
          <p:nvPr/>
        </p:nvSpPr>
        <p:spPr>
          <a:xfrm>
            <a:off x="6604404" y="246126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957" y="0"/>
                </a:lnTo>
              </a:path>
            </a:pathLst>
          </a:custGeom>
          <a:ln w="3175">
            <a:solidFill>
              <a:srgbClr val="981B1E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16" name="object 1716"/>
          <p:cNvSpPr/>
          <p:nvPr/>
        </p:nvSpPr>
        <p:spPr>
          <a:xfrm>
            <a:off x="6604866" y="2460397"/>
            <a:ext cx="643" cy="1286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0"/>
                </a:moveTo>
                <a:lnTo>
                  <a:pt x="365" y="87"/>
                </a:lnTo>
                <a:lnTo>
                  <a:pt x="428" y="864"/>
                </a:lnTo>
                <a:lnTo>
                  <a:pt x="0" y="0"/>
                </a:lnTo>
                <a:close/>
              </a:path>
            </a:pathLst>
          </a:custGeom>
          <a:solidFill>
            <a:srgbClr val="981B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17" name="object 1717"/>
          <p:cNvSpPr/>
          <p:nvPr/>
        </p:nvSpPr>
        <p:spPr>
          <a:xfrm>
            <a:off x="6559226" y="2464053"/>
            <a:ext cx="1286" cy="1286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0"/>
                </a:moveTo>
                <a:lnTo>
                  <a:pt x="914" y="839"/>
                </a:lnTo>
                <a:lnTo>
                  <a:pt x="60" y="692"/>
                </a:lnTo>
                <a:lnTo>
                  <a:pt x="0" y="0"/>
                </a:lnTo>
                <a:close/>
              </a:path>
            </a:pathLst>
          </a:custGeom>
          <a:solidFill>
            <a:srgbClr val="B0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18" name="object 1718"/>
          <p:cNvSpPr/>
          <p:nvPr/>
        </p:nvSpPr>
        <p:spPr>
          <a:xfrm>
            <a:off x="6559157" y="2463261"/>
            <a:ext cx="2572" cy="1929"/>
          </a:xfrm>
          <a:custGeom>
            <a:avLst/>
            <a:gdLst/>
            <a:ahLst/>
            <a:cxnLst/>
            <a:rect l="l" t="t" r="r" b="b"/>
            <a:pathLst>
              <a:path w="2540" h="1905">
                <a:moveTo>
                  <a:pt x="0" y="0"/>
                </a:moveTo>
                <a:lnTo>
                  <a:pt x="1953" y="1793"/>
                </a:lnTo>
                <a:lnTo>
                  <a:pt x="752" y="1586"/>
                </a:lnTo>
                <a:lnTo>
                  <a:pt x="85" y="974"/>
                </a:lnTo>
                <a:lnTo>
                  <a:pt x="0" y="0"/>
                </a:lnTo>
                <a:close/>
              </a:path>
            </a:pathLst>
          </a:custGeom>
          <a:solidFill>
            <a:srgbClr val="AF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19" name="object 1719"/>
          <p:cNvSpPr/>
          <p:nvPr/>
        </p:nvSpPr>
        <p:spPr>
          <a:xfrm>
            <a:off x="6559113" y="2462697"/>
            <a:ext cx="3215" cy="2572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290" y="50"/>
                </a:lnTo>
                <a:lnTo>
                  <a:pt x="2972" y="2513"/>
                </a:lnTo>
                <a:lnTo>
                  <a:pt x="2013" y="2347"/>
                </a:lnTo>
                <a:lnTo>
                  <a:pt x="47" y="543"/>
                </a:lnTo>
                <a:lnTo>
                  <a:pt x="0" y="0"/>
                </a:lnTo>
                <a:close/>
              </a:path>
            </a:pathLst>
          </a:custGeom>
          <a:solidFill>
            <a:srgbClr val="AF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20" name="object 1720"/>
          <p:cNvSpPr/>
          <p:nvPr/>
        </p:nvSpPr>
        <p:spPr>
          <a:xfrm>
            <a:off x="6559165" y="2462712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204" y="207"/>
                </a:lnTo>
                <a:lnTo>
                  <a:pt x="3887" y="2670"/>
                </a:lnTo>
                <a:lnTo>
                  <a:pt x="2682" y="2463"/>
                </a:lnTo>
                <a:lnTo>
                  <a:pt x="0" y="0"/>
                </a:lnTo>
                <a:close/>
              </a:path>
            </a:pathLst>
          </a:custGeom>
          <a:solidFill>
            <a:srgbClr val="AF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21" name="object 1721"/>
          <p:cNvSpPr/>
          <p:nvPr/>
        </p:nvSpPr>
        <p:spPr>
          <a:xfrm>
            <a:off x="6560906" y="2463006"/>
            <a:ext cx="3215" cy="2572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457" y="78"/>
                </a:lnTo>
                <a:lnTo>
                  <a:pt x="3139" y="2541"/>
                </a:lnTo>
                <a:lnTo>
                  <a:pt x="2682" y="2462"/>
                </a:lnTo>
                <a:lnTo>
                  <a:pt x="0" y="0"/>
                </a:lnTo>
                <a:close/>
              </a:path>
            </a:pathLst>
          </a:custGeom>
          <a:solidFill>
            <a:srgbClr val="AF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22" name="object 1722"/>
          <p:cNvSpPr/>
          <p:nvPr/>
        </p:nvSpPr>
        <p:spPr>
          <a:xfrm>
            <a:off x="6561129" y="2463051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202" y="207"/>
                </a:lnTo>
                <a:lnTo>
                  <a:pt x="3884" y="2669"/>
                </a:lnTo>
                <a:lnTo>
                  <a:pt x="2682" y="2462"/>
                </a:lnTo>
                <a:lnTo>
                  <a:pt x="0" y="0"/>
                </a:lnTo>
                <a:close/>
              </a:path>
            </a:pathLst>
          </a:custGeom>
          <a:solidFill>
            <a:srgbClr val="AE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23" name="object 1723"/>
          <p:cNvSpPr/>
          <p:nvPr/>
        </p:nvSpPr>
        <p:spPr>
          <a:xfrm>
            <a:off x="6562108" y="2463219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202" y="207"/>
                </a:lnTo>
                <a:lnTo>
                  <a:pt x="3883" y="2669"/>
                </a:lnTo>
                <a:lnTo>
                  <a:pt x="2682" y="2462"/>
                </a:lnTo>
                <a:lnTo>
                  <a:pt x="0" y="0"/>
                </a:lnTo>
                <a:close/>
              </a:path>
            </a:pathLst>
          </a:custGeom>
          <a:solidFill>
            <a:srgbClr val="AE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24" name="object 1724"/>
          <p:cNvSpPr/>
          <p:nvPr/>
        </p:nvSpPr>
        <p:spPr>
          <a:xfrm>
            <a:off x="6563852" y="2463513"/>
            <a:ext cx="3215" cy="2572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457" y="78"/>
                </a:lnTo>
                <a:lnTo>
                  <a:pt x="3138" y="2540"/>
                </a:lnTo>
                <a:lnTo>
                  <a:pt x="2682" y="2462"/>
                </a:lnTo>
                <a:lnTo>
                  <a:pt x="0" y="0"/>
                </a:lnTo>
                <a:close/>
              </a:path>
            </a:pathLst>
          </a:custGeom>
          <a:solidFill>
            <a:srgbClr val="AD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25" name="object 1725"/>
          <p:cNvSpPr/>
          <p:nvPr/>
        </p:nvSpPr>
        <p:spPr>
          <a:xfrm>
            <a:off x="6564074" y="2463557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204" y="207"/>
                </a:lnTo>
                <a:lnTo>
                  <a:pt x="3885" y="2669"/>
                </a:lnTo>
                <a:lnTo>
                  <a:pt x="2681" y="2461"/>
                </a:lnTo>
                <a:lnTo>
                  <a:pt x="0" y="0"/>
                </a:lnTo>
                <a:close/>
              </a:path>
            </a:pathLst>
          </a:custGeom>
          <a:solidFill>
            <a:srgbClr val="AD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26" name="object 1726"/>
          <p:cNvSpPr/>
          <p:nvPr/>
        </p:nvSpPr>
        <p:spPr>
          <a:xfrm>
            <a:off x="6565814" y="2463851"/>
            <a:ext cx="3215" cy="2572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459" y="79"/>
                </a:lnTo>
                <a:lnTo>
                  <a:pt x="3139" y="2540"/>
                </a:lnTo>
                <a:lnTo>
                  <a:pt x="2681" y="2461"/>
                </a:lnTo>
                <a:lnTo>
                  <a:pt x="0" y="0"/>
                </a:lnTo>
                <a:close/>
              </a:path>
            </a:pathLst>
          </a:custGeom>
          <a:solidFill>
            <a:srgbClr val="AC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27" name="object 1727"/>
          <p:cNvSpPr/>
          <p:nvPr/>
        </p:nvSpPr>
        <p:spPr>
          <a:xfrm>
            <a:off x="6566040" y="2463896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201" y="207"/>
                </a:lnTo>
                <a:lnTo>
                  <a:pt x="3882" y="2668"/>
                </a:lnTo>
                <a:lnTo>
                  <a:pt x="2681" y="2461"/>
                </a:lnTo>
                <a:lnTo>
                  <a:pt x="0" y="0"/>
                </a:lnTo>
                <a:close/>
              </a:path>
            </a:pathLst>
          </a:custGeom>
          <a:solidFill>
            <a:srgbClr val="AC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28" name="object 1728"/>
          <p:cNvSpPr/>
          <p:nvPr/>
        </p:nvSpPr>
        <p:spPr>
          <a:xfrm>
            <a:off x="6567265" y="2464108"/>
            <a:ext cx="3858" cy="3215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0" y="0"/>
                </a:moveTo>
                <a:lnTo>
                  <a:pt x="959" y="165"/>
                </a:lnTo>
                <a:lnTo>
                  <a:pt x="3639" y="2626"/>
                </a:lnTo>
                <a:lnTo>
                  <a:pt x="2680" y="2461"/>
                </a:lnTo>
                <a:lnTo>
                  <a:pt x="0" y="0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29" name="object 1729"/>
          <p:cNvSpPr/>
          <p:nvPr/>
        </p:nvSpPr>
        <p:spPr>
          <a:xfrm>
            <a:off x="6568004" y="2464234"/>
            <a:ext cx="4500" cy="321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1201" y="207"/>
                </a:lnTo>
                <a:lnTo>
                  <a:pt x="3882" y="2667"/>
                </a:lnTo>
                <a:lnTo>
                  <a:pt x="2680" y="2460"/>
                </a:lnTo>
                <a:lnTo>
                  <a:pt x="0" y="0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30" name="object 1730"/>
          <p:cNvSpPr/>
          <p:nvPr/>
        </p:nvSpPr>
        <p:spPr>
          <a:xfrm>
            <a:off x="6569228" y="2464446"/>
            <a:ext cx="3858" cy="3215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0" y="0"/>
                </a:moveTo>
                <a:lnTo>
                  <a:pt x="959" y="165"/>
                </a:lnTo>
                <a:lnTo>
                  <a:pt x="3537" y="2532"/>
                </a:lnTo>
                <a:lnTo>
                  <a:pt x="2680" y="2460"/>
                </a:lnTo>
                <a:lnTo>
                  <a:pt x="0" y="0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31" name="object 1731"/>
          <p:cNvSpPr/>
          <p:nvPr/>
        </p:nvSpPr>
        <p:spPr>
          <a:xfrm>
            <a:off x="6569969" y="2464573"/>
            <a:ext cx="3858" cy="3215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0" y="0"/>
                </a:moveTo>
                <a:lnTo>
                  <a:pt x="1204" y="207"/>
                </a:lnTo>
                <a:lnTo>
                  <a:pt x="3123" y="1969"/>
                </a:lnTo>
                <a:lnTo>
                  <a:pt x="3430" y="2589"/>
                </a:lnTo>
                <a:lnTo>
                  <a:pt x="2679" y="2460"/>
                </a:lnTo>
                <a:lnTo>
                  <a:pt x="0" y="0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32" name="object 1732"/>
          <p:cNvSpPr/>
          <p:nvPr/>
        </p:nvSpPr>
        <p:spPr>
          <a:xfrm>
            <a:off x="6571701" y="2464866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0"/>
                </a:moveTo>
                <a:lnTo>
                  <a:pt x="459" y="79"/>
                </a:lnTo>
                <a:lnTo>
                  <a:pt x="1729" y="1244"/>
                </a:lnTo>
                <a:lnTo>
                  <a:pt x="2298" y="2394"/>
                </a:lnTo>
                <a:lnTo>
                  <a:pt x="1973" y="2338"/>
                </a:lnTo>
                <a:lnTo>
                  <a:pt x="1494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33" name="object 1733"/>
          <p:cNvSpPr/>
          <p:nvPr/>
        </p:nvSpPr>
        <p:spPr>
          <a:xfrm>
            <a:off x="6571936" y="2464907"/>
            <a:ext cx="3215" cy="2572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1204" y="207"/>
                </a:lnTo>
                <a:lnTo>
                  <a:pt x="1822" y="774"/>
                </a:lnTo>
                <a:lnTo>
                  <a:pt x="2655" y="2455"/>
                </a:lnTo>
                <a:lnTo>
                  <a:pt x="2027" y="2347"/>
                </a:lnTo>
                <a:lnTo>
                  <a:pt x="1585" y="1455"/>
                </a:lnTo>
                <a:lnTo>
                  <a:pt x="0" y="0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34" name="object 1734"/>
          <p:cNvSpPr/>
          <p:nvPr/>
        </p:nvSpPr>
        <p:spPr>
          <a:xfrm>
            <a:off x="6572914" y="2465076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0"/>
                </a:moveTo>
                <a:lnTo>
                  <a:pt x="1180" y="203"/>
                </a:lnTo>
                <a:lnTo>
                  <a:pt x="2262" y="2387"/>
                </a:lnTo>
                <a:lnTo>
                  <a:pt x="1637" y="2280"/>
                </a:lnTo>
                <a:lnTo>
                  <a:pt x="930" y="854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35" name="object 1735"/>
          <p:cNvSpPr/>
          <p:nvPr/>
        </p:nvSpPr>
        <p:spPr>
          <a:xfrm>
            <a:off x="6574373" y="2465326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24" y="55"/>
                </a:lnTo>
                <a:lnTo>
                  <a:pt x="1406" y="2240"/>
                </a:lnTo>
                <a:lnTo>
                  <a:pt x="1082" y="2184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36" name="object 1736"/>
          <p:cNvSpPr/>
          <p:nvPr/>
        </p:nvSpPr>
        <p:spPr>
          <a:xfrm>
            <a:off x="6574658" y="2465376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5" y="107"/>
                </a:lnTo>
                <a:lnTo>
                  <a:pt x="1707" y="2292"/>
                </a:lnTo>
                <a:lnTo>
                  <a:pt x="1082" y="2184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37" name="object 1737"/>
          <p:cNvSpPr/>
          <p:nvPr/>
        </p:nvSpPr>
        <p:spPr>
          <a:xfrm>
            <a:off x="6575098" y="2465451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70" y="132"/>
                </a:lnTo>
                <a:lnTo>
                  <a:pt x="1852" y="2316"/>
                </a:lnTo>
                <a:lnTo>
                  <a:pt x="1082" y="2184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38" name="object 1738"/>
          <p:cNvSpPr/>
          <p:nvPr/>
        </p:nvSpPr>
        <p:spPr>
          <a:xfrm>
            <a:off x="6575835" y="246557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5" y="107"/>
                </a:lnTo>
                <a:lnTo>
                  <a:pt x="1707" y="2291"/>
                </a:lnTo>
                <a:lnTo>
                  <a:pt x="1082" y="2184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39" name="object 1739"/>
          <p:cNvSpPr/>
          <p:nvPr/>
        </p:nvSpPr>
        <p:spPr>
          <a:xfrm>
            <a:off x="6576276" y="2465654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70" y="132"/>
                </a:lnTo>
                <a:lnTo>
                  <a:pt x="1852" y="2316"/>
                </a:lnTo>
                <a:lnTo>
                  <a:pt x="1082" y="2184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40" name="object 1740"/>
          <p:cNvSpPr/>
          <p:nvPr/>
        </p:nvSpPr>
        <p:spPr>
          <a:xfrm>
            <a:off x="6577009" y="2465781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5" y="107"/>
                </a:lnTo>
                <a:lnTo>
                  <a:pt x="1707" y="2291"/>
                </a:lnTo>
                <a:lnTo>
                  <a:pt x="1082" y="2183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41" name="object 1741"/>
          <p:cNvSpPr/>
          <p:nvPr/>
        </p:nvSpPr>
        <p:spPr>
          <a:xfrm>
            <a:off x="6577904" y="2465934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24" y="55"/>
                </a:lnTo>
                <a:lnTo>
                  <a:pt x="1406" y="2239"/>
                </a:lnTo>
                <a:lnTo>
                  <a:pt x="1081" y="2183"/>
                </a:lnTo>
                <a:lnTo>
                  <a:pt x="0" y="0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42" name="object 1742"/>
          <p:cNvSpPr/>
          <p:nvPr/>
        </p:nvSpPr>
        <p:spPr>
          <a:xfrm>
            <a:off x="6578185" y="246598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5" y="107"/>
                </a:lnTo>
                <a:lnTo>
                  <a:pt x="1707" y="2291"/>
                </a:lnTo>
                <a:lnTo>
                  <a:pt x="1081" y="2183"/>
                </a:lnTo>
                <a:lnTo>
                  <a:pt x="0" y="0"/>
                </a:lnTo>
                <a:close/>
              </a:path>
            </a:pathLst>
          </a:custGeom>
          <a:solidFill>
            <a:srgbClr val="A9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43" name="object 1743"/>
          <p:cNvSpPr/>
          <p:nvPr/>
        </p:nvSpPr>
        <p:spPr>
          <a:xfrm>
            <a:off x="6578776" y="2466084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5" y="107"/>
                </a:lnTo>
                <a:lnTo>
                  <a:pt x="1707" y="2291"/>
                </a:lnTo>
                <a:lnTo>
                  <a:pt x="1081" y="2183"/>
                </a:lnTo>
                <a:lnTo>
                  <a:pt x="0" y="0"/>
                </a:lnTo>
                <a:close/>
              </a:path>
            </a:pathLst>
          </a:custGeom>
          <a:solidFill>
            <a:srgbClr val="A9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44" name="object 1744"/>
          <p:cNvSpPr/>
          <p:nvPr/>
        </p:nvSpPr>
        <p:spPr>
          <a:xfrm>
            <a:off x="6579667" y="2466238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26" y="56"/>
                </a:lnTo>
                <a:lnTo>
                  <a:pt x="1408" y="2239"/>
                </a:lnTo>
                <a:lnTo>
                  <a:pt x="1081" y="2183"/>
                </a:lnTo>
                <a:lnTo>
                  <a:pt x="0" y="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45" name="object 1745"/>
          <p:cNvSpPr/>
          <p:nvPr/>
        </p:nvSpPr>
        <p:spPr>
          <a:xfrm>
            <a:off x="6579949" y="246628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7" y="108"/>
                </a:lnTo>
                <a:lnTo>
                  <a:pt x="1709" y="2291"/>
                </a:lnTo>
                <a:lnTo>
                  <a:pt x="1081" y="2183"/>
                </a:lnTo>
                <a:lnTo>
                  <a:pt x="0" y="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46" name="object 1746"/>
          <p:cNvSpPr/>
          <p:nvPr/>
        </p:nvSpPr>
        <p:spPr>
          <a:xfrm>
            <a:off x="6580842" y="2466441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26" y="56"/>
                </a:lnTo>
                <a:lnTo>
                  <a:pt x="1407" y="2239"/>
                </a:lnTo>
                <a:lnTo>
                  <a:pt x="1081" y="2183"/>
                </a:lnTo>
                <a:lnTo>
                  <a:pt x="0" y="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47" name="object 1747"/>
          <p:cNvSpPr/>
          <p:nvPr/>
        </p:nvSpPr>
        <p:spPr>
          <a:xfrm>
            <a:off x="6581126" y="246648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5" y="107"/>
                </a:lnTo>
                <a:lnTo>
                  <a:pt x="1706" y="2290"/>
                </a:lnTo>
                <a:lnTo>
                  <a:pt x="1081" y="2182"/>
                </a:lnTo>
                <a:lnTo>
                  <a:pt x="0" y="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48" name="object 1748"/>
          <p:cNvSpPr/>
          <p:nvPr/>
        </p:nvSpPr>
        <p:spPr>
          <a:xfrm>
            <a:off x="6581568" y="2466565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70" y="132"/>
                </a:lnTo>
                <a:lnTo>
                  <a:pt x="1852" y="2315"/>
                </a:lnTo>
                <a:lnTo>
                  <a:pt x="1081" y="2182"/>
                </a:lnTo>
                <a:lnTo>
                  <a:pt x="0" y="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49" name="object 1749"/>
          <p:cNvSpPr/>
          <p:nvPr/>
        </p:nvSpPr>
        <p:spPr>
          <a:xfrm>
            <a:off x="6582302" y="2466692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5" y="107"/>
                </a:lnTo>
                <a:lnTo>
                  <a:pt x="1706" y="2290"/>
                </a:lnTo>
                <a:lnTo>
                  <a:pt x="1081" y="2182"/>
                </a:lnTo>
                <a:lnTo>
                  <a:pt x="0" y="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50" name="object 1750"/>
          <p:cNvSpPr/>
          <p:nvPr/>
        </p:nvSpPr>
        <p:spPr>
          <a:xfrm>
            <a:off x="6582745" y="246676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70" y="132"/>
                </a:lnTo>
                <a:lnTo>
                  <a:pt x="1851" y="2315"/>
                </a:lnTo>
                <a:lnTo>
                  <a:pt x="1081" y="2182"/>
                </a:lnTo>
                <a:lnTo>
                  <a:pt x="0" y="0"/>
                </a:lnTo>
                <a:close/>
              </a:path>
            </a:pathLst>
          </a:custGeom>
          <a:solidFill>
            <a:srgbClr val="A7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51" name="object 1751"/>
          <p:cNvSpPr/>
          <p:nvPr/>
        </p:nvSpPr>
        <p:spPr>
          <a:xfrm>
            <a:off x="6583478" y="2466894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7" y="108"/>
                </a:lnTo>
                <a:lnTo>
                  <a:pt x="1708" y="2290"/>
                </a:lnTo>
                <a:lnTo>
                  <a:pt x="1081" y="2182"/>
                </a:lnTo>
                <a:lnTo>
                  <a:pt x="0" y="0"/>
                </a:lnTo>
                <a:close/>
              </a:path>
            </a:pathLst>
          </a:custGeom>
          <a:solidFill>
            <a:srgbClr val="A7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52" name="object 1752"/>
          <p:cNvSpPr/>
          <p:nvPr/>
        </p:nvSpPr>
        <p:spPr>
          <a:xfrm>
            <a:off x="6584370" y="2467048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28" y="56"/>
                </a:lnTo>
                <a:lnTo>
                  <a:pt x="1409" y="2238"/>
                </a:lnTo>
                <a:lnTo>
                  <a:pt x="1081" y="2182"/>
                </a:lnTo>
                <a:lnTo>
                  <a:pt x="0" y="0"/>
                </a:lnTo>
                <a:close/>
              </a:path>
            </a:pathLst>
          </a:custGeom>
          <a:solidFill>
            <a:srgbClr val="A7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53" name="object 1753"/>
          <p:cNvSpPr/>
          <p:nvPr/>
        </p:nvSpPr>
        <p:spPr>
          <a:xfrm>
            <a:off x="6584654" y="246709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7" y="108"/>
                </a:lnTo>
                <a:lnTo>
                  <a:pt x="1708" y="2290"/>
                </a:lnTo>
                <a:lnTo>
                  <a:pt x="1081" y="2182"/>
                </a:lnTo>
                <a:lnTo>
                  <a:pt x="0" y="0"/>
                </a:lnTo>
                <a:close/>
              </a:path>
            </a:pathLst>
          </a:custGeom>
          <a:solidFill>
            <a:srgbClr val="A7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54" name="object 1754"/>
          <p:cNvSpPr/>
          <p:nvPr/>
        </p:nvSpPr>
        <p:spPr>
          <a:xfrm>
            <a:off x="6585244" y="246719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5" y="107"/>
                </a:lnTo>
                <a:lnTo>
                  <a:pt x="1706" y="2289"/>
                </a:lnTo>
                <a:lnTo>
                  <a:pt x="1081" y="2182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55" name="object 1755"/>
          <p:cNvSpPr/>
          <p:nvPr/>
        </p:nvSpPr>
        <p:spPr>
          <a:xfrm>
            <a:off x="6586139" y="246735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24" y="55"/>
                </a:lnTo>
                <a:lnTo>
                  <a:pt x="1405" y="2237"/>
                </a:lnTo>
                <a:lnTo>
                  <a:pt x="1080" y="2181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56" name="object 1756"/>
          <p:cNvSpPr/>
          <p:nvPr/>
        </p:nvSpPr>
        <p:spPr>
          <a:xfrm>
            <a:off x="6586420" y="2467402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7" y="108"/>
                </a:lnTo>
                <a:lnTo>
                  <a:pt x="1708" y="2289"/>
                </a:lnTo>
                <a:lnTo>
                  <a:pt x="1080" y="2181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57" name="object 1757"/>
          <p:cNvSpPr/>
          <p:nvPr/>
        </p:nvSpPr>
        <p:spPr>
          <a:xfrm>
            <a:off x="6586863" y="246747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70" y="132"/>
                </a:lnTo>
                <a:lnTo>
                  <a:pt x="1851" y="2314"/>
                </a:lnTo>
                <a:lnTo>
                  <a:pt x="1080" y="2181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58" name="object 1758"/>
          <p:cNvSpPr/>
          <p:nvPr/>
        </p:nvSpPr>
        <p:spPr>
          <a:xfrm>
            <a:off x="6587597" y="2467604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7" y="108"/>
                </a:lnTo>
                <a:lnTo>
                  <a:pt x="1708" y="2289"/>
                </a:lnTo>
                <a:lnTo>
                  <a:pt x="1080" y="2181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59" name="object 1759"/>
          <p:cNvSpPr/>
          <p:nvPr/>
        </p:nvSpPr>
        <p:spPr>
          <a:xfrm>
            <a:off x="6588036" y="2467680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72" y="133"/>
                </a:lnTo>
                <a:lnTo>
                  <a:pt x="1853" y="2314"/>
                </a:lnTo>
                <a:lnTo>
                  <a:pt x="1080" y="2181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60" name="object 1760"/>
          <p:cNvSpPr/>
          <p:nvPr/>
        </p:nvSpPr>
        <p:spPr>
          <a:xfrm>
            <a:off x="6588773" y="246780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1" y="107"/>
                </a:lnTo>
                <a:lnTo>
                  <a:pt x="1701" y="2288"/>
                </a:lnTo>
                <a:lnTo>
                  <a:pt x="1080" y="2181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61" name="object 1761"/>
          <p:cNvSpPr/>
          <p:nvPr/>
        </p:nvSpPr>
        <p:spPr>
          <a:xfrm>
            <a:off x="6589666" y="2467962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23" y="55"/>
                </a:lnTo>
                <a:lnTo>
                  <a:pt x="1403" y="2236"/>
                </a:lnTo>
                <a:lnTo>
                  <a:pt x="1080" y="2181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62" name="object 1762"/>
          <p:cNvSpPr/>
          <p:nvPr/>
        </p:nvSpPr>
        <p:spPr>
          <a:xfrm>
            <a:off x="6589952" y="2468010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0" y="106"/>
                </a:lnTo>
                <a:lnTo>
                  <a:pt x="1700" y="2287"/>
                </a:lnTo>
                <a:lnTo>
                  <a:pt x="1080" y="2180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63" name="object 1763"/>
          <p:cNvSpPr/>
          <p:nvPr/>
        </p:nvSpPr>
        <p:spPr>
          <a:xfrm>
            <a:off x="6590537" y="2468111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2" y="107"/>
                </a:lnTo>
                <a:lnTo>
                  <a:pt x="1702" y="2287"/>
                </a:lnTo>
                <a:lnTo>
                  <a:pt x="1080" y="2180"/>
                </a:lnTo>
                <a:lnTo>
                  <a:pt x="0" y="0"/>
                </a:lnTo>
                <a:close/>
              </a:path>
            </a:pathLst>
          </a:custGeom>
          <a:solidFill>
            <a:srgbClr val="A4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64" name="object 1764"/>
          <p:cNvSpPr/>
          <p:nvPr/>
        </p:nvSpPr>
        <p:spPr>
          <a:xfrm>
            <a:off x="6591429" y="2468264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23" y="55"/>
                </a:lnTo>
                <a:lnTo>
                  <a:pt x="1403" y="2236"/>
                </a:lnTo>
                <a:lnTo>
                  <a:pt x="1080" y="2180"/>
                </a:lnTo>
                <a:lnTo>
                  <a:pt x="0" y="0"/>
                </a:lnTo>
                <a:close/>
              </a:path>
            </a:pathLst>
          </a:custGeom>
          <a:solidFill>
            <a:srgbClr val="A4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65" name="object 1765"/>
          <p:cNvSpPr/>
          <p:nvPr/>
        </p:nvSpPr>
        <p:spPr>
          <a:xfrm>
            <a:off x="6591713" y="2468314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2" y="107"/>
                </a:lnTo>
                <a:lnTo>
                  <a:pt x="1702" y="2287"/>
                </a:lnTo>
                <a:lnTo>
                  <a:pt x="1080" y="2180"/>
                </a:lnTo>
                <a:lnTo>
                  <a:pt x="0" y="0"/>
                </a:lnTo>
                <a:close/>
              </a:path>
            </a:pathLst>
          </a:custGeom>
          <a:solidFill>
            <a:srgbClr val="A3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66" name="object 1766"/>
          <p:cNvSpPr/>
          <p:nvPr/>
        </p:nvSpPr>
        <p:spPr>
          <a:xfrm>
            <a:off x="6592608" y="2468468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17" y="54"/>
                </a:lnTo>
                <a:lnTo>
                  <a:pt x="1397" y="2235"/>
                </a:lnTo>
                <a:lnTo>
                  <a:pt x="1080" y="2180"/>
                </a:lnTo>
                <a:lnTo>
                  <a:pt x="0" y="0"/>
                </a:lnTo>
                <a:close/>
              </a:path>
            </a:pathLst>
          </a:custGeom>
          <a:solidFill>
            <a:srgbClr val="A3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67" name="object 1767"/>
          <p:cNvSpPr/>
          <p:nvPr/>
        </p:nvSpPr>
        <p:spPr>
          <a:xfrm>
            <a:off x="6592892" y="246851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0" y="106"/>
                </a:lnTo>
                <a:lnTo>
                  <a:pt x="1700" y="2287"/>
                </a:lnTo>
                <a:lnTo>
                  <a:pt x="1080" y="2180"/>
                </a:lnTo>
                <a:lnTo>
                  <a:pt x="0" y="0"/>
                </a:lnTo>
                <a:close/>
              </a:path>
            </a:pathLst>
          </a:custGeom>
          <a:solidFill>
            <a:srgbClr val="A2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68" name="object 1768"/>
          <p:cNvSpPr/>
          <p:nvPr/>
        </p:nvSpPr>
        <p:spPr>
          <a:xfrm>
            <a:off x="6593332" y="2468592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63" y="131"/>
                </a:lnTo>
                <a:lnTo>
                  <a:pt x="1843" y="2311"/>
                </a:lnTo>
                <a:lnTo>
                  <a:pt x="1080" y="2180"/>
                </a:lnTo>
                <a:lnTo>
                  <a:pt x="0" y="0"/>
                </a:lnTo>
                <a:close/>
              </a:path>
            </a:pathLst>
          </a:custGeom>
          <a:solidFill>
            <a:srgbClr val="A2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69" name="object 1769"/>
          <p:cNvSpPr/>
          <p:nvPr/>
        </p:nvSpPr>
        <p:spPr>
          <a:xfrm>
            <a:off x="6594068" y="2468720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0" y="106"/>
                </a:lnTo>
                <a:lnTo>
                  <a:pt x="1700" y="2286"/>
                </a:lnTo>
                <a:lnTo>
                  <a:pt x="1080" y="2180"/>
                </a:lnTo>
                <a:lnTo>
                  <a:pt x="0" y="0"/>
                </a:lnTo>
                <a:close/>
              </a:path>
            </a:pathLst>
          </a:custGeom>
          <a:solidFill>
            <a:srgbClr val="A2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70" name="object 1770"/>
          <p:cNvSpPr/>
          <p:nvPr/>
        </p:nvSpPr>
        <p:spPr>
          <a:xfrm>
            <a:off x="6594508" y="2468796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67" y="132"/>
                </a:lnTo>
                <a:lnTo>
                  <a:pt x="1847" y="2311"/>
                </a:lnTo>
                <a:lnTo>
                  <a:pt x="1080" y="2179"/>
                </a:lnTo>
                <a:lnTo>
                  <a:pt x="0" y="0"/>
                </a:lnTo>
                <a:close/>
              </a:path>
            </a:pathLst>
          </a:custGeom>
          <a:solidFill>
            <a:srgbClr val="A2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71" name="object 1771"/>
          <p:cNvSpPr/>
          <p:nvPr/>
        </p:nvSpPr>
        <p:spPr>
          <a:xfrm>
            <a:off x="6595243" y="2468922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1" y="107"/>
                </a:lnTo>
                <a:lnTo>
                  <a:pt x="1701" y="2286"/>
                </a:lnTo>
                <a:lnTo>
                  <a:pt x="1080" y="2179"/>
                </a:lnTo>
                <a:lnTo>
                  <a:pt x="0" y="0"/>
                </a:lnTo>
                <a:close/>
              </a:path>
            </a:pathLst>
          </a:custGeom>
          <a:solidFill>
            <a:srgbClr val="A1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72" name="object 1772"/>
          <p:cNvSpPr/>
          <p:nvPr/>
        </p:nvSpPr>
        <p:spPr>
          <a:xfrm>
            <a:off x="6596138" y="2469076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19" y="55"/>
                </a:lnTo>
                <a:lnTo>
                  <a:pt x="1399" y="2234"/>
                </a:lnTo>
                <a:lnTo>
                  <a:pt x="1079" y="2179"/>
                </a:lnTo>
                <a:lnTo>
                  <a:pt x="0" y="0"/>
                </a:lnTo>
                <a:close/>
              </a:path>
            </a:pathLst>
          </a:custGeom>
          <a:solidFill>
            <a:srgbClr val="A0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73" name="object 1773"/>
          <p:cNvSpPr/>
          <p:nvPr/>
        </p:nvSpPr>
        <p:spPr>
          <a:xfrm>
            <a:off x="6596420" y="2469125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18" y="106"/>
                </a:lnTo>
                <a:lnTo>
                  <a:pt x="1698" y="2285"/>
                </a:lnTo>
                <a:lnTo>
                  <a:pt x="1080" y="2179"/>
                </a:lnTo>
                <a:lnTo>
                  <a:pt x="0" y="0"/>
                </a:lnTo>
                <a:close/>
              </a:path>
            </a:pathLst>
          </a:custGeom>
          <a:solidFill>
            <a:srgbClr val="A0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74" name="object 1774"/>
          <p:cNvSpPr/>
          <p:nvPr/>
        </p:nvSpPr>
        <p:spPr>
          <a:xfrm>
            <a:off x="6597009" y="246922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2" y="107"/>
                </a:lnTo>
                <a:lnTo>
                  <a:pt x="1701" y="2286"/>
                </a:lnTo>
                <a:lnTo>
                  <a:pt x="1079" y="2179"/>
                </a:lnTo>
                <a:lnTo>
                  <a:pt x="0" y="0"/>
                </a:lnTo>
                <a:close/>
              </a:path>
            </a:pathLst>
          </a:custGeom>
          <a:solidFill>
            <a:srgbClr val="A0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75" name="object 1775"/>
          <p:cNvSpPr/>
          <p:nvPr/>
        </p:nvSpPr>
        <p:spPr>
          <a:xfrm>
            <a:off x="6597901" y="2469380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19" y="54"/>
                </a:lnTo>
                <a:lnTo>
                  <a:pt x="1398" y="2234"/>
                </a:lnTo>
                <a:lnTo>
                  <a:pt x="1079" y="2179"/>
                </a:lnTo>
                <a:lnTo>
                  <a:pt x="0" y="0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76" name="object 1776"/>
          <p:cNvSpPr/>
          <p:nvPr/>
        </p:nvSpPr>
        <p:spPr>
          <a:xfrm>
            <a:off x="6598186" y="2469430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19" y="106"/>
                </a:lnTo>
                <a:lnTo>
                  <a:pt x="1699" y="2285"/>
                </a:lnTo>
                <a:lnTo>
                  <a:pt x="1079" y="2179"/>
                </a:lnTo>
                <a:lnTo>
                  <a:pt x="0" y="0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77" name="object 1777"/>
          <p:cNvSpPr/>
          <p:nvPr/>
        </p:nvSpPr>
        <p:spPr>
          <a:xfrm>
            <a:off x="6598625" y="2469506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67" y="132"/>
                </a:lnTo>
                <a:lnTo>
                  <a:pt x="1846" y="2311"/>
                </a:lnTo>
                <a:lnTo>
                  <a:pt x="1079" y="2179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78" name="object 1778"/>
          <p:cNvSpPr/>
          <p:nvPr/>
        </p:nvSpPr>
        <p:spPr>
          <a:xfrm>
            <a:off x="6599362" y="2469632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19" y="106"/>
                </a:lnTo>
                <a:lnTo>
                  <a:pt x="1698" y="2285"/>
                </a:lnTo>
                <a:lnTo>
                  <a:pt x="1079" y="2178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79" name="object 1779"/>
          <p:cNvSpPr/>
          <p:nvPr/>
        </p:nvSpPr>
        <p:spPr>
          <a:xfrm>
            <a:off x="6599803" y="2469708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65" y="131"/>
                </a:lnTo>
                <a:lnTo>
                  <a:pt x="1844" y="2310"/>
                </a:lnTo>
                <a:lnTo>
                  <a:pt x="1079" y="2178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80" name="object 1780"/>
          <p:cNvSpPr/>
          <p:nvPr/>
        </p:nvSpPr>
        <p:spPr>
          <a:xfrm>
            <a:off x="6600532" y="2469834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5" y="107"/>
                </a:lnTo>
                <a:lnTo>
                  <a:pt x="1705" y="2286"/>
                </a:lnTo>
                <a:lnTo>
                  <a:pt x="1079" y="2178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81" name="object 1781"/>
          <p:cNvSpPr/>
          <p:nvPr/>
        </p:nvSpPr>
        <p:spPr>
          <a:xfrm>
            <a:off x="6601431" y="246998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21" y="55"/>
                </a:lnTo>
                <a:lnTo>
                  <a:pt x="1400" y="2233"/>
                </a:lnTo>
                <a:lnTo>
                  <a:pt x="1079" y="2178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82" name="object 1782"/>
          <p:cNvSpPr/>
          <p:nvPr/>
        </p:nvSpPr>
        <p:spPr>
          <a:xfrm>
            <a:off x="6601708" y="2470036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5" y="107"/>
                </a:lnTo>
                <a:lnTo>
                  <a:pt x="1704" y="2285"/>
                </a:lnTo>
                <a:lnTo>
                  <a:pt x="1079" y="2178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83" name="object 1783"/>
          <p:cNvSpPr/>
          <p:nvPr/>
        </p:nvSpPr>
        <p:spPr>
          <a:xfrm>
            <a:off x="6602297" y="247013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7" y="108"/>
                </a:lnTo>
                <a:lnTo>
                  <a:pt x="1706" y="2286"/>
                </a:lnTo>
                <a:lnTo>
                  <a:pt x="1079" y="2178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84" name="object 1784"/>
          <p:cNvSpPr/>
          <p:nvPr/>
        </p:nvSpPr>
        <p:spPr>
          <a:xfrm>
            <a:off x="6603190" y="2470291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24" y="55"/>
                </a:lnTo>
                <a:lnTo>
                  <a:pt x="1403" y="2233"/>
                </a:lnTo>
                <a:lnTo>
                  <a:pt x="1079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85" name="object 1785"/>
          <p:cNvSpPr/>
          <p:nvPr/>
        </p:nvSpPr>
        <p:spPr>
          <a:xfrm>
            <a:off x="6603474" y="2470340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23" y="107"/>
                </a:lnTo>
                <a:lnTo>
                  <a:pt x="1702" y="2285"/>
                </a:lnTo>
                <a:lnTo>
                  <a:pt x="1079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86" name="object 1786"/>
          <p:cNvSpPr/>
          <p:nvPr/>
        </p:nvSpPr>
        <p:spPr>
          <a:xfrm>
            <a:off x="6604367" y="2470495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26" y="56"/>
                </a:lnTo>
                <a:lnTo>
                  <a:pt x="1379" y="2181"/>
                </a:lnTo>
                <a:lnTo>
                  <a:pt x="1078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87" name="object 1787"/>
          <p:cNvSpPr/>
          <p:nvPr/>
        </p:nvSpPr>
        <p:spPr>
          <a:xfrm>
            <a:off x="6604644" y="2470542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625" y="107"/>
                </a:lnTo>
                <a:lnTo>
                  <a:pt x="1093" y="1051"/>
                </a:lnTo>
                <a:lnTo>
                  <a:pt x="1078" y="2177"/>
                </a:lnTo>
                <a:lnTo>
                  <a:pt x="0" y="0"/>
                </a:lnTo>
                <a:close/>
              </a:path>
            </a:pathLst>
          </a:custGeom>
          <a:solidFill>
            <a:srgbClr val="9C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88" name="object 1788"/>
          <p:cNvSpPr/>
          <p:nvPr/>
        </p:nvSpPr>
        <p:spPr>
          <a:xfrm>
            <a:off x="6605088" y="2470625"/>
            <a:ext cx="1286" cy="1929"/>
          </a:xfrm>
          <a:custGeom>
            <a:avLst/>
            <a:gdLst/>
            <a:ahLst/>
            <a:cxnLst/>
            <a:rect l="l" t="t" r="r" b="b"/>
            <a:pathLst>
              <a:path w="1270" h="1905">
                <a:moveTo>
                  <a:pt x="0" y="0"/>
                </a:moveTo>
                <a:lnTo>
                  <a:pt x="649" y="111"/>
                </a:lnTo>
                <a:lnTo>
                  <a:pt x="656" y="1326"/>
                </a:lnTo>
                <a:lnTo>
                  <a:pt x="0" y="0"/>
                </a:lnTo>
                <a:close/>
              </a:path>
            </a:pathLst>
          </a:custGeom>
          <a:solidFill>
            <a:srgbClr val="9C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89" name="object 1789"/>
          <p:cNvSpPr/>
          <p:nvPr/>
        </p:nvSpPr>
        <p:spPr>
          <a:xfrm>
            <a:off x="6560371" y="2477549"/>
            <a:ext cx="1286" cy="1286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0"/>
                </a:moveTo>
                <a:lnTo>
                  <a:pt x="895" y="821"/>
                </a:lnTo>
                <a:lnTo>
                  <a:pt x="60" y="735"/>
                </a:lnTo>
                <a:lnTo>
                  <a:pt x="0" y="0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90" name="object 1790"/>
          <p:cNvSpPr/>
          <p:nvPr/>
        </p:nvSpPr>
        <p:spPr>
          <a:xfrm>
            <a:off x="6560310" y="2476765"/>
            <a:ext cx="1929" cy="1929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0" y="0"/>
                </a:moveTo>
                <a:lnTo>
                  <a:pt x="1844" y="1693"/>
                </a:lnTo>
                <a:lnTo>
                  <a:pt x="1427" y="1650"/>
                </a:lnTo>
                <a:lnTo>
                  <a:pt x="30" y="368"/>
                </a:lnTo>
                <a:lnTo>
                  <a:pt x="0" y="0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91" name="object 1791"/>
          <p:cNvSpPr/>
          <p:nvPr/>
        </p:nvSpPr>
        <p:spPr>
          <a:xfrm>
            <a:off x="6560271" y="2476275"/>
            <a:ext cx="3215" cy="2572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347" y="35"/>
                </a:lnTo>
                <a:lnTo>
                  <a:pt x="2773" y="2264"/>
                </a:lnTo>
                <a:lnTo>
                  <a:pt x="1673" y="2150"/>
                </a:lnTo>
                <a:lnTo>
                  <a:pt x="54" y="664"/>
                </a:lnTo>
                <a:lnTo>
                  <a:pt x="0" y="0"/>
                </a:lnTo>
                <a:close/>
              </a:path>
            </a:pathLst>
          </a:custGeom>
          <a:solidFill>
            <a:srgbClr val="B3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92" name="object 1792"/>
          <p:cNvSpPr/>
          <p:nvPr/>
        </p:nvSpPr>
        <p:spPr>
          <a:xfrm>
            <a:off x="6560404" y="2476289"/>
            <a:ext cx="3858" cy="2572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0" y="0"/>
                </a:moveTo>
                <a:lnTo>
                  <a:pt x="1096" y="113"/>
                </a:lnTo>
                <a:lnTo>
                  <a:pt x="3523" y="2341"/>
                </a:lnTo>
                <a:lnTo>
                  <a:pt x="2427" y="2228"/>
                </a:lnTo>
                <a:lnTo>
                  <a:pt x="0" y="0"/>
                </a:lnTo>
                <a:close/>
              </a:path>
            </a:pathLst>
          </a:custGeom>
          <a:solidFill>
            <a:srgbClr val="B3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93" name="object 1793"/>
          <p:cNvSpPr/>
          <p:nvPr/>
        </p:nvSpPr>
        <p:spPr>
          <a:xfrm>
            <a:off x="6561996" y="2476453"/>
            <a:ext cx="3215" cy="2572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418" y="43"/>
                </a:lnTo>
                <a:lnTo>
                  <a:pt x="2433" y="1893"/>
                </a:lnTo>
                <a:lnTo>
                  <a:pt x="2608" y="2247"/>
                </a:lnTo>
                <a:lnTo>
                  <a:pt x="2297" y="2214"/>
                </a:lnTo>
                <a:lnTo>
                  <a:pt x="2202" y="2021"/>
                </a:lnTo>
                <a:lnTo>
                  <a:pt x="0" y="0"/>
                </a:lnTo>
                <a:close/>
              </a:path>
            </a:pathLst>
          </a:custGeom>
          <a:solidFill>
            <a:srgbClr val="B3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94" name="object 1794"/>
          <p:cNvSpPr/>
          <p:nvPr/>
        </p:nvSpPr>
        <p:spPr>
          <a:xfrm>
            <a:off x="6562206" y="2476474"/>
            <a:ext cx="3215" cy="2572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1096" y="113"/>
                </a:lnTo>
                <a:lnTo>
                  <a:pt x="2544" y="1443"/>
                </a:lnTo>
                <a:lnTo>
                  <a:pt x="2961" y="2283"/>
                </a:lnTo>
                <a:lnTo>
                  <a:pt x="2362" y="2221"/>
                </a:lnTo>
                <a:lnTo>
                  <a:pt x="0" y="0"/>
                </a:lnTo>
                <a:close/>
              </a:path>
            </a:pathLst>
          </a:custGeom>
          <a:solidFill>
            <a:srgbClr val="B3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95" name="object 1795"/>
          <p:cNvSpPr/>
          <p:nvPr/>
        </p:nvSpPr>
        <p:spPr>
          <a:xfrm>
            <a:off x="6563789" y="2476639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0"/>
                </a:moveTo>
                <a:lnTo>
                  <a:pt x="417" y="43"/>
                </a:lnTo>
                <a:lnTo>
                  <a:pt x="1292" y="847"/>
                </a:lnTo>
                <a:lnTo>
                  <a:pt x="1952" y="2179"/>
                </a:lnTo>
                <a:lnTo>
                  <a:pt x="1642" y="2147"/>
                </a:lnTo>
                <a:lnTo>
                  <a:pt x="1061" y="974"/>
                </a:lnTo>
                <a:lnTo>
                  <a:pt x="0" y="0"/>
                </a:lnTo>
                <a:close/>
              </a:path>
            </a:pathLst>
          </a:custGeom>
          <a:solidFill>
            <a:srgbClr val="B2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96" name="object 1796"/>
          <p:cNvSpPr/>
          <p:nvPr/>
        </p:nvSpPr>
        <p:spPr>
          <a:xfrm>
            <a:off x="6563997" y="2476661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0"/>
                </a:moveTo>
                <a:lnTo>
                  <a:pt x="1102" y="114"/>
                </a:lnTo>
                <a:lnTo>
                  <a:pt x="1405" y="392"/>
                </a:lnTo>
                <a:lnTo>
                  <a:pt x="2308" y="2216"/>
                </a:lnTo>
                <a:lnTo>
                  <a:pt x="1705" y="2153"/>
                </a:lnTo>
                <a:lnTo>
                  <a:pt x="1171" y="1075"/>
                </a:lnTo>
                <a:lnTo>
                  <a:pt x="0" y="0"/>
                </a:lnTo>
                <a:close/>
              </a:path>
            </a:pathLst>
          </a:custGeom>
          <a:solidFill>
            <a:srgbClr val="B2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97" name="object 1797"/>
          <p:cNvSpPr/>
          <p:nvPr/>
        </p:nvSpPr>
        <p:spPr>
          <a:xfrm>
            <a:off x="6565111" y="2477870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72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98" name="object 1798"/>
          <p:cNvSpPr/>
          <p:nvPr/>
        </p:nvSpPr>
        <p:spPr>
          <a:xfrm>
            <a:off x="6565832" y="2477949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19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99" name="object 1799"/>
          <p:cNvSpPr/>
          <p:nvPr/>
        </p:nvSpPr>
        <p:spPr>
          <a:xfrm>
            <a:off x="6566247" y="2477987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71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00" name="object 1800"/>
          <p:cNvSpPr/>
          <p:nvPr/>
        </p:nvSpPr>
        <p:spPr>
          <a:xfrm>
            <a:off x="6566952" y="2478052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3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01" name="object 1801"/>
          <p:cNvSpPr/>
          <p:nvPr/>
        </p:nvSpPr>
        <p:spPr>
          <a:xfrm>
            <a:off x="6567817" y="2478126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340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02" name="object 1802"/>
          <p:cNvSpPr/>
          <p:nvPr/>
        </p:nvSpPr>
        <p:spPr>
          <a:xfrm>
            <a:off x="6568087" y="2478171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2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03" name="object 1803"/>
          <p:cNvSpPr/>
          <p:nvPr/>
        </p:nvSpPr>
        <p:spPr>
          <a:xfrm>
            <a:off x="6568654" y="2478229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1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04" name="object 1804"/>
          <p:cNvSpPr/>
          <p:nvPr/>
        </p:nvSpPr>
        <p:spPr>
          <a:xfrm>
            <a:off x="6569516" y="2478303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343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05" name="object 1805"/>
          <p:cNvSpPr/>
          <p:nvPr/>
        </p:nvSpPr>
        <p:spPr>
          <a:xfrm>
            <a:off x="6569788" y="2478346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1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06" name="object 1806"/>
          <p:cNvSpPr/>
          <p:nvPr/>
        </p:nvSpPr>
        <p:spPr>
          <a:xfrm>
            <a:off x="6570214" y="2478397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73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07" name="object 1807"/>
          <p:cNvSpPr/>
          <p:nvPr/>
        </p:nvSpPr>
        <p:spPr>
          <a:xfrm>
            <a:off x="6570923" y="2478464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2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08" name="object 1808"/>
          <p:cNvSpPr/>
          <p:nvPr/>
        </p:nvSpPr>
        <p:spPr>
          <a:xfrm>
            <a:off x="6571348" y="2478515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72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09" name="object 1809"/>
          <p:cNvSpPr/>
          <p:nvPr/>
        </p:nvSpPr>
        <p:spPr>
          <a:xfrm>
            <a:off x="6572053" y="2478582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7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10" name="object 1810"/>
          <p:cNvSpPr/>
          <p:nvPr/>
        </p:nvSpPr>
        <p:spPr>
          <a:xfrm>
            <a:off x="6572914" y="2478655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345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11" name="object 1811"/>
          <p:cNvSpPr/>
          <p:nvPr/>
        </p:nvSpPr>
        <p:spPr>
          <a:xfrm>
            <a:off x="6573188" y="2478699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5" y="0"/>
                </a:lnTo>
              </a:path>
            </a:pathLst>
          </a:custGeom>
          <a:ln w="3175">
            <a:solidFill>
              <a:srgbClr val="AE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12" name="object 1812"/>
          <p:cNvSpPr/>
          <p:nvPr/>
        </p:nvSpPr>
        <p:spPr>
          <a:xfrm>
            <a:off x="6573754" y="2478757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6" y="0"/>
                </a:lnTo>
              </a:path>
            </a:pathLst>
          </a:custGeom>
          <a:ln w="3175">
            <a:solidFill>
              <a:srgbClr val="AE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13" name="object 1813"/>
          <p:cNvSpPr/>
          <p:nvPr/>
        </p:nvSpPr>
        <p:spPr>
          <a:xfrm>
            <a:off x="6574616" y="2478832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345" y="0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14" name="object 1814"/>
          <p:cNvSpPr/>
          <p:nvPr/>
        </p:nvSpPr>
        <p:spPr>
          <a:xfrm>
            <a:off x="6574888" y="2478874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6" y="0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15" name="object 1815"/>
          <p:cNvSpPr/>
          <p:nvPr/>
        </p:nvSpPr>
        <p:spPr>
          <a:xfrm>
            <a:off x="6575749" y="2478948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346" y="0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16" name="object 1816"/>
          <p:cNvSpPr/>
          <p:nvPr/>
        </p:nvSpPr>
        <p:spPr>
          <a:xfrm>
            <a:off x="6576024" y="2478992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6" y="0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17" name="object 1817"/>
          <p:cNvSpPr/>
          <p:nvPr/>
        </p:nvSpPr>
        <p:spPr>
          <a:xfrm>
            <a:off x="6576448" y="2479043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76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18" name="object 1818"/>
          <p:cNvSpPr/>
          <p:nvPr/>
        </p:nvSpPr>
        <p:spPr>
          <a:xfrm>
            <a:off x="6577157" y="2479109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6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19" name="object 1819"/>
          <p:cNvSpPr/>
          <p:nvPr/>
        </p:nvSpPr>
        <p:spPr>
          <a:xfrm>
            <a:off x="6577581" y="2479161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76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20" name="object 1820"/>
          <p:cNvSpPr/>
          <p:nvPr/>
        </p:nvSpPr>
        <p:spPr>
          <a:xfrm>
            <a:off x="6578292" y="2479227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6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21" name="object 1821"/>
          <p:cNvSpPr/>
          <p:nvPr/>
        </p:nvSpPr>
        <p:spPr>
          <a:xfrm>
            <a:off x="6579150" y="2479300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346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22" name="object 1822"/>
          <p:cNvSpPr/>
          <p:nvPr/>
        </p:nvSpPr>
        <p:spPr>
          <a:xfrm>
            <a:off x="6579425" y="2479345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8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23" name="object 1823"/>
          <p:cNvSpPr/>
          <p:nvPr/>
        </p:nvSpPr>
        <p:spPr>
          <a:xfrm>
            <a:off x="6579993" y="2479404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6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24" name="object 1824"/>
          <p:cNvSpPr/>
          <p:nvPr/>
        </p:nvSpPr>
        <p:spPr>
          <a:xfrm>
            <a:off x="6580852" y="2479478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346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25" name="object 1825"/>
          <p:cNvSpPr/>
          <p:nvPr/>
        </p:nvSpPr>
        <p:spPr>
          <a:xfrm>
            <a:off x="6581127" y="2479520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6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26" name="object 1826"/>
          <p:cNvSpPr/>
          <p:nvPr/>
        </p:nvSpPr>
        <p:spPr>
          <a:xfrm>
            <a:off x="6581551" y="2479572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76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27" name="object 1827"/>
          <p:cNvSpPr/>
          <p:nvPr/>
        </p:nvSpPr>
        <p:spPr>
          <a:xfrm>
            <a:off x="6582261" y="2479638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6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28" name="object 1828"/>
          <p:cNvSpPr/>
          <p:nvPr/>
        </p:nvSpPr>
        <p:spPr>
          <a:xfrm>
            <a:off x="6582686" y="2479689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76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29" name="object 1829"/>
          <p:cNvSpPr/>
          <p:nvPr/>
        </p:nvSpPr>
        <p:spPr>
          <a:xfrm>
            <a:off x="6583394" y="2479755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6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30" name="object 1830"/>
          <p:cNvSpPr/>
          <p:nvPr/>
        </p:nvSpPr>
        <p:spPr>
          <a:xfrm>
            <a:off x="6584256" y="2479828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346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31" name="object 1831"/>
          <p:cNvSpPr/>
          <p:nvPr/>
        </p:nvSpPr>
        <p:spPr>
          <a:xfrm>
            <a:off x="6584528" y="2479872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6" y="0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32" name="object 1832"/>
          <p:cNvSpPr/>
          <p:nvPr/>
        </p:nvSpPr>
        <p:spPr>
          <a:xfrm>
            <a:off x="6585097" y="2479931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6" y="0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33" name="object 1833"/>
          <p:cNvSpPr/>
          <p:nvPr/>
        </p:nvSpPr>
        <p:spPr>
          <a:xfrm>
            <a:off x="6585955" y="2480005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348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34" name="object 1834"/>
          <p:cNvSpPr/>
          <p:nvPr/>
        </p:nvSpPr>
        <p:spPr>
          <a:xfrm>
            <a:off x="6586229" y="2480048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8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35" name="object 1835"/>
          <p:cNvSpPr/>
          <p:nvPr/>
        </p:nvSpPr>
        <p:spPr>
          <a:xfrm>
            <a:off x="6587089" y="2480122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348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36" name="object 1836"/>
          <p:cNvSpPr/>
          <p:nvPr/>
        </p:nvSpPr>
        <p:spPr>
          <a:xfrm>
            <a:off x="6587363" y="2480166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7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37" name="object 1837"/>
          <p:cNvSpPr/>
          <p:nvPr/>
        </p:nvSpPr>
        <p:spPr>
          <a:xfrm>
            <a:off x="6587790" y="2480217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77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38" name="object 1838"/>
          <p:cNvSpPr/>
          <p:nvPr/>
        </p:nvSpPr>
        <p:spPr>
          <a:xfrm>
            <a:off x="6588497" y="2480283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7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39" name="object 1839"/>
          <p:cNvSpPr/>
          <p:nvPr/>
        </p:nvSpPr>
        <p:spPr>
          <a:xfrm>
            <a:off x="6588923" y="2480334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77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40" name="object 1840"/>
          <p:cNvSpPr/>
          <p:nvPr/>
        </p:nvSpPr>
        <p:spPr>
          <a:xfrm>
            <a:off x="6589631" y="2480400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9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41" name="object 1841"/>
          <p:cNvSpPr/>
          <p:nvPr/>
        </p:nvSpPr>
        <p:spPr>
          <a:xfrm>
            <a:off x="6590490" y="2480474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350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42" name="object 1842"/>
          <p:cNvSpPr/>
          <p:nvPr/>
        </p:nvSpPr>
        <p:spPr>
          <a:xfrm>
            <a:off x="6590764" y="2480517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639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43" name="object 1843"/>
          <p:cNvSpPr/>
          <p:nvPr/>
        </p:nvSpPr>
        <p:spPr>
          <a:xfrm>
            <a:off x="6591332" y="2479488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03" y="62"/>
                </a:lnTo>
                <a:lnTo>
                  <a:pt x="1546" y="1966"/>
                </a:lnTo>
                <a:lnTo>
                  <a:pt x="1572" y="2142"/>
                </a:lnTo>
                <a:lnTo>
                  <a:pt x="1033" y="2086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44" name="object 1844"/>
          <p:cNvSpPr/>
          <p:nvPr/>
        </p:nvSpPr>
        <p:spPr>
          <a:xfrm>
            <a:off x="6592189" y="2479577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313" y="32"/>
                </a:lnTo>
                <a:lnTo>
                  <a:pt x="1108" y="1638"/>
                </a:lnTo>
                <a:lnTo>
                  <a:pt x="1177" y="2101"/>
                </a:lnTo>
                <a:lnTo>
                  <a:pt x="851" y="2068"/>
                </a:lnTo>
                <a:lnTo>
                  <a:pt x="777" y="1568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45" name="object 1845"/>
          <p:cNvSpPr/>
          <p:nvPr/>
        </p:nvSpPr>
        <p:spPr>
          <a:xfrm>
            <a:off x="6592465" y="2479606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605" y="62"/>
                </a:lnTo>
                <a:lnTo>
                  <a:pt x="1253" y="1371"/>
                </a:lnTo>
                <a:lnTo>
                  <a:pt x="1365" y="2121"/>
                </a:lnTo>
                <a:lnTo>
                  <a:pt x="954" y="2078"/>
                </a:lnTo>
                <a:lnTo>
                  <a:pt x="922" y="1861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46" name="object 1846"/>
          <p:cNvSpPr/>
          <p:nvPr/>
        </p:nvSpPr>
        <p:spPr>
          <a:xfrm>
            <a:off x="6592893" y="2479650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43" y="76"/>
                </a:lnTo>
                <a:lnTo>
                  <a:pt x="1246" y="1092"/>
                </a:lnTo>
                <a:lnTo>
                  <a:pt x="1399" y="2124"/>
                </a:lnTo>
                <a:lnTo>
                  <a:pt x="658" y="2048"/>
                </a:lnTo>
                <a:lnTo>
                  <a:pt x="506" y="1022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47" name="object 1847"/>
          <p:cNvSpPr/>
          <p:nvPr/>
        </p:nvSpPr>
        <p:spPr>
          <a:xfrm>
            <a:off x="6593594" y="2479722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605" y="62"/>
                </a:lnTo>
                <a:lnTo>
                  <a:pt x="961" y="781"/>
                </a:lnTo>
                <a:lnTo>
                  <a:pt x="1157" y="2099"/>
                </a:lnTo>
                <a:lnTo>
                  <a:pt x="746" y="2057"/>
                </a:lnTo>
                <a:lnTo>
                  <a:pt x="629" y="1271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48" name="object 1848"/>
          <p:cNvSpPr/>
          <p:nvPr/>
        </p:nvSpPr>
        <p:spPr>
          <a:xfrm>
            <a:off x="6594018" y="2479767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745" y="77"/>
                </a:lnTo>
                <a:lnTo>
                  <a:pt x="955" y="501"/>
                </a:lnTo>
                <a:lnTo>
                  <a:pt x="1193" y="2103"/>
                </a:lnTo>
                <a:lnTo>
                  <a:pt x="452" y="2026"/>
                </a:lnTo>
                <a:lnTo>
                  <a:pt x="216" y="436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49" name="object 1849"/>
          <p:cNvSpPr/>
          <p:nvPr/>
        </p:nvSpPr>
        <p:spPr>
          <a:xfrm>
            <a:off x="6594730" y="2479840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597" y="61"/>
                </a:lnTo>
                <a:lnTo>
                  <a:pt x="661" y="191"/>
                </a:lnTo>
                <a:lnTo>
                  <a:pt x="941" y="2077"/>
                </a:lnTo>
                <a:lnTo>
                  <a:pt x="537" y="2035"/>
                </a:lnTo>
                <a:lnTo>
                  <a:pt x="335" y="677"/>
                </a:lnTo>
                <a:lnTo>
                  <a:pt x="0" y="0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50" name="object 1850"/>
          <p:cNvSpPr/>
          <p:nvPr/>
        </p:nvSpPr>
        <p:spPr>
          <a:xfrm>
            <a:off x="6595523" y="2480957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4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51" name="object 1851"/>
          <p:cNvSpPr/>
          <p:nvPr/>
        </p:nvSpPr>
        <p:spPr>
          <a:xfrm>
            <a:off x="6595907" y="248102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0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52" name="object 1852"/>
          <p:cNvSpPr/>
          <p:nvPr/>
        </p:nvSpPr>
        <p:spPr>
          <a:xfrm>
            <a:off x="6596355" y="248104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3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53" name="object 1853"/>
          <p:cNvSpPr/>
          <p:nvPr/>
        </p:nvSpPr>
        <p:spPr>
          <a:xfrm>
            <a:off x="6596907" y="248110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0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54" name="object 1854"/>
          <p:cNvSpPr/>
          <p:nvPr/>
        </p:nvSpPr>
        <p:spPr>
          <a:xfrm>
            <a:off x="6597279" y="248114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3" y="0"/>
                </a:lnTo>
              </a:path>
            </a:pathLst>
          </a:custGeom>
          <a:ln w="3175">
            <a:solidFill>
              <a:srgbClr val="A3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55" name="object 1855"/>
          <p:cNvSpPr/>
          <p:nvPr/>
        </p:nvSpPr>
        <p:spPr>
          <a:xfrm>
            <a:off x="6597832" y="248119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8" y="0"/>
                </a:lnTo>
              </a:path>
            </a:pathLst>
          </a:custGeom>
          <a:ln w="3175">
            <a:solidFill>
              <a:srgbClr val="A3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56" name="object 1856"/>
          <p:cNvSpPr/>
          <p:nvPr/>
        </p:nvSpPr>
        <p:spPr>
          <a:xfrm>
            <a:off x="6598203" y="248123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2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57" name="object 1857"/>
          <p:cNvSpPr/>
          <p:nvPr/>
        </p:nvSpPr>
        <p:spPr>
          <a:xfrm>
            <a:off x="6598329" y="248126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32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58" name="object 1858"/>
          <p:cNvSpPr/>
          <p:nvPr/>
        </p:nvSpPr>
        <p:spPr>
          <a:xfrm>
            <a:off x="6599126" y="248133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2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59" name="object 1859"/>
          <p:cNvSpPr/>
          <p:nvPr/>
        </p:nvSpPr>
        <p:spPr>
          <a:xfrm>
            <a:off x="6599253" y="248136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33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60" name="object 1860"/>
          <p:cNvSpPr/>
          <p:nvPr/>
        </p:nvSpPr>
        <p:spPr>
          <a:xfrm>
            <a:off x="6600048" y="248143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3" y="0"/>
                </a:lnTo>
              </a:path>
            </a:pathLst>
          </a:custGeom>
          <a:ln w="3175">
            <a:solidFill>
              <a:srgbClr val="A1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61" name="object 1861"/>
          <p:cNvSpPr/>
          <p:nvPr/>
        </p:nvSpPr>
        <p:spPr>
          <a:xfrm>
            <a:off x="6600602" y="2481482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8" y="0"/>
                </a:lnTo>
              </a:path>
            </a:pathLst>
          </a:custGeom>
          <a:ln w="3175">
            <a:solidFill>
              <a:srgbClr val="A0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62" name="object 1862"/>
          <p:cNvSpPr/>
          <p:nvPr/>
        </p:nvSpPr>
        <p:spPr>
          <a:xfrm>
            <a:off x="6600972" y="248152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2" y="0"/>
                </a:lnTo>
              </a:path>
            </a:pathLst>
          </a:custGeom>
          <a:ln w="3175">
            <a:solidFill>
              <a:srgbClr val="A0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63" name="object 1863"/>
          <p:cNvSpPr/>
          <p:nvPr/>
        </p:nvSpPr>
        <p:spPr>
          <a:xfrm>
            <a:off x="6601434" y="248157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3" y="0"/>
                </a:lnTo>
              </a:path>
            </a:pathLst>
          </a:custGeom>
          <a:ln w="3175">
            <a:solidFill>
              <a:srgbClr val="A0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64" name="object 1864"/>
          <p:cNvSpPr/>
          <p:nvPr/>
        </p:nvSpPr>
        <p:spPr>
          <a:xfrm>
            <a:off x="6601986" y="2481625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9" y="0"/>
                </a:lnTo>
              </a:path>
            </a:pathLst>
          </a:custGeom>
          <a:ln w="3175">
            <a:solidFill>
              <a:srgbClr val="9F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65" name="object 1865"/>
          <p:cNvSpPr/>
          <p:nvPr/>
        </p:nvSpPr>
        <p:spPr>
          <a:xfrm>
            <a:off x="6602357" y="248167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2" y="0"/>
                </a:lnTo>
              </a:path>
            </a:pathLst>
          </a:custGeom>
          <a:ln w="3175">
            <a:solidFill>
              <a:srgbClr val="9F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66" name="object 1866"/>
          <p:cNvSpPr/>
          <p:nvPr/>
        </p:nvSpPr>
        <p:spPr>
          <a:xfrm>
            <a:off x="6602483" y="248170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33" y="0"/>
                </a:lnTo>
              </a:path>
            </a:pathLst>
          </a:custGeom>
          <a:ln w="3175">
            <a:solidFill>
              <a:srgbClr val="9E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67" name="object 1867"/>
          <p:cNvSpPr/>
          <p:nvPr/>
        </p:nvSpPr>
        <p:spPr>
          <a:xfrm>
            <a:off x="6603280" y="248176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2" y="0"/>
                </a:lnTo>
              </a:path>
            </a:pathLst>
          </a:custGeom>
          <a:ln w="3175">
            <a:solidFill>
              <a:srgbClr val="9E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68" name="object 1868"/>
          <p:cNvSpPr/>
          <p:nvPr/>
        </p:nvSpPr>
        <p:spPr>
          <a:xfrm>
            <a:off x="6603407" y="248179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33" y="0"/>
                </a:lnTo>
              </a:path>
            </a:pathLst>
          </a:custGeom>
          <a:ln w="3175">
            <a:solidFill>
              <a:srgbClr val="9E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69" name="object 1869"/>
          <p:cNvSpPr/>
          <p:nvPr/>
        </p:nvSpPr>
        <p:spPr>
          <a:xfrm>
            <a:off x="6604198" y="248185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8" y="0"/>
                </a:lnTo>
              </a:path>
            </a:pathLst>
          </a:custGeom>
          <a:ln w="3175">
            <a:solidFill>
              <a:srgbClr val="9E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70" name="object 1870"/>
          <p:cNvSpPr/>
          <p:nvPr/>
        </p:nvSpPr>
        <p:spPr>
          <a:xfrm>
            <a:off x="6604755" y="2481912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9" y="0"/>
                </a:lnTo>
              </a:path>
            </a:pathLst>
          </a:custGeom>
          <a:ln w="3175">
            <a:solidFill>
              <a:srgbClr val="9E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71" name="object 1871"/>
          <p:cNvSpPr/>
          <p:nvPr/>
        </p:nvSpPr>
        <p:spPr>
          <a:xfrm>
            <a:off x="6605126" y="2480915"/>
            <a:ext cx="643" cy="2572"/>
          </a:xfrm>
          <a:custGeom>
            <a:avLst/>
            <a:gdLst/>
            <a:ahLst/>
            <a:cxnLst/>
            <a:rect l="l" t="t" r="r" b="b"/>
            <a:pathLst>
              <a:path w="634" h="2539">
                <a:moveTo>
                  <a:pt x="0" y="0"/>
                </a:moveTo>
                <a:lnTo>
                  <a:pt x="410" y="42"/>
                </a:lnTo>
                <a:lnTo>
                  <a:pt x="630" y="1524"/>
                </a:lnTo>
                <a:lnTo>
                  <a:pt x="630" y="2046"/>
                </a:lnTo>
                <a:lnTo>
                  <a:pt x="298" y="2012"/>
                </a:lnTo>
                <a:lnTo>
                  <a:pt x="0" y="0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72" name="object 1872"/>
          <p:cNvSpPr/>
          <p:nvPr/>
        </p:nvSpPr>
        <p:spPr>
          <a:xfrm>
            <a:off x="6605587" y="2480963"/>
            <a:ext cx="643" cy="1286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0"/>
                </a:moveTo>
                <a:lnTo>
                  <a:pt x="174" y="18"/>
                </a:lnTo>
                <a:lnTo>
                  <a:pt x="174" y="1172"/>
                </a:lnTo>
                <a:lnTo>
                  <a:pt x="0" y="0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73" name="object 1873"/>
          <p:cNvSpPr/>
          <p:nvPr/>
        </p:nvSpPr>
        <p:spPr>
          <a:xfrm>
            <a:off x="6561271" y="2491477"/>
            <a:ext cx="643" cy="643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48" y="299"/>
                </a:lnTo>
                <a:lnTo>
                  <a:pt x="15" y="294"/>
                </a:lnTo>
                <a:lnTo>
                  <a:pt x="0" y="0"/>
                </a:lnTo>
                <a:close/>
              </a:path>
            </a:pathLst>
          </a:custGeom>
          <a:solidFill>
            <a:srgbClr val="B720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74" name="object 1874"/>
          <p:cNvSpPr/>
          <p:nvPr/>
        </p:nvSpPr>
        <p:spPr>
          <a:xfrm>
            <a:off x="6561204" y="249102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49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75" name="object 1875"/>
          <p:cNvSpPr/>
          <p:nvPr/>
        </p:nvSpPr>
        <p:spPr>
          <a:xfrm>
            <a:off x="6561183" y="248976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317" y="11"/>
                </a:lnTo>
                <a:lnTo>
                  <a:pt x="1314" y="2023"/>
                </a:lnTo>
                <a:lnTo>
                  <a:pt x="597" y="1998"/>
                </a:lnTo>
                <a:lnTo>
                  <a:pt x="45" y="884"/>
                </a:lnTo>
                <a:lnTo>
                  <a:pt x="0" y="0"/>
                </a:lnTo>
                <a:close/>
              </a:path>
            </a:pathLst>
          </a:custGeom>
          <a:solidFill>
            <a:srgbClr val="B720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76" name="object 1876"/>
          <p:cNvSpPr/>
          <p:nvPr/>
        </p:nvSpPr>
        <p:spPr>
          <a:xfrm>
            <a:off x="6561465" y="2490802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9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77" name="object 1877"/>
          <p:cNvSpPr/>
          <p:nvPr/>
        </p:nvSpPr>
        <p:spPr>
          <a:xfrm>
            <a:off x="6561873" y="2490818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14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78" name="object 1878"/>
          <p:cNvSpPr/>
          <p:nvPr/>
        </p:nvSpPr>
        <p:spPr>
          <a:xfrm>
            <a:off x="6562559" y="2490840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8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79" name="object 1879"/>
          <p:cNvSpPr/>
          <p:nvPr/>
        </p:nvSpPr>
        <p:spPr>
          <a:xfrm>
            <a:off x="6563388" y="2490864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300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80" name="object 1880"/>
          <p:cNvSpPr/>
          <p:nvPr/>
        </p:nvSpPr>
        <p:spPr>
          <a:xfrm>
            <a:off x="6563653" y="2490878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80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81" name="object 1881"/>
          <p:cNvSpPr/>
          <p:nvPr/>
        </p:nvSpPr>
        <p:spPr>
          <a:xfrm>
            <a:off x="6564201" y="2490897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8" y="0"/>
                </a:lnTo>
              </a:path>
            </a:pathLst>
          </a:custGeom>
          <a:ln w="3175">
            <a:solidFill>
              <a:srgbClr val="B5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82" name="object 1882"/>
          <p:cNvSpPr/>
          <p:nvPr/>
        </p:nvSpPr>
        <p:spPr>
          <a:xfrm>
            <a:off x="6565032" y="2490922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8" y="0"/>
                </a:lnTo>
              </a:path>
            </a:pathLst>
          </a:custGeom>
          <a:ln w="3175">
            <a:solidFill>
              <a:srgbClr val="B5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83" name="object 1883"/>
          <p:cNvSpPr/>
          <p:nvPr/>
        </p:nvSpPr>
        <p:spPr>
          <a:xfrm>
            <a:off x="6565297" y="2490935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8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84" name="object 1884"/>
          <p:cNvSpPr/>
          <p:nvPr/>
        </p:nvSpPr>
        <p:spPr>
          <a:xfrm>
            <a:off x="6565705" y="2490952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15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85" name="object 1885"/>
          <p:cNvSpPr/>
          <p:nvPr/>
        </p:nvSpPr>
        <p:spPr>
          <a:xfrm>
            <a:off x="6566390" y="2490973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8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86" name="object 1886"/>
          <p:cNvSpPr/>
          <p:nvPr/>
        </p:nvSpPr>
        <p:spPr>
          <a:xfrm>
            <a:off x="6566800" y="2490989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15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87" name="object 1887"/>
          <p:cNvSpPr/>
          <p:nvPr/>
        </p:nvSpPr>
        <p:spPr>
          <a:xfrm>
            <a:off x="6567486" y="2491012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8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88" name="object 1888"/>
          <p:cNvSpPr/>
          <p:nvPr/>
        </p:nvSpPr>
        <p:spPr>
          <a:xfrm>
            <a:off x="6568316" y="2491035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3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89" name="object 1889"/>
          <p:cNvSpPr/>
          <p:nvPr/>
        </p:nvSpPr>
        <p:spPr>
          <a:xfrm>
            <a:off x="6568579" y="2491049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5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90" name="object 1890"/>
          <p:cNvSpPr/>
          <p:nvPr/>
        </p:nvSpPr>
        <p:spPr>
          <a:xfrm>
            <a:off x="6569129" y="2491068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2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91" name="object 1891"/>
          <p:cNvSpPr/>
          <p:nvPr/>
        </p:nvSpPr>
        <p:spPr>
          <a:xfrm>
            <a:off x="6569958" y="2491093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4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92" name="object 1892"/>
          <p:cNvSpPr/>
          <p:nvPr/>
        </p:nvSpPr>
        <p:spPr>
          <a:xfrm>
            <a:off x="6570223" y="2491107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2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93" name="object 1893"/>
          <p:cNvSpPr/>
          <p:nvPr/>
        </p:nvSpPr>
        <p:spPr>
          <a:xfrm>
            <a:off x="6571055" y="2491130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292" y="0"/>
                </a:lnTo>
              </a:path>
            </a:pathLst>
          </a:custGeom>
          <a:ln w="3175">
            <a:solidFill>
              <a:srgbClr val="B2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94" name="object 1894"/>
          <p:cNvSpPr/>
          <p:nvPr/>
        </p:nvSpPr>
        <p:spPr>
          <a:xfrm>
            <a:off x="6571318" y="2491145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3175">
            <a:solidFill>
              <a:srgbClr val="B2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95" name="object 1895"/>
          <p:cNvSpPr/>
          <p:nvPr/>
        </p:nvSpPr>
        <p:spPr>
          <a:xfrm>
            <a:off x="6571729" y="2491162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707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96" name="object 1896"/>
          <p:cNvSpPr/>
          <p:nvPr/>
        </p:nvSpPr>
        <p:spPr>
          <a:xfrm>
            <a:off x="6572411" y="2491183"/>
            <a:ext cx="1929" cy="0"/>
          </a:xfrm>
          <a:custGeom>
            <a:avLst/>
            <a:gdLst/>
            <a:ahLst/>
            <a:cxnLst/>
            <a:rect l="l" t="t" r="r" b="b"/>
            <a:pathLst>
              <a:path w="1904">
                <a:moveTo>
                  <a:pt x="0" y="0"/>
                </a:moveTo>
                <a:lnTo>
                  <a:pt x="1574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97" name="object 1897"/>
          <p:cNvSpPr/>
          <p:nvPr/>
        </p:nvSpPr>
        <p:spPr>
          <a:xfrm>
            <a:off x="6572824" y="249016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712" y="24"/>
                </a:lnTo>
                <a:lnTo>
                  <a:pt x="1628" y="1875"/>
                </a:lnTo>
                <a:lnTo>
                  <a:pt x="1651" y="2032"/>
                </a:lnTo>
                <a:lnTo>
                  <a:pt x="924" y="2007"/>
                </a:lnTo>
                <a:lnTo>
                  <a:pt x="894" y="1805"/>
                </a:lnTo>
                <a:lnTo>
                  <a:pt x="0" y="0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98" name="object 1898"/>
          <p:cNvSpPr/>
          <p:nvPr/>
        </p:nvSpPr>
        <p:spPr>
          <a:xfrm>
            <a:off x="6573506" y="249019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0"/>
                </a:moveTo>
                <a:lnTo>
                  <a:pt x="578" y="20"/>
                </a:lnTo>
                <a:lnTo>
                  <a:pt x="1368" y="1613"/>
                </a:lnTo>
                <a:lnTo>
                  <a:pt x="1429" y="2024"/>
                </a:lnTo>
                <a:lnTo>
                  <a:pt x="995" y="2009"/>
                </a:lnTo>
                <a:lnTo>
                  <a:pt x="0" y="0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99" name="object 1899"/>
          <p:cNvSpPr/>
          <p:nvPr/>
        </p:nvSpPr>
        <p:spPr>
          <a:xfrm>
            <a:off x="6574335" y="2490222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294" y="10"/>
                </a:lnTo>
                <a:lnTo>
                  <a:pt x="957" y="1348"/>
                </a:lnTo>
                <a:lnTo>
                  <a:pt x="1056" y="2011"/>
                </a:lnTo>
                <a:lnTo>
                  <a:pt x="739" y="2000"/>
                </a:lnTo>
                <a:lnTo>
                  <a:pt x="632" y="1275"/>
                </a:lnTo>
                <a:lnTo>
                  <a:pt x="0" y="0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00" name="object 1900"/>
          <p:cNvSpPr/>
          <p:nvPr/>
        </p:nvSpPr>
        <p:spPr>
          <a:xfrm>
            <a:off x="6574597" y="2490232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576" y="20"/>
                </a:lnTo>
                <a:lnTo>
                  <a:pt x="1111" y="1100"/>
                </a:lnTo>
                <a:lnTo>
                  <a:pt x="1248" y="2018"/>
                </a:lnTo>
                <a:lnTo>
                  <a:pt x="848" y="2004"/>
                </a:lnTo>
                <a:lnTo>
                  <a:pt x="786" y="1586"/>
                </a:lnTo>
                <a:lnTo>
                  <a:pt x="0" y="0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01" name="object 1901"/>
          <p:cNvSpPr/>
          <p:nvPr/>
        </p:nvSpPr>
        <p:spPr>
          <a:xfrm>
            <a:off x="6575145" y="2490251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576" y="20"/>
                </a:lnTo>
                <a:lnTo>
                  <a:pt x="984" y="842"/>
                </a:lnTo>
                <a:lnTo>
                  <a:pt x="1158" y="2014"/>
                </a:lnTo>
                <a:lnTo>
                  <a:pt x="758" y="2001"/>
                </a:lnTo>
                <a:lnTo>
                  <a:pt x="658" y="1328"/>
                </a:lnTo>
                <a:lnTo>
                  <a:pt x="0" y="0"/>
                </a:lnTo>
                <a:close/>
              </a:path>
            </a:pathLst>
          </a:custGeom>
          <a:solidFill>
            <a:srgbClr val="B0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02" name="object 1902"/>
          <p:cNvSpPr/>
          <p:nvPr/>
        </p:nvSpPr>
        <p:spPr>
          <a:xfrm>
            <a:off x="6575976" y="2490279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298" y="10"/>
                </a:lnTo>
                <a:lnTo>
                  <a:pt x="577" y="573"/>
                </a:lnTo>
                <a:lnTo>
                  <a:pt x="789" y="2002"/>
                </a:lnTo>
                <a:lnTo>
                  <a:pt x="472" y="1991"/>
                </a:lnTo>
                <a:lnTo>
                  <a:pt x="251" y="508"/>
                </a:lnTo>
                <a:lnTo>
                  <a:pt x="0" y="0"/>
                </a:lnTo>
                <a:close/>
              </a:path>
            </a:pathLst>
          </a:custGeom>
          <a:solidFill>
            <a:srgbClr val="B0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03" name="object 1903"/>
          <p:cNvSpPr/>
          <p:nvPr/>
        </p:nvSpPr>
        <p:spPr>
          <a:xfrm>
            <a:off x="6576240" y="2490289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579" y="26"/>
                </a:lnTo>
                <a:lnTo>
                  <a:pt x="730" y="330"/>
                </a:lnTo>
                <a:lnTo>
                  <a:pt x="979" y="2008"/>
                </a:lnTo>
                <a:lnTo>
                  <a:pt x="576" y="1974"/>
                </a:lnTo>
                <a:lnTo>
                  <a:pt x="404" y="816"/>
                </a:lnTo>
                <a:lnTo>
                  <a:pt x="0" y="0"/>
                </a:lnTo>
                <a:close/>
              </a:path>
            </a:pathLst>
          </a:custGeom>
          <a:solidFill>
            <a:srgbClr val="B0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04" name="object 1904"/>
          <p:cNvSpPr/>
          <p:nvPr/>
        </p:nvSpPr>
        <p:spPr>
          <a:xfrm>
            <a:off x="6576656" y="249132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20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05" name="object 1905"/>
          <p:cNvSpPr/>
          <p:nvPr/>
        </p:nvSpPr>
        <p:spPr>
          <a:xfrm>
            <a:off x="6577335" y="2490327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0"/>
                </a:moveTo>
                <a:lnTo>
                  <a:pt x="506" y="17"/>
                </a:lnTo>
                <a:lnTo>
                  <a:pt x="800" y="2002"/>
                </a:lnTo>
                <a:lnTo>
                  <a:pt x="400" y="1988"/>
                </a:lnTo>
                <a:lnTo>
                  <a:pt x="150" y="303"/>
                </a:lnTo>
                <a:lnTo>
                  <a:pt x="0" y="0"/>
                </a:lnTo>
                <a:close/>
              </a:path>
            </a:pathLst>
          </a:custGeom>
          <a:solidFill>
            <a:srgbClr val="AF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06" name="object 1906"/>
          <p:cNvSpPr/>
          <p:nvPr/>
        </p:nvSpPr>
        <p:spPr>
          <a:xfrm>
            <a:off x="6577568" y="249135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22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07" name="object 1907"/>
          <p:cNvSpPr/>
          <p:nvPr/>
        </p:nvSpPr>
        <p:spPr>
          <a:xfrm>
            <a:off x="6578350" y="249137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08" name="object 1908"/>
          <p:cNvSpPr/>
          <p:nvPr/>
        </p:nvSpPr>
        <p:spPr>
          <a:xfrm>
            <a:off x="6578896" y="2491392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7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09" name="object 1909"/>
          <p:cNvSpPr/>
          <p:nvPr/>
        </p:nvSpPr>
        <p:spPr>
          <a:xfrm>
            <a:off x="6579265" y="249140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E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10" name="object 1910"/>
          <p:cNvSpPr/>
          <p:nvPr/>
        </p:nvSpPr>
        <p:spPr>
          <a:xfrm>
            <a:off x="6579720" y="249142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E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11" name="object 1911"/>
          <p:cNvSpPr/>
          <p:nvPr/>
        </p:nvSpPr>
        <p:spPr>
          <a:xfrm>
            <a:off x="6580267" y="249144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7" y="0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12" name="object 1912"/>
          <p:cNvSpPr/>
          <p:nvPr/>
        </p:nvSpPr>
        <p:spPr>
          <a:xfrm>
            <a:off x="6580634" y="249145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13" name="object 1913"/>
          <p:cNvSpPr/>
          <p:nvPr/>
        </p:nvSpPr>
        <p:spPr>
          <a:xfrm>
            <a:off x="6581181" y="249147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7" y="0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14" name="object 1914"/>
          <p:cNvSpPr/>
          <p:nvPr/>
        </p:nvSpPr>
        <p:spPr>
          <a:xfrm>
            <a:off x="6581549" y="249148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15" name="object 1915"/>
          <p:cNvSpPr/>
          <p:nvPr/>
        </p:nvSpPr>
        <p:spPr>
          <a:xfrm>
            <a:off x="6581673" y="249149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27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16" name="object 1916"/>
          <p:cNvSpPr/>
          <p:nvPr/>
        </p:nvSpPr>
        <p:spPr>
          <a:xfrm>
            <a:off x="6582462" y="249151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17" name="object 1917"/>
          <p:cNvSpPr/>
          <p:nvPr/>
        </p:nvSpPr>
        <p:spPr>
          <a:xfrm>
            <a:off x="6582586" y="249152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27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18" name="object 1918"/>
          <p:cNvSpPr/>
          <p:nvPr/>
        </p:nvSpPr>
        <p:spPr>
          <a:xfrm>
            <a:off x="6583376" y="249154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19" name="object 1919"/>
          <p:cNvSpPr/>
          <p:nvPr/>
        </p:nvSpPr>
        <p:spPr>
          <a:xfrm>
            <a:off x="6583921" y="2491567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7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20" name="object 1920"/>
          <p:cNvSpPr/>
          <p:nvPr/>
        </p:nvSpPr>
        <p:spPr>
          <a:xfrm>
            <a:off x="6584289" y="249158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1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21" name="object 1921"/>
          <p:cNvSpPr/>
          <p:nvPr/>
        </p:nvSpPr>
        <p:spPr>
          <a:xfrm>
            <a:off x="6584746" y="249159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22" name="object 1922"/>
          <p:cNvSpPr/>
          <p:nvPr/>
        </p:nvSpPr>
        <p:spPr>
          <a:xfrm>
            <a:off x="6585292" y="2491615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7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23" name="object 1923"/>
          <p:cNvSpPr/>
          <p:nvPr/>
        </p:nvSpPr>
        <p:spPr>
          <a:xfrm>
            <a:off x="6585660" y="249162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24" name="object 1924"/>
          <p:cNvSpPr/>
          <p:nvPr/>
        </p:nvSpPr>
        <p:spPr>
          <a:xfrm>
            <a:off x="6585785" y="249163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27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25" name="object 1925"/>
          <p:cNvSpPr/>
          <p:nvPr/>
        </p:nvSpPr>
        <p:spPr>
          <a:xfrm>
            <a:off x="6586574" y="249166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26" name="object 1926"/>
          <p:cNvSpPr/>
          <p:nvPr/>
        </p:nvSpPr>
        <p:spPr>
          <a:xfrm>
            <a:off x="6586699" y="249167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27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27" name="object 1927"/>
          <p:cNvSpPr/>
          <p:nvPr/>
        </p:nvSpPr>
        <p:spPr>
          <a:xfrm>
            <a:off x="6587487" y="249169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28" name="object 1928"/>
          <p:cNvSpPr/>
          <p:nvPr/>
        </p:nvSpPr>
        <p:spPr>
          <a:xfrm>
            <a:off x="6588034" y="2491709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7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29" name="object 1929"/>
          <p:cNvSpPr/>
          <p:nvPr/>
        </p:nvSpPr>
        <p:spPr>
          <a:xfrm>
            <a:off x="6588401" y="249172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30" name="object 1930"/>
          <p:cNvSpPr/>
          <p:nvPr/>
        </p:nvSpPr>
        <p:spPr>
          <a:xfrm>
            <a:off x="6588858" y="249174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31" name="object 1931"/>
          <p:cNvSpPr/>
          <p:nvPr/>
        </p:nvSpPr>
        <p:spPr>
          <a:xfrm>
            <a:off x="6589404" y="2491758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7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32" name="object 1932"/>
          <p:cNvSpPr/>
          <p:nvPr/>
        </p:nvSpPr>
        <p:spPr>
          <a:xfrm>
            <a:off x="6589771" y="249177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33" name="object 1933"/>
          <p:cNvSpPr/>
          <p:nvPr/>
        </p:nvSpPr>
        <p:spPr>
          <a:xfrm>
            <a:off x="6590318" y="2491789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7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34" name="object 1934"/>
          <p:cNvSpPr/>
          <p:nvPr/>
        </p:nvSpPr>
        <p:spPr>
          <a:xfrm>
            <a:off x="6590685" y="249180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35" name="object 1935"/>
          <p:cNvSpPr/>
          <p:nvPr/>
        </p:nvSpPr>
        <p:spPr>
          <a:xfrm>
            <a:off x="6590811" y="249181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27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36" name="object 1936"/>
          <p:cNvSpPr/>
          <p:nvPr/>
        </p:nvSpPr>
        <p:spPr>
          <a:xfrm>
            <a:off x="6591598" y="249183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37" name="object 1937"/>
          <p:cNvSpPr/>
          <p:nvPr/>
        </p:nvSpPr>
        <p:spPr>
          <a:xfrm>
            <a:off x="6591725" y="249184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27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38" name="object 1938"/>
          <p:cNvSpPr/>
          <p:nvPr/>
        </p:nvSpPr>
        <p:spPr>
          <a:xfrm>
            <a:off x="6592513" y="249186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39" name="object 1939"/>
          <p:cNvSpPr/>
          <p:nvPr/>
        </p:nvSpPr>
        <p:spPr>
          <a:xfrm>
            <a:off x="6593059" y="249188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8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40" name="object 1940"/>
          <p:cNvSpPr/>
          <p:nvPr/>
        </p:nvSpPr>
        <p:spPr>
          <a:xfrm>
            <a:off x="6593426" y="249189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41" name="object 1941"/>
          <p:cNvSpPr/>
          <p:nvPr/>
        </p:nvSpPr>
        <p:spPr>
          <a:xfrm>
            <a:off x="6593883" y="249191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42" name="object 1942"/>
          <p:cNvSpPr/>
          <p:nvPr/>
        </p:nvSpPr>
        <p:spPr>
          <a:xfrm>
            <a:off x="6594430" y="2491932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7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43" name="object 1943"/>
          <p:cNvSpPr/>
          <p:nvPr/>
        </p:nvSpPr>
        <p:spPr>
          <a:xfrm>
            <a:off x="6594797" y="249194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44" name="object 1944"/>
          <p:cNvSpPr/>
          <p:nvPr/>
        </p:nvSpPr>
        <p:spPr>
          <a:xfrm>
            <a:off x="6594922" y="249195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27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45" name="object 1945"/>
          <p:cNvSpPr/>
          <p:nvPr/>
        </p:nvSpPr>
        <p:spPr>
          <a:xfrm>
            <a:off x="6595710" y="249197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0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46" name="object 1946"/>
          <p:cNvSpPr/>
          <p:nvPr/>
        </p:nvSpPr>
        <p:spPr>
          <a:xfrm>
            <a:off x="6595836" y="249198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27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47" name="object 1947"/>
          <p:cNvSpPr/>
          <p:nvPr/>
        </p:nvSpPr>
        <p:spPr>
          <a:xfrm>
            <a:off x="6596624" y="249201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3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48" name="object 1948"/>
          <p:cNvSpPr/>
          <p:nvPr/>
        </p:nvSpPr>
        <p:spPr>
          <a:xfrm>
            <a:off x="6597171" y="2492027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6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49" name="object 1949"/>
          <p:cNvSpPr/>
          <p:nvPr/>
        </p:nvSpPr>
        <p:spPr>
          <a:xfrm>
            <a:off x="6597539" y="249204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3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50" name="object 1950"/>
          <p:cNvSpPr/>
          <p:nvPr/>
        </p:nvSpPr>
        <p:spPr>
          <a:xfrm>
            <a:off x="6597995" y="249205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51" name="object 1951"/>
          <p:cNvSpPr/>
          <p:nvPr/>
        </p:nvSpPr>
        <p:spPr>
          <a:xfrm>
            <a:off x="6598540" y="2492075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1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52" name="object 1952"/>
          <p:cNvSpPr/>
          <p:nvPr/>
        </p:nvSpPr>
        <p:spPr>
          <a:xfrm>
            <a:off x="6598908" y="249209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A3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53" name="object 1953"/>
          <p:cNvSpPr/>
          <p:nvPr/>
        </p:nvSpPr>
        <p:spPr>
          <a:xfrm>
            <a:off x="6599456" y="2492107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0" y="0"/>
                </a:lnTo>
              </a:path>
            </a:pathLst>
          </a:custGeom>
          <a:ln w="3175">
            <a:solidFill>
              <a:srgbClr val="A3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54" name="object 1954"/>
          <p:cNvSpPr/>
          <p:nvPr/>
        </p:nvSpPr>
        <p:spPr>
          <a:xfrm>
            <a:off x="6599823" y="249212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3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55" name="object 1955"/>
          <p:cNvSpPr/>
          <p:nvPr/>
        </p:nvSpPr>
        <p:spPr>
          <a:xfrm>
            <a:off x="6599948" y="249213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20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56" name="object 1956"/>
          <p:cNvSpPr/>
          <p:nvPr/>
        </p:nvSpPr>
        <p:spPr>
          <a:xfrm>
            <a:off x="6600736" y="249215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3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57" name="object 1957"/>
          <p:cNvSpPr/>
          <p:nvPr/>
        </p:nvSpPr>
        <p:spPr>
          <a:xfrm>
            <a:off x="6600862" y="249216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21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58" name="object 1958"/>
          <p:cNvSpPr/>
          <p:nvPr/>
        </p:nvSpPr>
        <p:spPr>
          <a:xfrm>
            <a:off x="6601649" y="249218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A1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59" name="object 1959"/>
          <p:cNvSpPr/>
          <p:nvPr/>
        </p:nvSpPr>
        <p:spPr>
          <a:xfrm>
            <a:off x="6602196" y="2492202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0" y="0"/>
                </a:lnTo>
              </a:path>
            </a:pathLst>
          </a:custGeom>
          <a:ln w="3175">
            <a:solidFill>
              <a:srgbClr val="A0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60" name="object 1960"/>
          <p:cNvSpPr/>
          <p:nvPr/>
        </p:nvSpPr>
        <p:spPr>
          <a:xfrm>
            <a:off x="6602564" y="249221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0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61" name="object 1961"/>
          <p:cNvSpPr/>
          <p:nvPr/>
        </p:nvSpPr>
        <p:spPr>
          <a:xfrm>
            <a:off x="6603021" y="249223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A0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62" name="object 1962"/>
          <p:cNvSpPr/>
          <p:nvPr/>
        </p:nvSpPr>
        <p:spPr>
          <a:xfrm>
            <a:off x="6603567" y="249225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0" y="0"/>
                </a:lnTo>
              </a:path>
            </a:pathLst>
          </a:custGeom>
          <a:ln w="3175">
            <a:solidFill>
              <a:srgbClr val="9F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63" name="object 1963"/>
          <p:cNvSpPr/>
          <p:nvPr/>
        </p:nvSpPr>
        <p:spPr>
          <a:xfrm>
            <a:off x="6603934" y="249226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3" y="0"/>
                </a:lnTo>
              </a:path>
            </a:pathLst>
          </a:custGeom>
          <a:ln w="3175">
            <a:solidFill>
              <a:srgbClr val="9F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64" name="object 1964"/>
          <p:cNvSpPr/>
          <p:nvPr/>
        </p:nvSpPr>
        <p:spPr>
          <a:xfrm>
            <a:off x="6604059" y="249227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21" y="0"/>
                </a:lnTo>
              </a:path>
            </a:pathLst>
          </a:custGeom>
          <a:ln w="3175">
            <a:solidFill>
              <a:srgbClr val="9E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65" name="object 1965"/>
          <p:cNvSpPr/>
          <p:nvPr/>
        </p:nvSpPr>
        <p:spPr>
          <a:xfrm>
            <a:off x="6604848" y="249229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3" y="0"/>
                </a:lnTo>
              </a:path>
            </a:pathLst>
          </a:custGeom>
          <a:ln w="3175">
            <a:solidFill>
              <a:srgbClr val="9E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66" name="object 1966"/>
          <p:cNvSpPr/>
          <p:nvPr/>
        </p:nvSpPr>
        <p:spPr>
          <a:xfrm>
            <a:off x="6604973" y="249230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74" y="0"/>
                </a:lnTo>
              </a:path>
            </a:pathLst>
          </a:custGeom>
          <a:ln w="3175">
            <a:solidFill>
              <a:srgbClr val="9E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67" name="object 1967"/>
          <p:cNvSpPr/>
          <p:nvPr/>
        </p:nvSpPr>
        <p:spPr>
          <a:xfrm>
            <a:off x="6561685" y="2503867"/>
            <a:ext cx="643" cy="1929"/>
          </a:xfrm>
          <a:custGeom>
            <a:avLst/>
            <a:gdLst/>
            <a:ahLst/>
            <a:cxnLst/>
            <a:rect l="l" t="t" r="r" b="b"/>
            <a:pathLst>
              <a:path w="634" h="1905">
                <a:moveTo>
                  <a:pt x="0" y="0"/>
                </a:moveTo>
                <a:lnTo>
                  <a:pt x="194" y="1309"/>
                </a:lnTo>
                <a:lnTo>
                  <a:pt x="25" y="1314"/>
                </a:lnTo>
                <a:lnTo>
                  <a:pt x="0" y="0"/>
                </a:lnTo>
                <a:close/>
              </a:path>
            </a:pathLst>
          </a:custGeom>
          <a:solidFill>
            <a:srgbClr val="B820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68" name="object 1968"/>
          <p:cNvSpPr/>
          <p:nvPr/>
        </p:nvSpPr>
        <p:spPr>
          <a:xfrm>
            <a:off x="6561667" y="250418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54" y="0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69" name="object 1969"/>
          <p:cNvSpPr/>
          <p:nvPr/>
        </p:nvSpPr>
        <p:spPr>
          <a:xfrm>
            <a:off x="6562078" y="250416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70" name="object 1970"/>
          <p:cNvSpPr/>
          <p:nvPr/>
        </p:nvSpPr>
        <p:spPr>
          <a:xfrm>
            <a:off x="6562619" y="2504147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3" y="0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71" name="object 1971"/>
          <p:cNvSpPr/>
          <p:nvPr/>
        </p:nvSpPr>
        <p:spPr>
          <a:xfrm>
            <a:off x="6562983" y="250413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72" name="object 1972"/>
          <p:cNvSpPr/>
          <p:nvPr/>
        </p:nvSpPr>
        <p:spPr>
          <a:xfrm>
            <a:off x="6563435" y="250411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73" name="object 1973"/>
          <p:cNvSpPr/>
          <p:nvPr/>
        </p:nvSpPr>
        <p:spPr>
          <a:xfrm>
            <a:off x="6563976" y="250410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2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74" name="object 1974"/>
          <p:cNvSpPr/>
          <p:nvPr/>
        </p:nvSpPr>
        <p:spPr>
          <a:xfrm>
            <a:off x="6564339" y="250408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75" name="object 1975"/>
          <p:cNvSpPr/>
          <p:nvPr/>
        </p:nvSpPr>
        <p:spPr>
          <a:xfrm>
            <a:off x="6564879" y="2504069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2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76" name="object 1976"/>
          <p:cNvSpPr/>
          <p:nvPr/>
        </p:nvSpPr>
        <p:spPr>
          <a:xfrm>
            <a:off x="6565243" y="250405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77" name="object 1977"/>
          <p:cNvSpPr/>
          <p:nvPr/>
        </p:nvSpPr>
        <p:spPr>
          <a:xfrm>
            <a:off x="6565367" y="250404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8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78" name="object 1978"/>
          <p:cNvSpPr/>
          <p:nvPr/>
        </p:nvSpPr>
        <p:spPr>
          <a:xfrm>
            <a:off x="6566148" y="250402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79" name="object 1979"/>
          <p:cNvSpPr/>
          <p:nvPr/>
        </p:nvSpPr>
        <p:spPr>
          <a:xfrm>
            <a:off x="6566271" y="250401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8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80" name="object 1980"/>
          <p:cNvSpPr/>
          <p:nvPr/>
        </p:nvSpPr>
        <p:spPr>
          <a:xfrm>
            <a:off x="6567052" y="250399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81" name="object 1981"/>
          <p:cNvSpPr/>
          <p:nvPr/>
        </p:nvSpPr>
        <p:spPr>
          <a:xfrm>
            <a:off x="6567592" y="250397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2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82" name="object 1982"/>
          <p:cNvSpPr/>
          <p:nvPr/>
        </p:nvSpPr>
        <p:spPr>
          <a:xfrm>
            <a:off x="6567955" y="250396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83" name="object 1983"/>
          <p:cNvSpPr/>
          <p:nvPr/>
        </p:nvSpPr>
        <p:spPr>
          <a:xfrm>
            <a:off x="6568408" y="250394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B5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84" name="object 1984"/>
          <p:cNvSpPr/>
          <p:nvPr/>
        </p:nvSpPr>
        <p:spPr>
          <a:xfrm>
            <a:off x="6568949" y="2503928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2" y="0"/>
                </a:lnTo>
              </a:path>
            </a:pathLst>
          </a:custGeom>
          <a:ln w="3175">
            <a:solidFill>
              <a:srgbClr val="B5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85" name="object 1985"/>
          <p:cNvSpPr/>
          <p:nvPr/>
        </p:nvSpPr>
        <p:spPr>
          <a:xfrm>
            <a:off x="6569313" y="250391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4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86" name="object 1986"/>
          <p:cNvSpPr/>
          <p:nvPr/>
        </p:nvSpPr>
        <p:spPr>
          <a:xfrm>
            <a:off x="6569436" y="250390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8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87" name="object 1987"/>
          <p:cNvSpPr/>
          <p:nvPr/>
        </p:nvSpPr>
        <p:spPr>
          <a:xfrm>
            <a:off x="6570217" y="250388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3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88" name="object 1988"/>
          <p:cNvSpPr/>
          <p:nvPr/>
        </p:nvSpPr>
        <p:spPr>
          <a:xfrm>
            <a:off x="6570342" y="250387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8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89" name="object 1989"/>
          <p:cNvSpPr/>
          <p:nvPr/>
        </p:nvSpPr>
        <p:spPr>
          <a:xfrm>
            <a:off x="6571122" y="250385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3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90" name="object 1990"/>
          <p:cNvSpPr/>
          <p:nvPr/>
        </p:nvSpPr>
        <p:spPr>
          <a:xfrm>
            <a:off x="6571663" y="250383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04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91" name="object 1991"/>
          <p:cNvSpPr/>
          <p:nvPr/>
        </p:nvSpPr>
        <p:spPr>
          <a:xfrm>
            <a:off x="6572025" y="250381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7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92" name="object 1992"/>
          <p:cNvSpPr/>
          <p:nvPr/>
        </p:nvSpPr>
        <p:spPr>
          <a:xfrm>
            <a:off x="6572478" y="250380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7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93" name="object 1993"/>
          <p:cNvSpPr/>
          <p:nvPr/>
        </p:nvSpPr>
        <p:spPr>
          <a:xfrm>
            <a:off x="6573018" y="250378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05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94" name="object 1994"/>
          <p:cNvSpPr/>
          <p:nvPr/>
        </p:nvSpPr>
        <p:spPr>
          <a:xfrm>
            <a:off x="6573382" y="250377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7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95" name="object 1995"/>
          <p:cNvSpPr/>
          <p:nvPr/>
        </p:nvSpPr>
        <p:spPr>
          <a:xfrm>
            <a:off x="6573924" y="2503755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04" y="0"/>
                </a:lnTo>
              </a:path>
            </a:pathLst>
          </a:custGeom>
          <a:ln w="3175">
            <a:solidFill>
              <a:srgbClr val="B2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96" name="object 1996"/>
          <p:cNvSpPr/>
          <p:nvPr/>
        </p:nvSpPr>
        <p:spPr>
          <a:xfrm>
            <a:off x="6574287" y="250374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6" y="0"/>
                </a:lnTo>
              </a:path>
            </a:pathLst>
          </a:custGeom>
          <a:ln w="3175">
            <a:solidFill>
              <a:srgbClr val="B2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97" name="object 1997"/>
          <p:cNvSpPr/>
          <p:nvPr/>
        </p:nvSpPr>
        <p:spPr>
          <a:xfrm>
            <a:off x="6574412" y="250373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0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98" name="object 1998"/>
          <p:cNvSpPr/>
          <p:nvPr/>
        </p:nvSpPr>
        <p:spPr>
          <a:xfrm>
            <a:off x="6575190" y="250370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7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99" name="object 1999"/>
          <p:cNvSpPr/>
          <p:nvPr/>
        </p:nvSpPr>
        <p:spPr>
          <a:xfrm>
            <a:off x="6575316" y="250369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1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00" name="object 2000"/>
          <p:cNvSpPr/>
          <p:nvPr/>
        </p:nvSpPr>
        <p:spPr>
          <a:xfrm>
            <a:off x="6576094" y="250367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7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01" name="object 2001"/>
          <p:cNvSpPr/>
          <p:nvPr/>
        </p:nvSpPr>
        <p:spPr>
          <a:xfrm>
            <a:off x="6576637" y="250366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04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02" name="object 2002"/>
          <p:cNvSpPr/>
          <p:nvPr/>
        </p:nvSpPr>
        <p:spPr>
          <a:xfrm>
            <a:off x="6577001" y="250364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6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03" name="object 2003"/>
          <p:cNvSpPr/>
          <p:nvPr/>
        </p:nvSpPr>
        <p:spPr>
          <a:xfrm>
            <a:off x="6577452" y="250363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7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04" name="object 2004"/>
          <p:cNvSpPr/>
          <p:nvPr/>
        </p:nvSpPr>
        <p:spPr>
          <a:xfrm>
            <a:off x="6577993" y="250361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05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05" name="object 2005"/>
          <p:cNvSpPr/>
          <p:nvPr/>
        </p:nvSpPr>
        <p:spPr>
          <a:xfrm>
            <a:off x="6578356" y="250360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7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06" name="object 2006"/>
          <p:cNvSpPr/>
          <p:nvPr/>
        </p:nvSpPr>
        <p:spPr>
          <a:xfrm>
            <a:off x="6578481" y="250359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1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07" name="object 2007"/>
          <p:cNvSpPr/>
          <p:nvPr/>
        </p:nvSpPr>
        <p:spPr>
          <a:xfrm>
            <a:off x="6579261" y="250356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6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08" name="object 2008"/>
          <p:cNvSpPr/>
          <p:nvPr/>
        </p:nvSpPr>
        <p:spPr>
          <a:xfrm>
            <a:off x="6579385" y="250355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0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09" name="object 2009"/>
          <p:cNvSpPr/>
          <p:nvPr/>
        </p:nvSpPr>
        <p:spPr>
          <a:xfrm>
            <a:off x="6580160" y="250353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3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10" name="object 2010"/>
          <p:cNvSpPr/>
          <p:nvPr/>
        </p:nvSpPr>
        <p:spPr>
          <a:xfrm>
            <a:off x="6580700" y="250352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1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11" name="object 2011"/>
          <p:cNvSpPr/>
          <p:nvPr/>
        </p:nvSpPr>
        <p:spPr>
          <a:xfrm>
            <a:off x="6581065" y="250350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3" y="0"/>
                </a:lnTo>
              </a:path>
            </a:pathLst>
          </a:custGeom>
          <a:ln w="3175">
            <a:solidFill>
              <a:srgbClr val="AE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12" name="object 2012"/>
          <p:cNvSpPr/>
          <p:nvPr/>
        </p:nvSpPr>
        <p:spPr>
          <a:xfrm>
            <a:off x="6581515" y="250349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3" y="0"/>
                </a:lnTo>
              </a:path>
            </a:pathLst>
          </a:custGeom>
          <a:ln w="3175">
            <a:solidFill>
              <a:srgbClr val="AE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13" name="object 2013"/>
          <p:cNvSpPr/>
          <p:nvPr/>
        </p:nvSpPr>
        <p:spPr>
          <a:xfrm>
            <a:off x="6582057" y="2503473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0" y="0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14" name="object 2014"/>
          <p:cNvSpPr/>
          <p:nvPr/>
        </p:nvSpPr>
        <p:spPr>
          <a:xfrm>
            <a:off x="6582420" y="250345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15" name="object 2015"/>
          <p:cNvSpPr/>
          <p:nvPr/>
        </p:nvSpPr>
        <p:spPr>
          <a:xfrm>
            <a:off x="6582962" y="250344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0" y="0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16" name="object 2016"/>
          <p:cNvSpPr/>
          <p:nvPr/>
        </p:nvSpPr>
        <p:spPr>
          <a:xfrm>
            <a:off x="6583326" y="250342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17" name="object 2017"/>
          <p:cNvSpPr/>
          <p:nvPr/>
        </p:nvSpPr>
        <p:spPr>
          <a:xfrm>
            <a:off x="6583448" y="250341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6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18" name="object 2018"/>
          <p:cNvSpPr/>
          <p:nvPr/>
        </p:nvSpPr>
        <p:spPr>
          <a:xfrm>
            <a:off x="6584230" y="250339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19" name="object 2019"/>
          <p:cNvSpPr/>
          <p:nvPr/>
        </p:nvSpPr>
        <p:spPr>
          <a:xfrm>
            <a:off x="6584352" y="250338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6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20" name="object 2020"/>
          <p:cNvSpPr/>
          <p:nvPr/>
        </p:nvSpPr>
        <p:spPr>
          <a:xfrm>
            <a:off x="6585134" y="250336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1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21" name="object 2021"/>
          <p:cNvSpPr/>
          <p:nvPr/>
        </p:nvSpPr>
        <p:spPr>
          <a:xfrm>
            <a:off x="6585674" y="2503348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09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22" name="object 2022"/>
          <p:cNvSpPr/>
          <p:nvPr/>
        </p:nvSpPr>
        <p:spPr>
          <a:xfrm>
            <a:off x="6586038" y="250333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3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23" name="object 2023"/>
          <p:cNvSpPr/>
          <p:nvPr/>
        </p:nvSpPr>
        <p:spPr>
          <a:xfrm>
            <a:off x="6586491" y="250331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24" name="object 2024"/>
          <p:cNvSpPr/>
          <p:nvPr/>
        </p:nvSpPr>
        <p:spPr>
          <a:xfrm>
            <a:off x="6587031" y="250330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0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25" name="object 2025"/>
          <p:cNvSpPr/>
          <p:nvPr/>
        </p:nvSpPr>
        <p:spPr>
          <a:xfrm>
            <a:off x="6587395" y="250328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26" name="object 2026"/>
          <p:cNvSpPr/>
          <p:nvPr/>
        </p:nvSpPr>
        <p:spPr>
          <a:xfrm>
            <a:off x="6587518" y="250327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6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27" name="object 2027"/>
          <p:cNvSpPr/>
          <p:nvPr/>
        </p:nvSpPr>
        <p:spPr>
          <a:xfrm>
            <a:off x="6588299" y="250325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28" name="object 2028"/>
          <p:cNvSpPr/>
          <p:nvPr/>
        </p:nvSpPr>
        <p:spPr>
          <a:xfrm>
            <a:off x="6588423" y="250324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6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29" name="object 2029"/>
          <p:cNvSpPr/>
          <p:nvPr/>
        </p:nvSpPr>
        <p:spPr>
          <a:xfrm>
            <a:off x="6589203" y="250322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30" name="object 2030"/>
          <p:cNvSpPr/>
          <p:nvPr/>
        </p:nvSpPr>
        <p:spPr>
          <a:xfrm>
            <a:off x="6589744" y="250320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0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31" name="object 2031"/>
          <p:cNvSpPr/>
          <p:nvPr/>
        </p:nvSpPr>
        <p:spPr>
          <a:xfrm>
            <a:off x="6590107" y="250319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32" name="object 2032"/>
          <p:cNvSpPr/>
          <p:nvPr/>
        </p:nvSpPr>
        <p:spPr>
          <a:xfrm>
            <a:off x="6590560" y="250317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33" name="object 2033"/>
          <p:cNvSpPr/>
          <p:nvPr/>
        </p:nvSpPr>
        <p:spPr>
          <a:xfrm>
            <a:off x="6591101" y="2503159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0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34" name="object 2034"/>
          <p:cNvSpPr/>
          <p:nvPr/>
        </p:nvSpPr>
        <p:spPr>
          <a:xfrm>
            <a:off x="6591464" y="250314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35" name="object 2035"/>
          <p:cNvSpPr/>
          <p:nvPr/>
        </p:nvSpPr>
        <p:spPr>
          <a:xfrm>
            <a:off x="6592005" y="2503127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0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36" name="object 2036"/>
          <p:cNvSpPr/>
          <p:nvPr/>
        </p:nvSpPr>
        <p:spPr>
          <a:xfrm>
            <a:off x="6592368" y="250311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37" name="object 2037"/>
          <p:cNvSpPr/>
          <p:nvPr/>
        </p:nvSpPr>
        <p:spPr>
          <a:xfrm>
            <a:off x="6592492" y="250310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6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38" name="object 2038"/>
          <p:cNvSpPr/>
          <p:nvPr/>
        </p:nvSpPr>
        <p:spPr>
          <a:xfrm>
            <a:off x="6593273" y="250308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39" name="object 2039"/>
          <p:cNvSpPr/>
          <p:nvPr/>
        </p:nvSpPr>
        <p:spPr>
          <a:xfrm>
            <a:off x="6593397" y="250307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5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40" name="object 2040"/>
          <p:cNvSpPr/>
          <p:nvPr/>
        </p:nvSpPr>
        <p:spPr>
          <a:xfrm>
            <a:off x="6594177" y="250305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41" name="object 2041"/>
          <p:cNvSpPr/>
          <p:nvPr/>
        </p:nvSpPr>
        <p:spPr>
          <a:xfrm>
            <a:off x="6594717" y="2503033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10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42" name="object 2042"/>
          <p:cNvSpPr/>
          <p:nvPr/>
        </p:nvSpPr>
        <p:spPr>
          <a:xfrm>
            <a:off x="6595081" y="250301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2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43" name="object 2043"/>
          <p:cNvSpPr/>
          <p:nvPr/>
        </p:nvSpPr>
        <p:spPr>
          <a:xfrm>
            <a:off x="6595533" y="250300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1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44" name="object 2044"/>
          <p:cNvSpPr/>
          <p:nvPr/>
        </p:nvSpPr>
        <p:spPr>
          <a:xfrm>
            <a:off x="6596075" y="250298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09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45" name="object 2045"/>
          <p:cNvSpPr/>
          <p:nvPr/>
        </p:nvSpPr>
        <p:spPr>
          <a:xfrm>
            <a:off x="6596438" y="250297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1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46" name="object 2046"/>
          <p:cNvSpPr/>
          <p:nvPr/>
        </p:nvSpPr>
        <p:spPr>
          <a:xfrm>
            <a:off x="6596562" y="250296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5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47" name="object 2047"/>
          <p:cNvSpPr/>
          <p:nvPr/>
        </p:nvSpPr>
        <p:spPr>
          <a:xfrm>
            <a:off x="6597342" y="250294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91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48" name="object 2048"/>
          <p:cNvSpPr/>
          <p:nvPr/>
        </p:nvSpPr>
        <p:spPr>
          <a:xfrm>
            <a:off x="6597466" y="250293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15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49" name="object 2049"/>
          <p:cNvSpPr/>
          <p:nvPr/>
        </p:nvSpPr>
        <p:spPr>
          <a:xfrm>
            <a:off x="6598247" y="250290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4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50" name="object 2050"/>
          <p:cNvSpPr/>
          <p:nvPr/>
        </p:nvSpPr>
        <p:spPr>
          <a:xfrm>
            <a:off x="6598787" y="2502892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08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51" name="object 2051"/>
          <p:cNvSpPr/>
          <p:nvPr/>
        </p:nvSpPr>
        <p:spPr>
          <a:xfrm>
            <a:off x="6599151" y="250287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5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52" name="object 2052"/>
          <p:cNvSpPr/>
          <p:nvPr/>
        </p:nvSpPr>
        <p:spPr>
          <a:xfrm>
            <a:off x="6599603" y="250286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5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53" name="object 2053"/>
          <p:cNvSpPr/>
          <p:nvPr/>
        </p:nvSpPr>
        <p:spPr>
          <a:xfrm>
            <a:off x="6600144" y="250284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03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54" name="object 2054"/>
          <p:cNvSpPr/>
          <p:nvPr/>
        </p:nvSpPr>
        <p:spPr>
          <a:xfrm>
            <a:off x="6600507" y="250283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5" y="0"/>
                </a:lnTo>
              </a:path>
            </a:pathLst>
          </a:custGeom>
          <a:ln w="3175">
            <a:solidFill>
              <a:srgbClr val="A3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55" name="object 2055"/>
          <p:cNvSpPr/>
          <p:nvPr/>
        </p:nvSpPr>
        <p:spPr>
          <a:xfrm>
            <a:off x="6601048" y="2502813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01" y="0"/>
                </a:lnTo>
              </a:path>
            </a:pathLst>
          </a:custGeom>
          <a:ln w="3175">
            <a:solidFill>
              <a:srgbClr val="A3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56" name="object 2056"/>
          <p:cNvSpPr/>
          <p:nvPr/>
        </p:nvSpPr>
        <p:spPr>
          <a:xfrm>
            <a:off x="6601413" y="250280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3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57" name="object 2057"/>
          <p:cNvSpPr/>
          <p:nvPr/>
        </p:nvSpPr>
        <p:spPr>
          <a:xfrm>
            <a:off x="6601537" y="250278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07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58" name="object 2058"/>
          <p:cNvSpPr/>
          <p:nvPr/>
        </p:nvSpPr>
        <p:spPr>
          <a:xfrm>
            <a:off x="6602316" y="250276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4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59" name="object 2059"/>
          <p:cNvSpPr/>
          <p:nvPr/>
        </p:nvSpPr>
        <p:spPr>
          <a:xfrm>
            <a:off x="6602440" y="250275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008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60" name="object 2060"/>
          <p:cNvSpPr/>
          <p:nvPr/>
        </p:nvSpPr>
        <p:spPr>
          <a:xfrm>
            <a:off x="6603221" y="250273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4" y="0"/>
                </a:lnTo>
              </a:path>
            </a:pathLst>
          </a:custGeom>
          <a:ln w="3175">
            <a:solidFill>
              <a:srgbClr val="A1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61" name="object 2061"/>
          <p:cNvSpPr/>
          <p:nvPr/>
        </p:nvSpPr>
        <p:spPr>
          <a:xfrm>
            <a:off x="6603763" y="250272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01" y="0"/>
                </a:lnTo>
              </a:path>
            </a:pathLst>
          </a:custGeom>
          <a:ln w="3175">
            <a:solidFill>
              <a:srgbClr val="A0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62" name="object 2062"/>
          <p:cNvSpPr/>
          <p:nvPr/>
        </p:nvSpPr>
        <p:spPr>
          <a:xfrm>
            <a:off x="6604126" y="250270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3" y="0"/>
                </a:lnTo>
              </a:path>
            </a:pathLst>
          </a:custGeom>
          <a:ln w="3175">
            <a:solidFill>
              <a:srgbClr val="A0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63" name="object 2063"/>
          <p:cNvSpPr/>
          <p:nvPr/>
        </p:nvSpPr>
        <p:spPr>
          <a:xfrm>
            <a:off x="6604578" y="250268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84" y="0"/>
                </a:lnTo>
              </a:path>
            </a:pathLst>
          </a:custGeom>
          <a:ln w="3175">
            <a:solidFill>
              <a:srgbClr val="A0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64" name="object 2064"/>
          <p:cNvSpPr/>
          <p:nvPr/>
        </p:nvSpPr>
        <p:spPr>
          <a:xfrm>
            <a:off x="6605118" y="2502672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02" y="0"/>
                </a:lnTo>
              </a:path>
            </a:pathLst>
          </a:custGeom>
          <a:ln w="3175">
            <a:solidFill>
              <a:srgbClr val="9F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65" name="object 2065"/>
          <p:cNvSpPr/>
          <p:nvPr/>
        </p:nvSpPr>
        <p:spPr>
          <a:xfrm>
            <a:off x="6605487" y="2501675"/>
            <a:ext cx="643" cy="1929"/>
          </a:xfrm>
          <a:custGeom>
            <a:avLst/>
            <a:gdLst/>
            <a:ahLst/>
            <a:cxnLst/>
            <a:rect l="l" t="t" r="r" b="b"/>
            <a:pathLst>
              <a:path w="634" h="1905">
                <a:moveTo>
                  <a:pt x="0" y="9"/>
                </a:moveTo>
                <a:lnTo>
                  <a:pt x="273" y="0"/>
                </a:lnTo>
                <a:lnTo>
                  <a:pt x="273" y="1850"/>
                </a:lnTo>
                <a:lnTo>
                  <a:pt x="0" y="9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66" name="object 2066"/>
          <p:cNvSpPr/>
          <p:nvPr/>
        </p:nvSpPr>
        <p:spPr>
          <a:xfrm>
            <a:off x="6605610" y="2501670"/>
            <a:ext cx="643" cy="1286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5"/>
                </a:moveTo>
                <a:lnTo>
                  <a:pt x="150" y="0"/>
                </a:lnTo>
                <a:lnTo>
                  <a:pt x="150" y="1018"/>
                </a:lnTo>
                <a:lnTo>
                  <a:pt x="0" y="5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67" name="object 2067"/>
          <p:cNvSpPr/>
          <p:nvPr/>
        </p:nvSpPr>
        <p:spPr>
          <a:xfrm>
            <a:off x="6561711" y="2516482"/>
            <a:ext cx="643" cy="2572"/>
          </a:xfrm>
          <a:custGeom>
            <a:avLst/>
            <a:gdLst/>
            <a:ahLst/>
            <a:cxnLst/>
            <a:rect l="l" t="t" r="r" b="b"/>
            <a:pathLst>
              <a:path w="634" h="2539">
                <a:moveTo>
                  <a:pt x="0" y="2032"/>
                </a:moveTo>
                <a:lnTo>
                  <a:pt x="10" y="1236"/>
                </a:lnTo>
                <a:lnTo>
                  <a:pt x="188" y="34"/>
                </a:lnTo>
                <a:lnTo>
                  <a:pt x="523" y="0"/>
                </a:lnTo>
                <a:lnTo>
                  <a:pt x="225" y="2009"/>
                </a:lnTo>
                <a:lnTo>
                  <a:pt x="0" y="2032"/>
                </a:lnTo>
                <a:close/>
              </a:path>
            </a:pathLst>
          </a:custGeom>
          <a:solidFill>
            <a:srgbClr val="B820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68" name="object 2068"/>
          <p:cNvSpPr/>
          <p:nvPr/>
        </p:nvSpPr>
        <p:spPr>
          <a:xfrm>
            <a:off x="6561705" y="2516435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2079"/>
                </a:moveTo>
                <a:lnTo>
                  <a:pt x="14" y="981"/>
                </a:lnTo>
                <a:lnTo>
                  <a:pt x="146" y="86"/>
                </a:lnTo>
                <a:lnTo>
                  <a:pt x="980" y="0"/>
                </a:lnTo>
                <a:lnTo>
                  <a:pt x="681" y="2009"/>
                </a:lnTo>
                <a:lnTo>
                  <a:pt x="0" y="2079"/>
                </a:lnTo>
                <a:close/>
              </a:path>
            </a:pathLst>
          </a:custGeom>
          <a:solidFill>
            <a:srgbClr val="B8202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69" name="object 2069"/>
          <p:cNvSpPr/>
          <p:nvPr/>
        </p:nvSpPr>
        <p:spPr>
          <a:xfrm>
            <a:off x="6562523" y="2517422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70" name="object 2070"/>
          <p:cNvSpPr/>
          <p:nvPr/>
        </p:nvSpPr>
        <p:spPr>
          <a:xfrm>
            <a:off x="6562894" y="251737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7" y="0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71" name="object 2071"/>
          <p:cNvSpPr/>
          <p:nvPr/>
        </p:nvSpPr>
        <p:spPr>
          <a:xfrm>
            <a:off x="6563446" y="2517327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B82025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72" name="object 2072"/>
          <p:cNvSpPr/>
          <p:nvPr/>
        </p:nvSpPr>
        <p:spPr>
          <a:xfrm>
            <a:off x="6563908" y="2517278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73" name="object 2073"/>
          <p:cNvSpPr/>
          <p:nvPr/>
        </p:nvSpPr>
        <p:spPr>
          <a:xfrm>
            <a:off x="6564279" y="251723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7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74" name="object 2074"/>
          <p:cNvSpPr/>
          <p:nvPr/>
        </p:nvSpPr>
        <p:spPr>
          <a:xfrm>
            <a:off x="6564831" y="251718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75" name="object 2075"/>
          <p:cNvSpPr/>
          <p:nvPr/>
        </p:nvSpPr>
        <p:spPr>
          <a:xfrm>
            <a:off x="6565202" y="251714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7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76" name="object 2076"/>
          <p:cNvSpPr/>
          <p:nvPr/>
        </p:nvSpPr>
        <p:spPr>
          <a:xfrm>
            <a:off x="6565755" y="2517088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77" name="object 2077"/>
          <p:cNvSpPr/>
          <p:nvPr/>
        </p:nvSpPr>
        <p:spPr>
          <a:xfrm>
            <a:off x="6565706" y="251706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31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78" name="object 2078"/>
          <p:cNvSpPr/>
          <p:nvPr/>
        </p:nvSpPr>
        <p:spPr>
          <a:xfrm>
            <a:off x="6566678" y="2516992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79" name="object 2079"/>
          <p:cNvSpPr/>
          <p:nvPr/>
        </p:nvSpPr>
        <p:spPr>
          <a:xfrm>
            <a:off x="6566629" y="251697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31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80" name="object 2080"/>
          <p:cNvSpPr/>
          <p:nvPr/>
        </p:nvSpPr>
        <p:spPr>
          <a:xfrm>
            <a:off x="6567600" y="251689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81" name="object 2081"/>
          <p:cNvSpPr/>
          <p:nvPr/>
        </p:nvSpPr>
        <p:spPr>
          <a:xfrm>
            <a:off x="6567972" y="251685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7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82" name="object 2082"/>
          <p:cNvSpPr/>
          <p:nvPr/>
        </p:nvSpPr>
        <p:spPr>
          <a:xfrm>
            <a:off x="6568524" y="251680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B6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83" name="object 2083"/>
          <p:cNvSpPr/>
          <p:nvPr/>
        </p:nvSpPr>
        <p:spPr>
          <a:xfrm>
            <a:off x="6568985" y="251675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B5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84" name="object 2084"/>
          <p:cNvSpPr/>
          <p:nvPr/>
        </p:nvSpPr>
        <p:spPr>
          <a:xfrm>
            <a:off x="6569356" y="251671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7" y="0"/>
                </a:lnTo>
              </a:path>
            </a:pathLst>
          </a:custGeom>
          <a:ln w="3175">
            <a:solidFill>
              <a:srgbClr val="B5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85" name="object 2085"/>
          <p:cNvSpPr/>
          <p:nvPr/>
        </p:nvSpPr>
        <p:spPr>
          <a:xfrm>
            <a:off x="6569909" y="2516658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86" name="object 2086"/>
          <p:cNvSpPr/>
          <p:nvPr/>
        </p:nvSpPr>
        <p:spPr>
          <a:xfrm>
            <a:off x="6569861" y="251663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31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87" name="object 2087"/>
          <p:cNvSpPr/>
          <p:nvPr/>
        </p:nvSpPr>
        <p:spPr>
          <a:xfrm>
            <a:off x="6570832" y="2516562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88" name="object 2088"/>
          <p:cNvSpPr/>
          <p:nvPr/>
        </p:nvSpPr>
        <p:spPr>
          <a:xfrm>
            <a:off x="6570784" y="251654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31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89" name="object 2089"/>
          <p:cNvSpPr/>
          <p:nvPr/>
        </p:nvSpPr>
        <p:spPr>
          <a:xfrm>
            <a:off x="6571754" y="2516467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5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90" name="object 2090"/>
          <p:cNvSpPr/>
          <p:nvPr/>
        </p:nvSpPr>
        <p:spPr>
          <a:xfrm>
            <a:off x="6572126" y="251642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1" y="0"/>
                </a:lnTo>
              </a:path>
            </a:pathLst>
          </a:custGeom>
          <a:ln w="3175">
            <a:solidFill>
              <a:srgbClr val="B4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91" name="object 2091"/>
          <p:cNvSpPr/>
          <p:nvPr/>
        </p:nvSpPr>
        <p:spPr>
          <a:xfrm>
            <a:off x="6572678" y="2516373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7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92" name="object 2092"/>
          <p:cNvSpPr/>
          <p:nvPr/>
        </p:nvSpPr>
        <p:spPr>
          <a:xfrm>
            <a:off x="6573140" y="251632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6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93" name="object 2093"/>
          <p:cNvSpPr/>
          <p:nvPr/>
        </p:nvSpPr>
        <p:spPr>
          <a:xfrm>
            <a:off x="6573511" y="251628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0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94" name="object 2094"/>
          <p:cNvSpPr/>
          <p:nvPr/>
        </p:nvSpPr>
        <p:spPr>
          <a:xfrm>
            <a:off x="6574063" y="2516229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6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95" name="object 2095"/>
          <p:cNvSpPr/>
          <p:nvPr/>
        </p:nvSpPr>
        <p:spPr>
          <a:xfrm>
            <a:off x="6574433" y="251618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1" y="0"/>
                </a:lnTo>
              </a:path>
            </a:pathLst>
          </a:custGeom>
          <a:ln w="3175">
            <a:solidFill>
              <a:srgbClr val="B2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96" name="object 2096"/>
          <p:cNvSpPr/>
          <p:nvPr/>
        </p:nvSpPr>
        <p:spPr>
          <a:xfrm>
            <a:off x="6574985" y="251613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8" y="0"/>
                </a:lnTo>
              </a:path>
            </a:pathLst>
          </a:custGeom>
          <a:ln w="3175">
            <a:solidFill>
              <a:srgbClr val="B2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97" name="object 2097"/>
          <p:cNvSpPr/>
          <p:nvPr/>
        </p:nvSpPr>
        <p:spPr>
          <a:xfrm>
            <a:off x="6574937" y="251611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26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98" name="object 2098"/>
          <p:cNvSpPr/>
          <p:nvPr/>
        </p:nvSpPr>
        <p:spPr>
          <a:xfrm>
            <a:off x="6575909" y="2516038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7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99" name="object 2099"/>
          <p:cNvSpPr/>
          <p:nvPr/>
        </p:nvSpPr>
        <p:spPr>
          <a:xfrm>
            <a:off x="6575861" y="251601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25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00" name="object 2100"/>
          <p:cNvSpPr/>
          <p:nvPr/>
        </p:nvSpPr>
        <p:spPr>
          <a:xfrm>
            <a:off x="6576832" y="2515943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6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01" name="object 2101"/>
          <p:cNvSpPr/>
          <p:nvPr/>
        </p:nvSpPr>
        <p:spPr>
          <a:xfrm>
            <a:off x="6577203" y="251589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1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02" name="object 2102"/>
          <p:cNvSpPr/>
          <p:nvPr/>
        </p:nvSpPr>
        <p:spPr>
          <a:xfrm>
            <a:off x="6577754" y="2515848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8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03" name="object 2103"/>
          <p:cNvSpPr/>
          <p:nvPr/>
        </p:nvSpPr>
        <p:spPr>
          <a:xfrm>
            <a:off x="6578216" y="251580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6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04" name="object 2104"/>
          <p:cNvSpPr/>
          <p:nvPr/>
        </p:nvSpPr>
        <p:spPr>
          <a:xfrm>
            <a:off x="6578587" y="251575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0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05" name="object 2105"/>
          <p:cNvSpPr/>
          <p:nvPr/>
        </p:nvSpPr>
        <p:spPr>
          <a:xfrm>
            <a:off x="6579139" y="251570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6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06" name="object 2106"/>
          <p:cNvSpPr/>
          <p:nvPr/>
        </p:nvSpPr>
        <p:spPr>
          <a:xfrm>
            <a:off x="6579092" y="251568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25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07" name="object 2107"/>
          <p:cNvSpPr/>
          <p:nvPr/>
        </p:nvSpPr>
        <p:spPr>
          <a:xfrm>
            <a:off x="6580063" y="251561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8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08" name="object 2108"/>
          <p:cNvSpPr/>
          <p:nvPr/>
        </p:nvSpPr>
        <p:spPr>
          <a:xfrm>
            <a:off x="6580014" y="251558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26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09" name="object 2109"/>
          <p:cNvSpPr/>
          <p:nvPr/>
        </p:nvSpPr>
        <p:spPr>
          <a:xfrm>
            <a:off x="6580979" y="251551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10" name="object 2110"/>
          <p:cNvSpPr/>
          <p:nvPr/>
        </p:nvSpPr>
        <p:spPr>
          <a:xfrm>
            <a:off x="6581350" y="251547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7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11" name="object 2111"/>
          <p:cNvSpPr/>
          <p:nvPr/>
        </p:nvSpPr>
        <p:spPr>
          <a:xfrm>
            <a:off x="6581902" y="2515419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E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12" name="object 2112"/>
          <p:cNvSpPr/>
          <p:nvPr/>
        </p:nvSpPr>
        <p:spPr>
          <a:xfrm>
            <a:off x="6582364" y="251537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E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13" name="object 2113"/>
          <p:cNvSpPr/>
          <p:nvPr/>
        </p:nvSpPr>
        <p:spPr>
          <a:xfrm>
            <a:off x="6582736" y="251532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7" y="0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14" name="object 2114"/>
          <p:cNvSpPr/>
          <p:nvPr/>
        </p:nvSpPr>
        <p:spPr>
          <a:xfrm>
            <a:off x="6583287" y="251527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4" y="0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15" name="object 2115"/>
          <p:cNvSpPr/>
          <p:nvPr/>
        </p:nvSpPr>
        <p:spPr>
          <a:xfrm>
            <a:off x="6583658" y="251523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8" y="0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16" name="object 2116"/>
          <p:cNvSpPr/>
          <p:nvPr/>
        </p:nvSpPr>
        <p:spPr>
          <a:xfrm>
            <a:off x="6584211" y="251518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17" name="object 2117"/>
          <p:cNvSpPr/>
          <p:nvPr/>
        </p:nvSpPr>
        <p:spPr>
          <a:xfrm>
            <a:off x="6584162" y="251515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31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18" name="object 2118"/>
          <p:cNvSpPr/>
          <p:nvPr/>
        </p:nvSpPr>
        <p:spPr>
          <a:xfrm>
            <a:off x="6585133" y="251508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19" name="object 2119"/>
          <p:cNvSpPr/>
          <p:nvPr/>
        </p:nvSpPr>
        <p:spPr>
          <a:xfrm>
            <a:off x="6585085" y="251506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32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20" name="object 2120"/>
          <p:cNvSpPr/>
          <p:nvPr/>
        </p:nvSpPr>
        <p:spPr>
          <a:xfrm>
            <a:off x="6586057" y="2514989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5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21" name="object 2121"/>
          <p:cNvSpPr/>
          <p:nvPr/>
        </p:nvSpPr>
        <p:spPr>
          <a:xfrm>
            <a:off x="6586428" y="251494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8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22" name="object 2122"/>
          <p:cNvSpPr/>
          <p:nvPr/>
        </p:nvSpPr>
        <p:spPr>
          <a:xfrm>
            <a:off x="6586979" y="2514895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23" name="object 2123"/>
          <p:cNvSpPr/>
          <p:nvPr/>
        </p:nvSpPr>
        <p:spPr>
          <a:xfrm>
            <a:off x="6587442" y="2514847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24" name="object 2124"/>
          <p:cNvSpPr/>
          <p:nvPr/>
        </p:nvSpPr>
        <p:spPr>
          <a:xfrm>
            <a:off x="6587813" y="251480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7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25" name="object 2125"/>
          <p:cNvSpPr/>
          <p:nvPr/>
        </p:nvSpPr>
        <p:spPr>
          <a:xfrm>
            <a:off x="6588364" y="251475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26" name="object 2126"/>
          <p:cNvSpPr/>
          <p:nvPr/>
        </p:nvSpPr>
        <p:spPr>
          <a:xfrm>
            <a:off x="6588317" y="251473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32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27" name="object 2127"/>
          <p:cNvSpPr/>
          <p:nvPr/>
        </p:nvSpPr>
        <p:spPr>
          <a:xfrm>
            <a:off x="6589288" y="2514655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28" name="object 2128"/>
          <p:cNvSpPr/>
          <p:nvPr/>
        </p:nvSpPr>
        <p:spPr>
          <a:xfrm>
            <a:off x="6589239" y="251463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32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29" name="object 2129"/>
          <p:cNvSpPr/>
          <p:nvPr/>
        </p:nvSpPr>
        <p:spPr>
          <a:xfrm>
            <a:off x="6590211" y="251456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30" name="object 2130"/>
          <p:cNvSpPr/>
          <p:nvPr/>
        </p:nvSpPr>
        <p:spPr>
          <a:xfrm>
            <a:off x="6590582" y="251451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7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31" name="object 2131"/>
          <p:cNvSpPr/>
          <p:nvPr/>
        </p:nvSpPr>
        <p:spPr>
          <a:xfrm>
            <a:off x="6591134" y="2514465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32" name="object 2132"/>
          <p:cNvSpPr/>
          <p:nvPr/>
        </p:nvSpPr>
        <p:spPr>
          <a:xfrm>
            <a:off x="6591597" y="2514417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33" name="object 2133"/>
          <p:cNvSpPr/>
          <p:nvPr/>
        </p:nvSpPr>
        <p:spPr>
          <a:xfrm>
            <a:off x="6591968" y="251437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7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34" name="object 2134"/>
          <p:cNvSpPr/>
          <p:nvPr/>
        </p:nvSpPr>
        <p:spPr>
          <a:xfrm>
            <a:off x="6592519" y="251432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35" name="object 2135"/>
          <p:cNvSpPr/>
          <p:nvPr/>
        </p:nvSpPr>
        <p:spPr>
          <a:xfrm>
            <a:off x="6592890" y="251427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7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36" name="object 2136"/>
          <p:cNvSpPr/>
          <p:nvPr/>
        </p:nvSpPr>
        <p:spPr>
          <a:xfrm>
            <a:off x="6593443" y="251422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37" name="object 2137"/>
          <p:cNvSpPr/>
          <p:nvPr/>
        </p:nvSpPr>
        <p:spPr>
          <a:xfrm>
            <a:off x="6593395" y="251420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32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38" name="object 2138"/>
          <p:cNvSpPr/>
          <p:nvPr/>
        </p:nvSpPr>
        <p:spPr>
          <a:xfrm>
            <a:off x="6594365" y="251413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39" name="object 2139"/>
          <p:cNvSpPr/>
          <p:nvPr/>
        </p:nvSpPr>
        <p:spPr>
          <a:xfrm>
            <a:off x="6594317" y="251410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32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40" name="object 2140"/>
          <p:cNvSpPr/>
          <p:nvPr/>
        </p:nvSpPr>
        <p:spPr>
          <a:xfrm>
            <a:off x="6595289" y="2514035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41" name="object 2141"/>
          <p:cNvSpPr/>
          <p:nvPr/>
        </p:nvSpPr>
        <p:spPr>
          <a:xfrm>
            <a:off x="6595660" y="251399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7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42" name="object 2142"/>
          <p:cNvSpPr/>
          <p:nvPr/>
        </p:nvSpPr>
        <p:spPr>
          <a:xfrm>
            <a:off x="6596213" y="2513939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43" name="object 2143"/>
          <p:cNvSpPr/>
          <p:nvPr/>
        </p:nvSpPr>
        <p:spPr>
          <a:xfrm>
            <a:off x="6596673" y="251389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44" name="object 2144"/>
          <p:cNvSpPr/>
          <p:nvPr/>
        </p:nvSpPr>
        <p:spPr>
          <a:xfrm>
            <a:off x="6597044" y="251384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7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45" name="object 2145"/>
          <p:cNvSpPr/>
          <p:nvPr/>
        </p:nvSpPr>
        <p:spPr>
          <a:xfrm>
            <a:off x="6597597" y="251379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46" name="object 2146"/>
          <p:cNvSpPr/>
          <p:nvPr/>
        </p:nvSpPr>
        <p:spPr>
          <a:xfrm>
            <a:off x="6597549" y="251377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32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47" name="object 2147"/>
          <p:cNvSpPr/>
          <p:nvPr/>
        </p:nvSpPr>
        <p:spPr>
          <a:xfrm>
            <a:off x="6598520" y="251370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3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48" name="object 2148"/>
          <p:cNvSpPr/>
          <p:nvPr/>
        </p:nvSpPr>
        <p:spPr>
          <a:xfrm>
            <a:off x="6598472" y="251368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32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49" name="object 2149"/>
          <p:cNvSpPr/>
          <p:nvPr/>
        </p:nvSpPr>
        <p:spPr>
          <a:xfrm>
            <a:off x="6599443" y="251360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8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50" name="object 2150"/>
          <p:cNvSpPr/>
          <p:nvPr/>
        </p:nvSpPr>
        <p:spPr>
          <a:xfrm>
            <a:off x="6599814" y="251356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9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51" name="object 2151"/>
          <p:cNvSpPr/>
          <p:nvPr/>
        </p:nvSpPr>
        <p:spPr>
          <a:xfrm>
            <a:off x="6600367" y="251351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7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52" name="object 2152"/>
          <p:cNvSpPr/>
          <p:nvPr/>
        </p:nvSpPr>
        <p:spPr>
          <a:xfrm>
            <a:off x="6600829" y="2513463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7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53" name="object 2153"/>
          <p:cNvSpPr/>
          <p:nvPr/>
        </p:nvSpPr>
        <p:spPr>
          <a:xfrm>
            <a:off x="6601200" y="251342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0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54" name="object 2154"/>
          <p:cNvSpPr/>
          <p:nvPr/>
        </p:nvSpPr>
        <p:spPr>
          <a:xfrm>
            <a:off x="6601752" y="2513367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7" y="0"/>
                </a:lnTo>
              </a:path>
            </a:pathLst>
          </a:custGeom>
          <a:ln w="3175">
            <a:solidFill>
              <a:srgbClr val="A3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55" name="object 2155"/>
          <p:cNvSpPr/>
          <p:nvPr/>
        </p:nvSpPr>
        <p:spPr>
          <a:xfrm>
            <a:off x="6602121" y="251332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12" y="0"/>
                </a:lnTo>
              </a:path>
            </a:pathLst>
          </a:custGeom>
          <a:ln w="3175">
            <a:solidFill>
              <a:srgbClr val="A3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56" name="object 2156"/>
          <p:cNvSpPr/>
          <p:nvPr/>
        </p:nvSpPr>
        <p:spPr>
          <a:xfrm>
            <a:off x="6602673" y="2513272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28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57" name="object 2157"/>
          <p:cNvSpPr/>
          <p:nvPr/>
        </p:nvSpPr>
        <p:spPr>
          <a:xfrm>
            <a:off x="6602625" y="251325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26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58" name="object 2158"/>
          <p:cNvSpPr/>
          <p:nvPr/>
        </p:nvSpPr>
        <p:spPr>
          <a:xfrm>
            <a:off x="6603598" y="2512142"/>
            <a:ext cx="643" cy="2572"/>
          </a:xfrm>
          <a:custGeom>
            <a:avLst/>
            <a:gdLst/>
            <a:ahLst/>
            <a:cxnLst/>
            <a:rect l="l" t="t" r="r" b="b"/>
            <a:pathLst>
              <a:path w="634" h="2539">
                <a:moveTo>
                  <a:pt x="263" y="37"/>
                </a:moveTo>
                <a:lnTo>
                  <a:pt x="627" y="0"/>
                </a:lnTo>
                <a:lnTo>
                  <a:pt x="328" y="2011"/>
                </a:lnTo>
                <a:lnTo>
                  <a:pt x="280" y="154"/>
                </a:lnTo>
                <a:close/>
              </a:path>
              <a:path w="634" h="2539">
                <a:moveTo>
                  <a:pt x="0" y="2045"/>
                </a:moveTo>
                <a:lnTo>
                  <a:pt x="280" y="154"/>
                </a:lnTo>
                <a:lnTo>
                  <a:pt x="280" y="2016"/>
                </a:lnTo>
                <a:lnTo>
                  <a:pt x="0" y="2045"/>
                </a:lnTo>
                <a:close/>
              </a:path>
            </a:pathLst>
          </a:custGeom>
          <a:solidFill>
            <a:srgbClr val="A2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59" name="object 2159"/>
          <p:cNvSpPr/>
          <p:nvPr/>
        </p:nvSpPr>
        <p:spPr>
          <a:xfrm>
            <a:off x="6603549" y="251315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25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60" name="object 2160"/>
          <p:cNvSpPr/>
          <p:nvPr/>
        </p:nvSpPr>
        <p:spPr>
          <a:xfrm>
            <a:off x="6604521" y="2512046"/>
            <a:ext cx="643" cy="2572"/>
          </a:xfrm>
          <a:custGeom>
            <a:avLst/>
            <a:gdLst/>
            <a:ahLst/>
            <a:cxnLst/>
            <a:rect l="l" t="t" r="r" b="b"/>
            <a:pathLst>
              <a:path w="634" h="2539">
                <a:moveTo>
                  <a:pt x="235" y="40"/>
                </a:moveTo>
                <a:lnTo>
                  <a:pt x="626" y="0"/>
                </a:lnTo>
                <a:lnTo>
                  <a:pt x="328" y="2011"/>
                </a:lnTo>
                <a:lnTo>
                  <a:pt x="266" y="250"/>
                </a:lnTo>
                <a:lnTo>
                  <a:pt x="235" y="40"/>
                </a:lnTo>
                <a:close/>
              </a:path>
              <a:path w="634" h="2539">
                <a:moveTo>
                  <a:pt x="0" y="2045"/>
                </a:moveTo>
                <a:lnTo>
                  <a:pt x="266" y="250"/>
                </a:lnTo>
                <a:lnTo>
                  <a:pt x="266" y="2018"/>
                </a:lnTo>
                <a:lnTo>
                  <a:pt x="0" y="2045"/>
                </a:lnTo>
                <a:close/>
              </a:path>
            </a:pathLst>
          </a:custGeom>
          <a:solidFill>
            <a:srgbClr val="A11D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61" name="object 2161"/>
          <p:cNvSpPr/>
          <p:nvPr/>
        </p:nvSpPr>
        <p:spPr>
          <a:xfrm>
            <a:off x="6604891" y="251306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05" y="0"/>
                </a:lnTo>
              </a:path>
            </a:pathLst>
          </a:custGeom>
          <a:ln w="3175">
            <a:solidFill>
              <a:srgbClr val="A0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62" name="object 2162"/>
          <p:cNvSpPr/>
          <p:nvPr/>
        </p:nvSpPr>
        <p:spPr>
          <a:xfrm>
            <a:off x="6605442" y="2511983"/>
            <a:ext cx="643" cy="2572"/>
          </a:xfrm>
          <a:custGeom>
            <a:avLst/>
            <a:gdLst/>
            <a:ahLst/>
            <a:cxnLst/>
            <a:rect l="l" t="t" r="r" b="b"/>
            <a:pathLst>
              <a:path w="634" h="2539">
                <a:moveTo>
                  <a:pt x="210" y="11"/>
                </a:moveTo>
                <a:lnTo>
                  <a:pt x="316" y="1981"/>
                </a:lnTo>
                <a:lnTo>
                  <a:pt x="253" y="304"/>
                </a:lnTo>
                <a:lnTo>
                  <a:pt x="210" y="11"/>
                </a:lnTo>
                <a:close/>
              </a:path>
              <a:path w="634" h="2539">
                <a:moveTo>
                  <a:pt x="0" y="2013"/>
                </a:moveTo>
                <a:lnTo>
                  <a:pt x="253" y="304"/>
                </a:lnTo>
                <a:lnTo>
                  <a:pt x="253" y="1987"/>
                </a:lnTo>
                <a:lnTo>
                  <a:pt x="0" y="2013"/>
                </a:lnTo>
                <a:close/>
              </a:path>
            </a:pathLst>
          </a:custGeom>
          <a:solidFill>
            <a:srgbClr val="A0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63" name="object 2163"/>
          <p:cNvSpPr/>
          <p:nvPr/>
        </p:nvSpPr>
        <p:spPr>
          <a:xfrm>
            <a:off x="6561711" y="2511984"/>
            <a:ext cx="44361" cy="7072"/>
          </a:xfrm>
          <a:custGeom>
            <a:avLst/>
            <a:gdLst/>
            <a:ahLst/>
            <a:cxnLst/>
            <a:rect l="l" t="t" r="r" b="b"/>
            <a:pathLst>
              <a:path w="43815" h="6985">
                <a:moveTo>
                  <a:pt x="0" y="6477"/>
                </a:moveTo>
                <a:lnTo>
                  <a:pt x="25" y="4495"/>
                </a:lnTo>
                <a:lnTo>
                  <a:pt x="43510" y="0"/>
                </a:lnTo>
                <a:lnTo>
                  <a:pt x="43510" y="1981"/>
                </a:lnTo>
                <a:lnTo>
                  <a:pt x="0" y="6477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64" name="object 2164"/>
          <p:cNvSpPr/>
          <p:nvPr/>
        </p:nvSpPr>
        <p:spPr>
          <a:xfrm>
            <a:off x="6561711" y="2511984"/>
            <a:ext cx="44361" cy="7072"/>
          </a:xfrm>
          <a:custGeom>
            <a:avLst/>
            <a:gdLst/>
            <a:ahLst/>
            <a:cxnLst/>
            <a:rect l="l" t="t" r="r" b="b"/>
            <a:pathLst>
              <a:path w="43815" h="6985">
                <a:moveTo>
                  <a:pt x="0" y="6477"/>
                </a:moveTo>
                <a:lnTo>
                  <a:pt x="25" y="4495"/>
                </a:lnTo>
                <a:lnTo>
                  <a:pt x="43510" y="0"/>
                </a:lnTo>
                <a:lnTo>
                  <a:pt x="43510" y="1981"/>
                </a:lnTo>
                <a:lnTo>
                  <a:pt x="0" y="6477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65" name="object 2165"/>
          <p:cNvSpPr/>
          <p:nvPr/>
        </p:nvSpPr>
        <p:spPr>
          <a:xfrm>
            <a:off x="6561711" y="2511984"/>
            <a:ext cx="44361" cy="7072"/>
          </a:xfrm>
          <a:custGeom>
            <a:avLst/>
            <a:gdLst/>
            <a:ahLst/>
            <a:cxnLst/>
            <a:rect l="l" t="t" r="r" b="b"/>
            <a:pathLst>
              <a:path w="43815" h="6985">
                <a:moveTo>
                  <a:pt x="0" y="6477"/>
                </a:moveTo>
                <a:lnTo>
                  <a:pt x="25" y="4495"/>
                </a:lnTo>
                <a:lnTo>
                  <a:pt x="43510" y="0"/>
                </a:lnTo>
                <a:lnTo>
                  <a:pt x="43510" y="1981"/>
                </a:lnTo>
                <a:lnTo>
                  <a:pt x="0" y="6477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66" name="object 2166"/>
          <p:cNvSpPr/>
          <p:nvPr/>
        </p:nvSpPr>
        <p:spPr>
          <a:xfrm>
            <a:off x="6561711" y="2511984"/>
            <a:ext cx="44361" cy="7072"/>
          </a:xfrm>
          <a:custGeom>
            <a:avLst/>
            <a:gdLst/>
            <a:ahLst/>
            <a:cxnLst/>
            <a:rect l="l" t="t" r="r" b="b"/>
            <a:pathLst>
              <a:path w="43815" h="6985">
                <a:moveTo>
                  <a:pt x="0" y="6477"/>
                </a:moveTo>
                <a:lnTo>
                  <a:pt x="25" y="4495"/>
                </a:lnTo>
                <a:lnTo>
                  <a:pt x="43510" y="0"/>
                </a:lnTo>
                <a:lnTo>
                  <a:pt x="43510" y="1981"/>
                </a:lnTo>
                <a:lnTo>
                  <a:pt x="0" y="6477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67" name="object 2167"/>
          <p:cNvSpPr/>
          <p:nvPr/>
        </p:nvSpPr>
        <p:spPr>
          <a:xfrm>
            <a:off x="6561711" y="2511984"/>
            <a:ext cx="44361" cy="7072"/>
          </a:xfrm>
          <a:custGeom>
            <a:avLst/>
            <a:gdLst/>
            <a:ahLst/>
            <a:cxnLst/>
            <a:rect l="l" t="t" r="r" b="b"/>
            <a:pathLst>
              <a:path w="43815" h="6985">
                <a:moveTo>
                  <a:pt x="0" y="6477"/>
                </a:moveTo>
                <a:lnTo>
                  <a:pt x="25" y="4495"/>
                </a:lnTo>
                <a:lnTo>
                  <a:pt x="43510" y="0"/>
                </a:lnTo>
                <a:lnTo>
                  <a:pt x="43510" y="1981"/>
                </a:lnTo>
                <a:lnTo>
                  <a:pt x="0" y="6477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68" name="object 2168"/>
          <p:cNvSpPr/>
          <p:nvPr/>
        </p:nvSpPr>
        <p:spPr>
          <a:xfrm>
            <a:off x="6561375" y="2529829"/>
            <a:ext cx="643" cy="643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405"/>
                </a:moveTo>
                <a:lnTo>
                  <a:pt x="14" y="32"/>
                </a:lnTo>
                <a:lnTo>
                  <a:pt x="200" y="0"/>
                </a:lnTo>
                <a:lnTo>
                  <a:pt x="0" y="405"/>
                </a:lnTo>
                <a:close/>
              </a:path>
            </a:pathLst>
          </a:custGeom>
          <a:solidFill>
            <a:srgbClr val="B720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69" name="object 2169"/>
          <p:cNvSpPr/>
          <p:nvPr/>
        </p:nvSpPr>
        <p:spPr>
          <a:xfrm>
            <a:off x="6561326" y="253056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824" y="0"/>
                </a:lnTo>
              </a:path>
            </a:pathLst>
          </a:custGeom>
          <a:ln w="3175">
            <a:solidFill>
              <a:srgbClr val="B720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70" name="object 2170"/>
          <p:cNvSpPr/>
          <p:nvPr/>
        </p:nvSpPr>
        <p:spPr>
          <a:xfrm>
            <a:off x="6561312" y="2529621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238"/>
                </a:moveTo>
                <a:lnTo>
                  <a:pt x="23" y="1612"/>
                </a:lnTo>
                <a:lnTo>
                  <a:pt x="766" y="113"/>
                </a:lnTo>
                <a:lnTo>
                  <a:pt x="1425" y="0"/>
                </a:lnTo>
                <a:lnTo>
                  <a:pt x="346" y="2179"/>
                </a:lnTo>
                <a:lnTo>
                  <a:pt x="0" y="2238"/>
                </a:lnTo>
                <a:close/>
              </a:path>
            </a:pathLst>
          </a:custGeom>
          <a:solidFill>
            <a:srgbClr val="B720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71" name="object 2171"/>
          <p:cNvSpPr/>
          <p:nvPr/>
        </p:nvSpPr>
        <p:spPr>
          <a:xfrm>
            <a:off x="6561889" y="2529520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240"/>
                </a:moveTo>
                <a:lnTo>
                  <a:pt x="1079" y="61"/>
                </a:lnTo>
                <a:lnTo>
                  <a:pt x="1436" y="0"/>
                </a:lnTo>
                <a:lnTo>
                  <a:pt x="356" y="2179"/>
                </a:lnTo>
                <a:lnTo>
                  <a:pt x="0" y="2240"/>
                </a:lnTo>
                <a:close/>
              </a:path>
            </a:pathLst>
          </a:custGeom>
          <a:solidFill>
            <a:srgbClr val="B720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72" name="object 2172"/>
          <p:cNvSpPr/>
          <p:nvPr/>
        </p:nvSpPr>
        <p:spPr>
          <a:xfrm>
            <a:off x="6561715" y="2529420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2368"/>
                </a:moveTo>
                <a:lnTo>
                  <a:pt x="1079" y="189"/>
                </a:lnTo>
                <a:lnTo>
                  <a:pt x="2181" y="0"/>
                </a:lnTo>
                <a:lnTo>
                  <a:pt x="1101" y="2179"/>
                </a:lnTo>
                <a:lnTo>
                  <a:pt x="0" y="2368"/>
                </a:lnTo>
                <a:close/>
              </a:path>
            </a:pathLst>
          </a:custGeom>
          <a:solidFill>
            <a:srgbClr val="B720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73" name="object 2173"/>
          <p:cNvSpPr/>
          <p:nvPr/>
        </p:nvSpPr>
        <p:spPr>
          <a:xfrm>
            <a:off x="6563066" y="2529318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239"/>
                </a:moveTo>
                <a:lnTo>
                  <a:pt x="1079" y="60"/>
                </a:lnTo>
                <a:lnTo>
                  <a:pt x="1434" y="0"/>
                </a:lnTo>
                <a:lnTo>
                  <a:pt x="354" y="2179"/>
                </a:lnTo>
                <a:lnTo>
                  <a:pt x="0" y="2239"/>
                </a:lnTo>
                <a:close/>
              </a:path>
            </a:pathLst>
          </a:custGeom>
          <a:solidFill>
            <a:srgbClr val="B6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74" name="object 2174"/>
          <p:cNvSpPr/>
          <p:nvPr/>
        </p:nvSpPr>
        <p:spPr>
          <a:xfrm>
            <a:off x="6562891" y="2529217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2368"/>
                </a:moveTo>
                <a:lnTo>
                  <a:pt x="1079" y="189"/>
                </a:lnTo>
                <a:lnTo>
                  <a:pt x="2181" y="0"/>
                </a:lnTo>
                <a:lnTo>
                  <a:pt x="1101" y="2179"/>
                </a:lnTo>
                <a:lnTo>
                  <a:pt x="0" y="2368"/>
                </a:lnTo>
                <a:close/>
              </a:path>
            </a:pathLst>
          </a:custGeom>
          <a:solidFill>
            <a:srgbClr val="B6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75" name="object 2175"/>
          <p:cNvSpPr/>
          <p:nvPr/>
        </p:nvSpPr>
        <p:spPr>
          <a:xfrm>
            <a:off x="6564244" y="2529115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239"/>
                </a:moveTo>
                <a:lnTo>
                  <a:pt x="1079" y="60"/>
                </a:lnTo>
                <a:lnTo>
                  <a:pt x="1434" y="0"/>
                </a:lnTo>
                <a:lnTo>
                  <a:pt x="354" y="2179"/>
                </a:lnTo>
                <a:lnTo>
                  <a:pt x="0" y="2239"/>
                </a:lnTo>
                <a:close/>
              </a:path>
            </a:pathLst>
          </a:custGeom>
          <a:solidFill>
            <a:srgbClr val="B6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76" name="object 2176"/>
          <p:cNvSpPr/>
          <p:nvPr/>
        </p:nvSpPr>
        <p:spPr>
          <a:xfrm>
            <a:off x="6564525" y="2529015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292"/>
                </a:moveTo>
                <a:lnTo>
                  <a:pt x="1079" y="113"/>
                </a:lnTo>
                <a:lnTo>
                  <a:pt x="1737" y="0"/>
                </a:lnTo>
                <a:lnTo>
                  <a:pt x="657" y="2179"/>
                </a:lnTo>
                <a:lnTo>
                  <a:pt x="0" y="2292"/>
                </a:lnTo>
                <a:close/>
              </a:path>
            </a:pathLst>
          </a:custGeom>
          <a:solidFill>
            <a:srgbClr val="B6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77" name="object 2177"/>
          <p:cNvSpPr/>
          <p:nvPr/>
        </p:nvSpPr>
        <p:spPr>
          <a:xfrm>
            <a:off x="6565418" y="252891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240"/>
                </a:moveTo>
                <a:lnTo>
                  <a:pt x="1079" y="61"/>
                </a:lnTo>
                <a:lnTo>
                  <a:pt x="1437" y="0"/>
                </a:lnTo>
                <a:lnTo>
                  <a:pt x="358" y="2179"/>
                </a:lnTo>
                <a:lnTo>
                  <a:pt x="0" y="2240"/>
                </a:lnTo>
                <a:close/>
              </a:path>
            </a:pathLst>
          </a:custGeom>
          <a:solidFill>
            <a:srgbClr val="B6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78" name="object 2178"/>
          <p:cNvSpPr/>
          <p:nvPr/>
        </p:nvSpPr>
        <p:spPr>
          <a:xfrm>
            <a:off x="6566006" y="2528812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240"/>
                </a:moveTo>
                <a:lnTo>
                  <a:pt x="1079" y="61"/>
                </a:lnTo>
                <a:lnTo>
                  <a:pt x="1436" y="0"/>
                </a:lnTo>
                <a:lnTo>
                  <a:pt x="356" y="2179"/>
                </a:lnTo>
                <a:lnTo>
                  <a:pt x="0" y="2240"/>
                </a:lnTo>
                <a:close/>
              </a:path>
            </a:pathLst>
          </a:custGeom>
          <a:solidFill>
            <a:srgbClr val="B5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79" name="object 2179"/>
          <p:cNvSpPr/>
          <p:nvPr/>
        </p:nvSpPr>
        <p:spPr>
          <a:xfrm>
            <a:off x="6566288" y="2528712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292"/>
                </a:moveTo>
                <a:lnTo>
                  <a:pt x="1079" y="113"/>
                </a:lnTo>
                <a:lnTo>
                  <a:pt x="1737" y="0"/>
                </a:lnTo>
                <a:lnTo>
                  <a:pt x="657" y="2179"/>
                </a:lnTo>
                <a:lnTo>
                  <a:pt x="0" y="2292"/>
                </a:lnTo>
                <a:close/>
              </a:path>
            </a:pathLst>
          </a:custGeom>
          <a:solidFill>
            <a:srgbClr val="B5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80" name="object 2180"/>
          <p:cNvSpPr/>
          <p:nvPr/>
        </p:nvSpPr>
        <p:spPr>
          <a:xfrm>
            <a:off x="6567183" y="2528650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200"/>
                </a:moveTo>
                <a:lnTo>
                  <a:pt x="1079" y="21"/>
                </a:lnTo>
                <a:lnTo>
                  <a:pt x="1414" y="0"/>
                </a:lnTo>
                <a:lnTo>
                  <a:pt x="354" y="2139"/>
                </a:lnTo>
                <a:lnTo>
                  <a:pt x="0" y="2200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81" name="object 2181"/>
          <p:cNvSpPr/>
          <p:nvPr/>
        </p:nvSpPr>
        <p:spPr>
          <a:xfrm>
            <a:off x="6567008" y="2528533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2345"/>
                </a:moveTo>
                <a:lnTo>
                  <a:pt x="1079" y="166"/>
                </a:lnTo>
                <a:lnTo>
                  <a:pt x="2048" y="0"/>
                </a:lnTo>
                <a:lnTo>
                  <a:pt x="1995" y="356"/>
                </a:lnTo>
                <a:lnTo>
                  <a:pt x="1103" y="2155"/>
                </a:lnTo>
                <a:lnTo>
                  <a:pt x="0" y="2345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82" name="object 2182"/>
          <p:cNvSpPr/>
          <p:nvPr/>
        </p:nvSpPr>
        <p:spPr>
          <a:xfrm>
            <a:off x="6568353" y="2528452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2196"/>
                </a:moveTo>
                <a:lnTo>
                  <a:pt x="749" y="683"/>
                </a:lnTo>
                <a:lnTo>
                  <a:pt x="842" y="58"/>
                </a:lnTo>
                <a:lnTo>
                  <a:pt x="1180" y="0"/>
                </a:lnTo>
                <a:lnTo>
                  <a:pt x="1080" y="673"/>
                </a:lnTo>
                <a:lnTo>
                  <a:pt x="356" y="2135"/>
                </a:lnTo>
                <a:lnTo>
                  <a:pt x="0" y="2196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83" name="object 2183"/>
          <p:cNvSpPr/>
          <p:nvPr/>
        </p:nvSpPr>
        <p:spPr>
          <a:xfrm>
            <a:off x="6568192" y="2528372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03"/>
                </a:moveTo>
                <a:lnTo>
                  <a:pt x="919" y="447"/>
                </a:lnTo>
                <a:lnTo>
                  <a:pt x="964" y="144"/>
                </a:lnTo>
                <a:lnTo>
                  <a:pt x="1806" y="0"/>
                </a:lnTo>
                <a:lnTo>
                  <a:pt x="1659" y="989"/>
                </a:lnTo>
                <a:lnTo>
                  <a:pt x="1101" y="2114"/>
                </a:lnTo>
                <a:lnTo>
                  <a:pt x="0" y="2303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84" name="object 2184"/>
          <p:cNvSpPr/>
          <p:nvPr/>
        </p:nvSpPr>
        <p:spPr>
          <a:xfrm>
            <a:off x="6569527" y="2528292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2155"/>
                </a:moveTo>
                <a:lnTo>
                  <a:pt x="417" y="1313"/>
                </a:lnTo>
                <a:lnTo>
                  <a:pt x="603" y="58"/>
                </a:lnTo>
                <a:lnTo>
                  <a:pt x="943" y="0"/>
                </a:lnTo>
                <a:lnTo>
                  <a:pt x="749" y="1304"/>
                </a:lnTo>
                <a:lnTo>
                  <a:pt x="358" y="2094"/>
                </a:lnTo>
                <a:lnTo>
                  <a:pt x="0" y="2155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85" name="object 2185"/>
          <p:cNvSpPr/>
          <p:nvPr/>
        </p:nvSpPr>
        <p:spPr>
          <a:xfrm>
            <a:off x="6569812" y="2528214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2185"/>
                </a:moveTo>
                <a:lnTo>
                  <a:pt x="549" y="1076"/>
                </a:lnTo>
                <a:lnTo>
                  <a:pt x="698" y="71"/>
                </a:lnTo>
                <a:lnTo>
                  <a:pt x="1115" y="0"/>
                </a:lnTo>
                <a:lnTo>
                  <a:pt x="875" y="1622"/>
                </a:lnTo>
                <a:lnTo>
                  <a:pt x="651" y="2073"/>
                </a:lnTo>
                <a:lnTo>
                  <a:pt x="0" y="2185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86" name="object 2186"/>
          <p:cNvSpPr/>
          <p:nvPr/>
        </p:nvSpPr>
        <p:spPr>
          <a:xfrm>
            <a:off x="6570705" y="2528133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2113"/>
                </a:moveTo>
                <a:lnTo>
                  <a:pt x="81" y="1948"/>
                </a:lnTo>
                <a:lnTo>
                  <a:pt x="362" y="57"/>
                </a:lnTo>
                <a:lnTo>
                  <a:pt x="694" y="0"/>
                </a:lnTo>
                <a:lnTo>
                  <a:pt x="407" y="1938"/>
                </a:lnTo>
                <a:lnTo>
                  <a:pt x="0" y="2113"/>
                </a:lnTo>
                <a:close/>
              </a:path>
            </a:pathLst>
          </a:custGeom>
          <a:solidFill>
            <a:srgbClr val="B3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87" name="object 2187"/>
          <p:cNvSpPr/>
          <p:nvPr/>
        </p:nvSpPr>
        <p:spPr>
          <a:xfrm>
            <a:off x="6571237" y="2529118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6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88" name="object 2188"/>
          <p:cNvSpPr/>
          <p:nvPr/>
        </p:nvSpPr>
        <p:spPr>
          <a:xfrm>
            <a:off x="6571583" y="2528046"/>
            <a:ext cx="643" cy="2572"/>
          </a:xfrm>
          <a:custGeom>
            <a:avLst/>
            <a:gdLst/>
            <a:ahLst/>
            <a:cxnLst/>
            <a:rect l="l" t="t" r="r" b="b"/>
            <a:pathLst>
              <a:path w="634" h="2539">
                <a:moveTo>
                  <a:pt x="0" y="2051"/>
                </a:moveTo>
                <a:lnTo>
                  <a:pt x="337" y="0"/>
                </a:lnTo>
                <a:lnTo>
                  <a:pt x="46" y="1957"/>
                </a:lnTo>
                <a:close/>
              </a:path>
            </a:pathLst>
          </a:custGeom>
          <a:solidFill>
            <a:srgbClr val="B3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89" name="object 2189"/>
          <p:cNvSpPr/>
          <p:nvPr/>
        </p:nvSpPr>
        <p:spPr>
          <a:xfrm>
            <a:off x="6572170" y="2528957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6" y="0"/>
                </a:lnTo>
              </a:path>
            </a:pathLst>
          </a:custGeom>
          <a:ln w="3175">
            <a:solidFill>
              <a:srgbClr val="B3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90" name="object 2190"/>
          <p:cNvSpPr/>
          <p:nvPr/>
        </p:nvSpPr>
        <p:spPr>
          <a:xfrm>
            <a:off x="6572544" y="252888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1" y="0"/>
                </a:lnTo>
              </a:path>
            </a:pathLst>
          </a:custGeom>
          <a:ln w="3175">
            <a:solidFill>
              <a:srgbClr val="B21F24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91" name="object 2191"/>
          <p:cNvSpPr/>
          <p:nvPr/>
        </p:nvSpPr>
        <p:spPr>
          <a:xfrm>
            <a:off x="6561307" y="2527734"/>
            <a:ext cx="12858" cy="4500"/>
          </a:xfrm>
          <a:custGeom>
            <a:avLst/>
            <a:gdLst/>
            <a:ahLst/>
            <a:cxnLst/>
            <a:rect l="l" t="t" r="r" b="b"/>
            <a:pathLst>
              <a:path w="12700" h="4444">
                <a:moveTo>
                  <a:pt x="11643" y="2103"/>
                </a:moveTo>
                <a:lnTo>
                  <a:pt x="11946" y="57"/>
                </a:lnTo>
                <a:lnTo>
                  <a:pt x="12281" y="0"/>
                </a:lnTo>
                <a:lnTo>
                  <a:pt x="11977" y="2045"/>
                </a:lnTo>
                <a:lnTo>
                  <a:pt x="11643" y="2103"/>
                </a:lnTo>
                <a:close/>
              </a:path>
              <a:path w="12700" h="4444">
                <a:moveTo>
                  <a:pt x="0" y="4103"/>
                </a:moveTo>
                <a:lnTo>
                  <a:pt x="76" y="2097"/>
                </a:lnTo>
                <a:lnTo>
                  <a:pt x="11946" y="57"/>
                </a:lnTo>
                <a:lnTo>
                  <a:pt x="11643" y="2103"/>
                </a:lnTo>
                <a:lnTo>
                  <a:pt x="0" y="4103"/>
                </a:lnTo>
                <a:close/>
              </a:path>
            </a:pathLst>
          </a:custGeom>
          <a:solidFill>
            <a:srgbClr val="B2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92" name="object 2192"/>
          <p:cNvSpPr/>
          <p:nvPr/>
        </p:nvSpPr>
        <p:spPr>
          <a:xfrm>
            <a:off x="6573052" y="252876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40" y="0"/>
                </a:lnTo>
              </a:path>
            </a:pathLst>
          </a:custGeom>
          <a:ln w="3175">
            <a:solidFill>
              <a:srgbClr val="B1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93" name="object 2193"/>
          <p:cNvSpPr/>
          <p:nvPr/>
        </p:nvSpPr>
        <p:spPr>
          <a:xfrm>
            <a:off x="6561312" y="2527573"/>
            <a:ext cx="13501" cy="4500"/>
          </a:xfrm>
          <a:custGeom>
            <a:avLst/>
            <a:gdLst/>
            <a:ahLst/>
            <a:cxnLst/>
            <a:rect l="l" t="t" r="r" b="b"/>
            <a:pathLst>
              <a:path w="13334" h="4444">
                <a:moveTo>
                  <a:pt x="12564" y="2103"/>
                </a:moveTo>
                <a:lnTo>
                  <a:pt x="12868" y="57"/>
                </a:lnTo>
                <a:lnTo>
                  <a:pt x="13201" y="0"/>
                </a:lnTo>
                <a:lnTo>
                  <a:pt x="12897" y="2045"/>
                </a:lnTo>
                <a:lnTo>
                  <a:pt x="12564" y="2103"/>
                </a:lnTo>
                <a:close/>
              </a:path>
              <a:path w="13334" h="4444">
                <a:moveTo>
                  <a:pt x="0" y="4261"/>
                </a:moveTo>
                <a:lnTo>
                  <a:pt x="76" y="2255"/>
                </a:lnTo>
                <a:lnTo>
                  <a:pt x="12868" y="57"/>
                </a:lnTo>
                <a:lnTo>
                  <a:pt x="12564" y="2103"/>
                </a:lnTo>
                <a:lnTo>
                  <a:pt x="0" y="4261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94" name="object 2194"/>
          <p:cNvSpPr/>
          <p:nvPr/>
        </p:nvSpPr>
        <p:spPr>
          <a:xfrm>
            <a:off x="6561307" y="2527493"/>
            <a:ext cx="14144" cy="4500"/>
          </a:xfrm>
          <a:custGeom>
            <a:avLst/>
            <a:gdLst/>
            <a:ahLst/>
            <a:cxnLst/>
            <a:rect l="l" t="t" r="r" b="b"/>
            <a:pathLst>
              <a:path w="13970" h="4444">
                <a:moveTo>
                  <a:pt x="12522" y="2189"/>
                </a:moveTo>
                <a:lnTo>
                  <a:pt x="12826" y="143"/>
                </a:lnTo>
                <a:lnTo>
                  <a:pt x="13662" y="0"/>
                </a:lnTo>
                <a:lnTo>
                  <a:pt x="13358" y="2045"/>
                </a:lnTo>
                <a:lnTo>
                  <a:pt x="12522" y="2189"/>
                </a:lnTo>
                <a:close/>
              </a:path>
              <a:path w="13970" h="4444">
                <a:moveTo>
                  <a:pt x="0" y="4341"/>
                </a:moveTo>
                <a:lnTo>
                  <a:pt x="76" y="2334"/>
                </a:lnTo>
                <a:lnTo>
                  <a:pt x="12826" y="143"/>
                </a:lnTo>
                <a:lnTo>
                  <a:pt x="12522" y="2189"/>
                </a:lnTo>
                <a:lnTo>
                  <a:pt x="0" y="4341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95" name="object 2195"/>
          <p:cNvSpPr/>
          <p:nvPr/>
        </p:nvSpPr>
        <p:spPr>
          <a:xfrm>
            <a:off x="6561306" y="2527413"/>
            <a:ext cx="14786" cy="4500"/>
          </a:xfrm>
          <a:custGeom>
            <a:avLst/>
            <a:gdLst/>
            <a:ahLst/>
            <a:cxnLst/>
            <a:rect l="l" t="t" r="r" b="b"/>
            <a:pathLst>
              <a:path w="14604" h="4444">
                <a:moveTo>
                  <a:pt x="13487" y="2102"/>
                </a:moveTo>
                <a:lnTo>
                  <a:pt x="13790" y="57"/>
                </a:lnTo>
                <a:lnTo>
                  <a:pt x="14122" y="0"/>
                </a:lnTo>
                <a:lnTo>
                  <a:pt x="13819" y="2045"/>
                </a:lnTo>
                <a:lnTo>
                  <a:pt x="13487" y="2102"/>
                </a:lnTo>
                <a:close/>
              </a:path>
              <a:path w="14604" h="4444">
                <a:moveTo>
                  <a:pt x="0" y="4420"/>
                </a:moveTo>
                <a:lnTo>
                  <a:pt x="76" y="2413"/>
                </a:lnTo>
                <a:lnTo>
                  <a:pt x="13790" y="57"/>
                </a:lnTo>
                <a:lnTo>
                  <a:pt x="13487" y="2102"/>
                </a:lnTo>
                <a:lnTo>
                  <a:pt x="0" y="4420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96" name="object 2196"/>
          <p:cNvSpPr/>
          <p:nvPr/>
        </p:nvSpPr>
        <p:spPr>
          <a:xfrm>
            <a:off x="6561306" y="2527336"/>
            <a:ext cx="14786" cy="5143"/>
          </a:xfrm>
          <a:custGeom>
            <a:avLst/>
            <a:gdLst/>
            <a:ahLst/>
            <a:cxnLst/>
            <a:rect l="l" t="t" r="r" b="b"/>
            <a:pathLst>
              <a:path w="14604" h="5080">
                <a:moveTo>
                  <a:pt x="13862" y="2117"/>
                </a:moveTo>
                <a:lnTo>
                  <a:pt x="14166" y="71"/>
                </a:lnTo>
                <a:lnTo>
                  <a:pt x="14583" y="0"/>
                </a:lnTo>
                <a:lnTo>
                  <a:pt x="14279" y="2045"/>
                </a:lnTo>
                <a:lnTo>
                  <a:pt x="13862" y="2117"/>
                </a:lnTo>
                <a:close/>
              </a:path>
              <a:path w="14604" h="5080">
                <a:moveTo>
                  <a:pt x="0" y="4499"/>
                </a:moveTo>
                <a:lnTo>
                  <a:pt x="76" y="2492"/>
                </a:lnTo>
                <a:lnTo>
                  <a:pt x="14166" y="71"/>
                </a:lnTo>
                <a:lnTo>
                  <a:pt x="13862" y="2117"/>
                </a:lnTo>
                <a:lnTo>
                  <a:pt x="0" y="4499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97" name="object 2197"/>
          <p:cNvSpPr/>
          <p:nvPr/>
        </p:nvSpPr>
        <p:spPr>
          <a:xfrm>
            <a:off x="6561306" y="2527257"/>
            <a:ext cx="15430" cy="5143"/>
          </a:xfrm>
          <a:custGeom>
            <a:avLst/>
            <a:gdLst/>
            <a:ahLst/>
            <a:cxnLst/>
            <a:rect l="l" t="t" r="r" b="b"/>
            <a:pathLst>
              <a:path w="15240" h="5080">
                <a:moveTo>
                  <a:pt x="14407" y="2103"/>
                </a:moveTo>
                <a:lnTo>
                  <a:pt x="14711" y="57"/>
                </a:lnTo>
                <a:lnTo>
                  <a:pt x="15044" y="0"/>
                </a:lnTo>
                <a:lnTo>
                  <a:pt x="14740" y="2045"/>
                </a:lnTo>
                <a:lnTo>
                  <a:pt x="14407" y="2103"/>
                </a:lnTo>
                <a:close/>
              </a:path>
              <a:path w="15240" h="5080">
                <a:moveTo>
                  <a:pt x="0" y="4578"/>
                </a:moveTo>
                <a:lnTo>
                  <a:pt x="76" y="2572"/>
                </a:lnTo>
                <a:lnTo>
                  <a:pt x="14711" y="57"/>
                </a:lnTo>
                <a:lnTo>
                  <a:pt x="14407" y="2103"/>
                </a:lnTo>
                <a:lnTo>
                  <a:pt x="0" y="4578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98" name="object 2198"/>
          <p:cNvSpPr/>
          <p:nvPr/>
        </p:nvSpPr>
        <p:spPr>
          <a:xfrm>
            <a:off x="6576365" y="252823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5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99" name="object 2199"/>
          <p:cNvSpPr/>
          <p:nvPr/>
        </p:nvSpPr>
        <p:spPr>
          <a:xfrm>
            <a:off x="6561306" y="2527096"/>
            <a:ext cx="16716" cy="5143"/>
          </a:xfrm>
          <a:custGeom>
            <a:avLst/>
            <a:gdLst/>
            <a:ahLst/>
            <a:cxnLst/>
            <a:rect l="l" t="t" r="r" b="b"/>
            <a:pathLst>
              <a:path w="16509" h="5080">
                <a:moveTo>
                  <a:pt x="15244" y="2117"/>
                </a:moveTo>
                <a:lnTo>
                  <a:pt x="15547" y="71"/>
                </a:lnTo>
                <a:lnTo>
                  <a:pt x="15965" y="0"/>
                </a:lnTo>
                <a:lnTo>
                  <a:pt x="15661" y="2045"/>
                </a:lnTo>
                <a:lnTo>
                  <a:pt x="15244" y="2117"/>
                </a:lnTo>
                <a:close/>
              </a:path>
              <a:path w="16509" h="5080">
                <a:moveTo>
                  <a:pt x="0" y="4736"/>
                </a:moveTo>
                <a:lnTo>
                  <a:pt x="76" y="2730"/>
                </a:lnTo>
                <a:lnTo>
                  <a:pt x="15547" y="71"/>
                </a:lnTo>
                <a:lnTo>
                  <a:pt x="15244" y="2117"/>
                </a:lnTo>
                <a:lnTo>
                  <a:pt x="0" y="4736"/>
                </a:lnTo>
                <a:close/>
              </a:path>
            </a:pathLst>
          </a:custGeom>
          <a:solidFill>
            <a:srgbClr val="B0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00" name="object 2200"/>
          <p:cNvSpPr/>
          <p:nvPr/>
        </p:nvSpPr>
        <p:spPr>
          <a:xfrm>
            <a:off x="6577299" y="2528075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5" y="0"/>
                </a:lnTo>
              </a:path>
            </a:pathLst>
          </a:custGeom>
          <a:ln w="3175">
            <a:solidFill>
              <a:srgbClr val="B01F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01" name="object 2201"/>
          <p:cNvSpPr/>
          <p:nvPr/>
        </p:nvSpPr>
        <p:spPr>
          <a:xfrm>
            <a:off x="6561312" y="2526936"/>
            <a:ext cx="17359" cy="5143"/>
          </a:xfrm>
          <a:custGeom>
            <a:avLst/>
            <a:gdLst/>
            <a:ahLst/>
            <a:cxnLst/>
            <a:rect l="l" t="t" r="r" b="b"/>
            <a:pathLst>
              <a:path w="17145" h="5080">
                <a:moveTo>
                  <a:pt x="15747" y="2189"/>
                </a:moveTo>
                <a:lnTo>
                  <a:pt x="16051" y="143"/>
                </a:lnTo>
                <a:lnTo>
                  <a:pt x="16887" y="0"/>
                </a:lnTo>
                <a:lnTo>
                  <a:pt x="16583" y="2045"/>
                </a:lnTo>
                <a:lnTo>
                  <a:pt x="15747" y="2189"/>
                </a:lnTo>
                <a:close/>
              </a:path>
              <a:path w="17145" h="5080">
                <a:moveTo>
                  <a:pt x="0" y="4895"/>
                </a:moveTo>
                <a:lnTo>
                  <a:pt x="76" y="2888"/>
                </a:lnTo>
                <a:lnTo>
                  <a:pt x="16051" y="143"/>
                </a:lnTo>
                <a:lnTo>
                  <a:pt x="15747" y="2189"/>
                </a:lnTo>
                <a:lnTo>
                  <a:pt x="0" y="4895"/>
                </a:lnTo>
                <a:close/>
              </a:path>
            </a:pathLst>
          </a:custGeom>
          <a:solidFill>
            <a:srgbClr val="B0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02" name="object 2202"/>
          <p:cNvSpPr/>
          <p:nvPr/>
        </p:nvSpPr>
        <p:spPr>
          <a:xfrm>
            <a:off x="6578232" y="252791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6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03" name="object 2203"/>
          <p:cNvSpPr/>
          <p:nvPr/>
        </p:nvSpPr>
        <p:spPr>
          <a:xfrm>
            <a:off x="6561312" y="2526776"/>
            <a:ext cx="18645" cy="5143"/>
          </a:xfrm>
          <a:custGeom>
            <a:avLst/>
            <a:gdLst/>
            <a:ahLst/>
            <a:cxnLst/>
            <a:rect l="l" t="t" r="r" b="b"/>
            <a:pathLst>
              <a:path w="18415" h="5080">
                <a:moveTo>
                  <a:pt x="16667" y="2189"/>
                </a:moveTo>
                <a:lnTo>
                  <a:pt x="16971" y="143"/>
                </a:lnTo>
                <a:lnTo>
                  <a:pt x="17809" y="0"/>
                </a:lnTo>
                <a:lnTo>
                  <a:pt x="17505" y="2045"/>
                </a:lnTo>
                <a:lnTo>
                  <a:pt x="16667" y="2189"/>
                </a:lnTo>
                <a:close/>
              </a:path>
              <a:path w="18415" h="5080">
                <a:moveTo>
                  <a:pt x="0" y="5053"/>
                </a:moveTo>
                <a:lnTo>
                  <a:pt x="76" y="3047"/>
                </a:lnTo>
                <a:lnTo>
                  <a:pt x="16971" y="143"/>
                </a:lnTo>
                <a:lnTo>
                  <a:pt x="16667" y="2189"/>
                </a:lnTo>
                <a:lnTo>
                  <a:pt x="0" y="5053"/>
                </a:lnTo>
                <a:close/>
              </a:path>
            </a:pathLst>
          </a:custGeom>
          <a:solidFill>
            <a:srgbClr val="AF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04" name="object 2204"/>
          <p:cNvSpPr/>
          <p:nvPr/>
        </p:nvSpPr>
        <p:spPr>
          <a:xfrm>
            <a:off x="6579158" y="252775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05" name="object 2205"/>
          <p:cNvSpPr/>
          <p:nvPr/>
        </p:nvSpPr>
        <p:spPr>
          <a:xfrm>
            <a:off x="6579533" y="252768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6" y="0"/>
                </a:lnTo>
              </a:path>
            </a:pathLst>
          </a:custGeom>
          <a:ln w="3175">
            <a:solidFill>
              <a:srgbClr val="AF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06" name="object 2206"/>
          <p:cNvSpPr/>
          <p:nvPr/>
        </p:nvSpPr>
        <p:spPr>
          <a:xfrm>
            <a:off x="6580091" y="252759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1" y="0"/>
                </a:lnTo>
              </a:path>
            </a:pathLst>
          </a:custGeom>
          <a:ln w="3175">
            <a:solidFill>
              <a:srgbClr val="AE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07" name="object 2207"/>
          <p:cNvSpPr/>
          <p:nvPr/>
        </p:nvSpPr>
        <p:spPr>
          <a:xfrm>
            <a:off x="6580557" y="2527515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E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08" name="object 2208"/>
          <p:cNvSpPr/>
          <p:nvPr/>
        </p:nvSpPr>
        <p:spPr>
          <a:xfrm>
            <a:off x="6580933" y="252744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6" y="0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09" name="object 2209"/>
          <p:cNvSpPr/>
          <p:nvPr/>
        </p:nvSpPr>
        <p:spPr>
          <a:xfrm>
            <a:off x="6581490" y="2527355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D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10" name="object 2210"/>
          <p:cNvSpPr/>
          <p:nvPr/>
        </p:nvSpPr>
        <p:spPr>
          <a:xfrm>
            <a:off x="6581865" y="252728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8" y="0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11" name="object 2211"/>
          <p:cNvSpPr/>
          <p:nvPr/>
        </p:nvSpPr>
        <p:spPr>
          <a:xfrm>
            <a:off x="6582423" y="2527195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C1E2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12" name="object 2212"/>
          <p:cNvSpPr/>
          <p:nvPr/>
        </p:nvSpPr>
        <p:spPr>
          <a:xfrm>
            <a:off x="6582374" y="252715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45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13" name="object 2213"/>
          <p:cNvSpPr/>
          <p:nvPr/>
        </p:nvSpPr>
        <p:spPr>
          <a:xfrm>
            <a:off x="6583356" y="252703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14" name="object 2214"/>
          <p:cNvSpPr/>
          <p:nvPr/>
        </p:nvSpPr>
        <p:spPr>
          <a:xfrm>
            <a:off x="6583306" y="252699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45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15" name="object 2215"/>
          <p:cNvSpPr/>
          <p:nvPr/>
        </p:nvSpPr>
        <p:spPr>
          <a:xfrm>
            <a:off x="6584288" y="252687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3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16" name="object 2216"/>
          <p:cNvSpPr/>
          <p:nvPr/>
        </p:nvSpPr>
        <p:spPr>
          <a:xfrm>
            <a:off x="6584663" y="2526801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8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17" name="object 2217"/>
          <p:cNvSpPr/>
          <p:nvPr/>
        </p:nvSpPr>
        <p:spPr>
          <a:xfrm>
            <a:off x="6585220" y="252671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B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18" name="object 2218"/>
          <p:cNvSpPr/>
          <p:nvPr/>
        </p:nvSpPr>
        <p:spPr>
          <a:xfrm>
            <a:off x="6585687" y="252663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19" name="object 2219"/>
          <p:cNvSpPr/>
          <p:nvPr/>
        </p:nvSpPr>
        <p:spPr>
          <a:xfrm>
            <a:off x="6586062" y="252656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6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20" name="object 2220"/>
          <p:cNvSpPr/>
          <p:nvPr/>
        </p:nvSpPr>
        <p:spPr>
          <a:xfrm>
            <a:off x="6586621" y="252647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21" name="object 2221"/>
          <p:cNvSpPr/>
          <p:nvPr/>
        </p:nvSpPr>
        <p:spPr>
          <a:xfrm>
            <a:off x="6586572" y="252643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45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22" name="object 2222"/>
          <p:cNvSpPr/>
          <p:nvPr/>
        </p:nvSpPr>
        <p:spPr>
          <a:xfrm>
            <a:off x="6587554" y="2526313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23" name="object 2223"/>
          <p:cNvSpPr/>
          <p:nvPr/>
        </p:nvSpPr>
        <p:spPr>
          <a:xfrm>
            <a:off x="6587504" y="252627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45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24" name="object 2224"/>
          <p:cNvSpPr/>
          <p:nvPr/>
        </p:nvSpPr>
        <p:spPr>
          <a:xfrm>
            <a:off x="6588486" y="2526153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25" name="object 2225"/>
          <p:cNvSpPr/>
          <p:nvPr/>
        </p:nvSpPr>
        <p:spPr>
          <a:xfrm>
            <a:off x="6588862" y="252608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6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26" name="object 2226"/>
          <p:cNvSpPr/>
          <p:nvPr/>
        </p:nvSpPr>
        <p:spPr>
          <a:xfrm>
            <a:off x="6589419" y="252599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27" name="object 2227"/>
          <p:cNvSpPr/>
          <p:nvPr/>
        </p:nvSpPr>
        <p:spPr>
          <a:xfrm>
            <a:off x="6589886" y="2525913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28" name="object 2228"/>
          <p:cNvSpPr/>
          <p:nvPr/>
        </p:nvSpPr>
        <p:spPr>
          <a:xfrm>
            <a:off x="6590261" y="252584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7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29" name="object 2229"/>
          <p:cNvSpPr/>
          <p:nvPr/>
        </p:nvSpPr>
        <p:spPr>
          <a:xfrm>
            <a:off x="6590818" y="2525753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30" name="object 2230"/>
          <p:cNvSpPr/>
          <p:nvPr/>
        </p:nvSpPr>
        <p:spPr>
          <a:xfrm>
            <a:off x="6591193" y="252568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6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31" name="object 2231"/>
          <p:cNvSpPr/>
          <p:nvPr/>
        </p:nvSpPr>
        <p:spPr>
          <a:xfrm>
            <a:off x="6591751" y="2525593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32" name="object 2232"/>
          <p:cNvSpPr/>
          <p:nvPr/>
        </p:nvSpPr>
        <p:spPr>
          <a:xfrm>
            <a:off x="6591703" y="252555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45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33" name="object 2233"/>
          <p:cNvSpPr/>
          <p:nvPr/>
        </p:nvSpPr>
        <p:spPr>
          <a:xfrm>
            <a:off x="6592683" y="2525432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34" name="object 2234"/>
          <p:cNvSpPr/>
          <p:nvPr/>
        </p:nvSpPr>
        <p:spPr>
          <a:xfrm>
            <a:off x="6592635" y="252539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45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35" name="object 2235"/>
          <p:cNvSpPr/>
          <p:nvPr/>
        </p:nvSpPr>
        <p:spPr>
          <a:xfrm>
            <a:off x="6593617" y="2525272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36" name="object 2236"/>
          <p:cNvSpPr/>
          <p:nvPr/>
        </p:nvSpPr>
        <p:spPr>
          <a:xfrm>
            <a:off x="6593992" y="252519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7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37" name="object 2237"/>
          <p:cNvSpPr/>
          <p:nvPr/>
        </p:nvSpPr>
        <p:spPr>
          <a:xfrm>
            <a:off x="6594549" y="252511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38" name="object 2238"/>
          <p:cNvSpPr/>
          <p:nvPr/>
        </p:nvSpPr>
        <p:spPr>
          <a:xfrm>
            <a:off x="6595015" y="252503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39" name="object 2239"/>
          <p:cNvSpPr/>
          <p:nvPr/>
        </p:nvSpPr>
        <p:spPr>
          <a:xfrm>
            <a:off x="6595391" y="252495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6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40" name="object 2240"/>
          <p:cNvSpPr/>
          <p:nvPr/>
        </p:nvSpPr>
        <p:spPr>
          <a:xfrm>
            <a:off x="6595948" y="252487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41" name="object 2241"/>
          <p:cNvSpPr/>
          <p:nvPr/>
        </p:nvSpPr>
        <p:spPr>
          <a:xfrm>
            <a:off x="6595899" y="2524835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45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42" name="object 2242"/>
          <p:cNvSpPr/>
          <p:nvPr/>
        </p:nvSpPr>
        <p:spPr>
          <a:xfrm>
            <a:off x="6596881" y="252471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2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43" name="object 2243"/>
          <p:cNvSpPr/>
          <p:nvPr/>
        </p:nvSpPr>
        <p:spPr>
          <a:xfrm>
            <a:off x="6596833" y="252467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45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44" name="object 2244"/>
          <p:cNvSpPr/>
          <p:nvPr/>
        </p:nvSpPr>
        <p:spPr>
          <a:xfrm>
            <a:off x="6597813" y="252455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6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45" name="object 2245"/>
          <p:cNvSpPr/>
          <p:nvPr/>
        </p:nvSpPr>
        <p:spPr>
          <a:xfrm>
            <a:off x="6598189" y="252447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8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46" name="object 2246"/>
          <p:cNvSpPr/>
          <p:nvPr/>
        </p:nvSpPr>
        <p:spPr>
          <a:xfrm>
            <a:off x="6598747" y="252439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5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47" name="object 2247"/>
          <p:cNvSpPr/>
          <p:nvPr/>
        </p:nvSpPr>
        <p:spPr>
          <a:xfrm>
            <a:off x="6599213" y="252431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5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48" name="object 2248"/>
          <p:cNvSpPr/>
          <p:nvPr/>
        </p:nvSpPr>
        <p:spPr>
          <a:xfrm>
            <a:off x="6599588" y="252423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0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49" name="object 2249"/>
          <p:cNvSpPr/>
          <p:nvPr/>
        </p:nvSpPr>
        <p:spPr>
          <a:xfrm>
            <a:off x="6600147" y="252415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5" y="0"/>
                </a:lnTo>
              </a:path>
            </a:pathLst>
          </a:custGeom>
          <a:ln w="3175">
            <a:solidFill>
              <a:srgbClr val="A3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50" name="object 2250"/>
          <p:cNvSpPr/>
          <p:nvPr/>
        </p:nvSpPr>
        <p:spPr>
          <a:xfrm>
            <a:off x="6600520" y="252407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1" y="0"/>
                </a:lnTo>
              </a:path>
            </a:pathLst>
          </a:custGeom>
          <a:ln w="3175">
            <a:solidFill>
              <a:srgbClr val="A3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51" name="object 2251"/>
          <p:cNvSpPr/>
          <p:nvPr/>
        </p:nvSpPr>
        <p:spPr>
          <a:xfrm>
            <a:off x="6601079" y="252399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7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52" name="object 2252"/>
          <p:cNvSpPr/>
          <p:nvPr/>
        </p:nvSpPr>
        <p:spPr>
          <a:xfrm>
            <a:off x="6601030" y="252395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40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53" name="object 2253"/>
          <p:cNvSpPr/>
          <p:nvPr/>
        </p:nvSpPr>
        <p:spPr>
          <a:xfrm>
            <a:off x="6602012" y="252383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5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54" name="object 2254"/>
          <p:cNvSpPr/>
          <p:nvPr/>
        </p:nvSpPr>
        <p:spPr>
          <a:xfrm>
            <a:off x="6601963" y="252379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39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55" name="object 2255"/>
          <p:cNvSpPr/>
          <p:nvPr/>
        </p:nvSpPr>
        <p:spPr>
          <a:xfrm>
            <a:off x="6602945" y="252367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6" y="0"/>
                </a:lnTo>
              </a:path>
            </a:pathLst>
          </a:custGeom>
          <a:ln w="3175">
            <a:solidFill>
              <a:srgbClr val="A1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56" name="object 2256"/>
          <p:cNvSpPr/>
          <p:nvPr/>
        </p:nvSpPr>
        <p:spPr>
          <a:xfrm>
            <a:off x="6603319" y="2523597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1" y="0"/>
                </a:lnTo>
              </a:path>
            </a:pathLst>
          </a:custGeom>
          <a:ln w="3175">
            <a:solidFill>
              <a:srgbClr val="A0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57" name="object 2257"/>
          <p:cNvSpPr/>
          <p:nvPr/>
        </p:nvSpPr>
        <p:spPr>
          <a:xfrm>
            <a:off x="6603876" y="2523509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6" y="0"/>
                </a:lnTo>
              </a:path>
            </a:pathLst>
          </a:custGeom>
          <a:ln w="3175">
            <a:solidFill>
              <a:srgbClr val="A0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58" name="object 2258"/>
          <p:cNvSpPr/>
          <p:nvPr/>
        </p:nvSpPr>
        <p:spPr>
          <a:xfrm>
            <a:off x="6604343" y="252343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35" y="0"/>
                </a:lnTo>
              </a:path>
            </a:pathLst>
          </a:custGeom>
          <a:ln w="3175">
            <a:solidFill>
              <a:srgbClr val="A0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59" name="object 2259"/>
          <p:cNvSpPr/>
          <p:nvPr/>
        </p:nvSpPr>
        <p:spPr>
          <a:xfrm>
            <a:off x="6604718" y="252335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0" y="0"/>
                </a:lnTo>
              </a:path>
            </a:pathLst>
          </a:custGeom>
          <a:ln w="3175">
            <a:solidFill>
              <a:srgbClr val="9F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60" name="object 2260"/>
          <p:cNvSpPr/>
          <p:nvPr/>
        </p:nvSpPr>
        <p:spPr>
          <a:xfrm>
            <a:off x="6605276" y="2522231"/>
            <a:ext cx="643" cy="2572"/>
          </a:xfrm>
          <a:custGeom>
            <a:avLst/>
            <a:gdLst/>
            <a:ahLst/>
            <a:cxnLst/>
            <a:rect l="l" t="t" r="r" b="b"/>
            <a:pathLst>
              <a:path w="634" h="2539">
                <a:moveTo>
                  <a:pt x="0" y="2076"/>
                </a:moveTo>
                <a:lnTo>
                  <a:pt x="303" y="30"/>
                </a:lnTo>
                <a:lnTo>
                  <a:pt x="481" y="0"/>
                </a:lnTo>
                <a:lnTo>
                  <a:pt x="481" y="1016"/>
                </a:lnTo>
                <a:lnTo>
                  <a:pt x="332" y="2019"/>
                </a:lnTo>
                <a:lnTo>
                  <a:pt x="0" y="2076"/>
                </a:lnTo>
                <a:close/>
              </a:path>
            </a:pathLst>
          </a:custGeom>
          <a:solidFill>
            <a:srgbClr val="9F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61" name="object 2261"/>
          <p:cNvSpPr/>
          <p:nvPr/>
        </p:nvSpPr>
        <p:spPr>
          <a:xfrm>
            <a:off x="6605233" y="252328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523" y="0"/>
                </a:lnTo>
              </a:path>
            </a:pathLst>
          </a:custGeom>
          <a:ln w="3175">
            <a:solidFill>
              <a:srgbClr val="9E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62" name="object 2262"/>
          <p:cNvSpPr/>
          <p:nvPr/>
        </p:nvSpPr>
        <p:spPr>
          <a:xfrm>
            <a:off x="6561307" y="2522235"/>
            <a:ext cx="45004" cy="10287"/>
          </a:xfrm>
          <a:custGeom>
            <a:avLst/>
            <a:gdLst/>
            <a:ahLst/>
            <a:cxnLst/>
            <a:rect l="l" t="t" r="r" b="b"/>
            <a:pathLst>
              <a:path w="44450" h="10160">
                <a:moveTo>
                  <a:pt x="0" y="9537"/>
                </a:moveTo>
                <a:lnTo>
                  <a:pt x="76" y="7531"/>
                </a:lnTo>
                <a:lnTo>
                  <a:pt x="43903" y="0"/>
                </a:lnTo>
                <a:lnTo>
                  <a:pt x="43903" y="1993"/>
                </a:lnTo>
                <a:lnTo>
                  <a:pt x="0" y="9537"/>
                </a:lnTo>
                <a:close/>
              </a:path>
            </a:pathLst>
          </a:custGeom>
          <a:solidFill>
            <a:srgbClr val="9D1C1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63" name="object 2263"/>
          <p:cNvSpPr/>
          <p:nvPr/>
        </p:nvSpPr>
        <p:spPr>
          <a:xfrm>
            <a:off x="6560627" y="2543099"/>
            <a:ext cx="643" cy="643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283"/>
                </a:moveTo>
                <a:lnTo>
                  <a:pt x="16" y="70"/>
                </a:lnTo>
                <a:lnTo>
                  <a:pt x="309" y="0"/>
                </a:lnTo>
                <a:lnTo>
                  <a:pt x="0" y="283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64" name="object 2264"/>
          <p:cNvSpPr/>
          <p:nvPr/>
        </p:nvSpPr>
        <p:spPr>
          <a:xfrm>
            <a:off x="6560568" y="2542839"/>
            <a:ext cx="1929" cy="1929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0" y="1317"/>
                </a:moveTo>
                <a:lnTo>
                  <a:pt x="74" y="326"/>
                </a:lnTo>
                <a:lnTo>
                  <a:pt x="1435" y="0"/>
                </a:lnTo>
                <a:lnTo>
                  <a:pt x="0" y="1317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65" name="object 2265"/>
          <p:cNvSpPr/>
          <p:nvPr/>
        </p:nvSpPr>
        <p:spPr>
          <a:xfrm>
            <a:off x="6560503" y="2542658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2269"/>
                </a:moveTo>
                <a:lnTo>
                  <a:pt x="32" y="1840"/>
                </a:lnTo>
                <a:lnTo>
                  <a:pt x="1768" y="246"/>
                </a:lnTo>
                <a:lnTo>
                  <a:pt x="1846" y="88"/>
                </a:lnTo>
                <a:lnTo>
                  <a:pt x="2216" y="0"/>
                </a:lnTo>
                <a:lnTo>
                  <a:pt x="2002" y="430"/>
                </a:lnTo>
                <a:lnTo>
                  <a:pt x="0" y="2269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66" name="object 2266"/>
          <p:cNvSpPr/>
          <p:nvPr/>
        </p:nvSpPr>
        <p:spPr>
          <a:xfrm>
            <a:off x="6560489" y="2542517"/>
            <a:ext cx="3215" cy="321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75"/>
                </a:moveTo>
                <a:lnTo>
                  <a:pt x="68" y="1764"/>
                </a:lnTo>
                <a:lnTo>
                  <a:pt x="2837" y="0"/>
                </a:lnTo>
                <a:lnTo>
                  <a:pt x="2339" y="1005"/>
                </a:lnTo>
                <a:lnTo>
                  <a:pt x="703" y="2507"/>
                </a:lnTo>
                <a:lnTo>
                  <a:pt x="0" y="2675"/>
                </a:lnTo>
                <a:close/>
              </a:path>
              <a:path w="3175" h="3175">
                <a:moveTo>
                  <a:pt x="68" y="1764"/>
                </a:moveTo>
                <a:lnTo>
                  <a:pt x="152" y="643"/>
                </a:lnTo>
                <a:lnTo>
                  <a:pt x="1690" y="274"/>
                </a:lnTo>
                <a:lnTo>
                  <a:pt x="68" y="1764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67" name="object 2267"/>
          <p:cNvSpPr/>
          <p:nvPr/>
        </p:nvSpPr>
        <p:spPr>
          <a:xfrm>
            <a:off x="6561672" y="2542366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2539"/>
                </a:moveTo>
                <a:lnTo>
                  <a:pt x="1246" y="1395"/>
                </a:lnTo>
                <a:lnTo>
                  <a:pt x="1893" y="89"/>
                </a:lnTo>
                <a:lnTo>
                  <a:pt x="2267" y="0"/>
                </a:lnTo>
                <a:lnTo>
                  <a:pt x="1483" y="1581"/>
                </a:lnTo>
                <a:lnTo>
                  <a:pt x="595" y="2396"/>
                </a:lnTo>
                <a:lnTo>
                  <a:pt x="0" y="2539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68" name="object 2268"/>
          <p:cNvSpPr/>
          <p:nvPr/>
        </p:nvSpPr>
        <p:spPr>
          <a:xfrm>
            <a:off x="6561934" y="2542227"/>
            <a:ext cx="3215" cy="321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621"/>
                </a:moveTo>
                <a:lnTo>
                  <a:pt x="1312" y="1417"/>
                </a:lnTo>
                <a:lnTo>
                  <a:pt x="1933" y="162"/>
                </a:lnTo>
                <a:lnTo>
                  <a:pt x="2610" y="0"/>
                </a:lnTo>
                <a:lnTo>
                  <a:pt x="1543" y="2154"/>
                </a:lnTo>
                <a:lnTo>
                  <a:pt x="1399" y="2286"/>
                </a:lnTo>
                <a:lnTo>
                  <a:pt x="0" y="2621"/>
                </a:lnTo>
                <a:close/>
              </a:path>
            </a:pathLst>
          </a:custGeom>
          <a:solidFill>
            <a:srgbClr val="B4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69" name="object 2269"/>
          <p:cNvSpPr/>
          <p:nvPr/>
        </p:nvSpPr>
        <p:spPr>
          <a:xfrm>
            <a:off x="6563681" y="2542075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2"/>
                </a:moveTo>
                <a:lnTo>
                  <a:pt x="1122" y="87"/>
                </a:lnTo>
                <a:lnTo>
                  <a:pt x="1487" y="0"/>
                </a:lnTo>
                <a:lnTo>
                  <a:pt x="365" y="2265"/>
                </a:lnTo>
                <a:lnTo>
                  <a:pt x="0" y="2352"/>
                </a:lnTo>
                <a:close/>
              </a:path>
            </a:pathLst>
          </a:custGeom>
          <a:solidFill>
            <a:srgbClr val="B3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70" name="object 2270"/>
          <p:cNvSpPr/>
          <p:nvPr/>
        </p:nvSpPr>
        <p:spPr>
          <a:xfrm>
            <a:off x="6560485" y="2541929"/>
            <a:ext cx="5786" cy="3858"/>
          </a:xfrm>
          <a:custGeom>
            <a:avLst/>
            <a:gdLst/>
            <a:ahLst/>
            <a:cxnLst/>
            <a:rect l="l" t="t" r="r" b="b"/>
            <a:pathLst>
              <a:path w="5715" h="3810">
                <a:moveTo>
                  <a:pt x="3756" y="2353"/>
                </a:moveTo>
                <a:lnTo>
                  <a:pt x="4879" y="87"/>
                </a:lnTo>
                <a:lnTo>
                  <a:pt x="5245" y="0"/>
                </a:lnTo>
                <a:lnTo>
                  <a:pt x="4122" y="2265"/>
                </a:lnTo>
                <a:lnTo>
                  <a:pt x="3756" y="2353"/>
                </a:lnTo>
                <a:close/>
              </a:path>
              <a:path w="5715" h="3810">
                <a:moveTo>
                  <a:pt x="0" y="3252"/>
                </a:moveTo>
                <a:lnTo>
                  <a:pt x="152" y="1220"/>
                </a:lnTo>
                <a:lnTo>
                  <a:pt x="4879" y="87"/>
                </a:lnTo>
                <a:lnTo>
                  <a:pt x="3756" y="2353"/>
                </a:lnTo>
                <a:lnTo>
                  <a:pt x="0" y="3252"/>
                </a:lnTo>
                <a:close/>
              </a:path>
            </a:pathLst>
          </a:custGeom>
          <a:solidFill>
            <a:srgbClr val="B3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71" name="object 2271"/>
          <p:cNvSpPr/>
          <p:nvPr/>
        </p:nvSpPr>
        <p:spPr>
          <a:xfrm>
            <a:off x="6560489" y="2541783"/>
            <a:ext cx="6429" cy="3858"/>
          </a:xfrm>
          <a:custGeom>
            <a:avLst/>
            <a:gdLst/>
            <a:ahLst/>
            <a:cxnLst/>
            <a:rect l="l" t="t" r="r" b="b"/>
            <a:pathLst>
              <a:path w="6350" h="3810">
                <a:moveTo>
                  <a:pt x="4047" y="2427"/>
                </a:moveTo>
                <a:lnTo>
                  <a:pt x="5170" y="161"/>
                </a:lnTo>
                <a:lnTo>
                  <a:pt x="5846" y="0"/>
                </a:lnTo>
                <a:lnTo>
                  <a:pt x="4723" y="2265"/>
                </a:lnTo>
                <a:lnTo>
                  <a:pt x="4047" y="2427"/>
                </a:lnTo>
                <a:close/>
              </a:path>
              <a:path w="6350" h="3810">
                <a:moveTo>
                  <a:pt x="0" y="3396"/>
                </a:moveTo>
                <a:lnTo>
                  <a:pt x="152" y="1364"/>
                </a:lnTo>
                <a:lnTo>
                  <a:pt x="5170" y="161"/>
                </a:lnTo>
                <a:lnTo>
                  <a:pt x="4047" y="2427"/>
                </a:lnTo>
                <a:lnTo>
                  <a:pt x="0" y="3396"/>
                </a:lnTo>
                <a:close/>
              </a:path>
            </a:pathLst>
          </a:custGeom>
          <a:solidFill>
            <a:srgbClr val="B3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72" name="object 2272"/>
          <p:cNvSpPr/>
          <p:nvPr/>
        </p:nvSpPr>
        <p:spPr>
          <a:xfrm>
            <a:off x="6565517" y="2541635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2"/>
                </a:moveTo>
                <a:lnTo>
                  <a:pt x="1122" y="87"/>
                </a:lnTo>
                <a:lnTo>
                  <a:pt x="1485" y="0"/>
                </a:lnTo>
                <a:lnTo>
                  <a:pt x="363" y="2265"/>
                </a:lnTo>
                <a:lnTo>
                  <a:pt x="0" y="2352"/>
                </a:lnTo>
                <a:close/>
              </a:path>
            </a:pathLst>
          </a:custGeom>
          <a:solidFill>
            <a:srgbClr val="B3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73" name="object 2273"/>
          <p:cNvSpPr/>
          <p:nvPr/>
        </p:nvSpPr>
        <p:spPr>
          <a:xfrm>
            <a:off x="6565807" y="254148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428"/>
                </a:moveTo>
                <a:lnTo>
                  <a:pt x="1122" y="162"/>
                </a:lnTo>
                <a:lnTo>
                  <a:pt x="1801" y="0"/>
                </a:lnTo>
                <a:lnTo>
                  <a:pt x="679" y="2265"/>
                </a:lnTo>
                <a:lnTo>
                  <a:pt x="0" y="2428"/>
                </a:lnTo>
                <a:close/>
              </a:path>
            </a:pathLst>
          </a:custGeom>
          <a:solidFill>
            <a:srgbClr val="B2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74" name="object 2274"/>
          <p:cNvSpPr/>
          <p:nvPr/>
        </p:nvSpPr>
        <p:spPr>
          <a:xfrm>
            <a:off x="6566732" y="254134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4"/>
                </a:moveTo>
                <a:lnTo>
                  <a:pt x="1122" y="88"/>
                </a:lnTo>
                <a:lnTo>
                  <a:pt x="1491" y="0"/>
                </a:lnTo>
                <a:lnTo>
                  <a:pt x="368" y="2266"/>
                </a:lnTo>
                <a:lnTo>
                  <a:pt x="0" y="2354"/>
                </a:lnTo>
                <a:close/>
              </a:path>
            </a:pathLst>
          </a:custGeom>
          <a:solidFill>
            <a:srgbClr val="B21F2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75" name="object 2275"/>
          <p:cNvSpPr/>
          <p:nvPr/>
        </p:nvSpPr>
        <p:spPr>
          <a:xfrm>
            <a:off x="6566553" y="2541198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2539"/>
                </a:moveTo>
                <a:lnTo>
                  <a:pt x="1122" y="273"/>
                </a:lnTo>
                <a:lnTo>
                  <a:pt x="2264" y="0"/>
                </a:lnTo>
                <a:lnTo>
                  <a:pt x="1141" y="2266"/>
                </a:lnTo>
                <a:lnTo>
                  <a:pt x="0" y="2539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76" name="object 2276"/>
          <p:cNvSpPr/>
          <p:nvPr/>
        </p:nvSpPr>
        <p:spPr>
          <a:xfrm>
            <a:off x="6567954" y="2541050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4"/>
                </a:moveTo>
                <a:lnTo>
                  <a:pt x="1123" y="87"/>
                </a:lnTo>
                <a:lnTo>
                  <a:pt x="1490" y="0"/>
                </a:lnTo>
                <a:lnTo>
                  <a:pt x="367" y="2266"/>
                </a:lnTo>
                <a:lnTo>
                  <a:pt x="0" y="2354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77" name="object 2277"/>
          <p:cNvSpPr/>
          <p:nvPr/>
        </p:nvSpPr>
        <p:spPr>
          <a:xfrm>
            <a:off x="6567774" y="2540904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2539"/>
                </a:moveTo>
                <a:lnTo>
                  <a:pt x="1123" y="273"/>
                </a:lnTo>
                <a:lnTo>
                  <a:pt x="2263" y="0"/>
                </a:lnTo>
                <a:lnTo>
                  <a:pt x="1140" y="2266"/>
                </a:lnTo>
                <a:lnTo>
                  <a:pt x="0" y="2539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78" name="object 2278"/>
          <p:cNvSpPr/>
          <p:nvPr/>
        </p:nvSpPr>
        <p:spPr>
          <a:xfrm>
            <a:off x="6569178" y="2540758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3"/>
                </a:moveTo>
                <a:lnTo>
                  <a:pt x="1123" y="86"/>
                </a:lnTo>
                <a:lnTo>
                  <a:pt x="1484" y="0"/>
                </a:lnTo>
                <a:lnTo>
                  <a:pt x="361" y="2266"/>
                </a:lnTo>
                <a:lnTo>
                  <a:pt x="0" y="2353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79" name="object 2279"/>
          <p:cNvSpPr/>
          <p:nvPr/>
        </p:nvSpPr>
        <p:spPr>
          <a:xfrm>
            <a:off x="6569470" y="2540611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429"/>
                </a:moveTo>
                <a:lnTo>
                  <a:pt x="1123" y="162"/>
                </a:lnTo>
                <a:lnTo>
                  <a:pt x="1799" y="0"/>
                </a:lnTo>
                <a:lnTo>
                  <a:pt x="676" y="2267"/>
                </a:lnTo>
                <a:lnTo>
                  <a:pt x="0" y="2429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80" name="object 2280"/>
          <p:cNvSpPr/>
          <p:nvPr/>
        </p:nvSpPr>
        <p:spPr>
          <a:xfrm>
            <a:off x="6570397" y="2540466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4"/>
                </a:moveTo>
                <a:lnTo>
                  <a:pt x="1123" y="87"/>
                </a:lnTo>
                <a:lnTo>
                  <a:pt x="1487" y="0"/>
                </a:lnTo>
                <a:lnTo>
                  <a:pt x="364" y="2267"/>
                </a:lnTo>
                <a:lnTo>
                  <a:pt x="0" y="2354"/>
                </a:lnTo>
                <a:close/>
              </a:path>
            </a:pathLst>
          </a:custGeom>
          <a:solidFill>
            <a:srgbClr val="B1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81" name="object 2281"/>
          <p:cNvSpPr/>
          <p:nvPr/>
        </p:nvSpPr>
        <p:spPr>
          <a:xfrm>
            <a:off x="6571006" y="2540320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4"/>
                </a:moveTo>
                <a:lnTo>
                  <a:pt x="1123" y="86"/>
                </a:lnTo>
                <a:lnTo>
                  <a:pt x="1486" y="0"/>
                </a:lnTo>
                <a:lnTo>
                  <a:pt x="363" y="2267"/>
                </a:lnTo>
                <a:lnTo>
                  <a:pt x="0" y="2354"/>
                </a:lnTo>
                <a:close/>
              </a:path>
            </a:pathLst>
          </a:custGeom>
          <a:solidFill>
            <a:srgbClr val="B0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82" name="object 2282"/>
          <p:cNvSpPr/>
          <p:nvPr/>
        </p:nvSpPr>
        <p:spPr>
          <a:xfrm>
            <a:off x="6571301" y="254017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429"/>
                </a:moveTo>
                <a:lnTo>
                  <a:pt x="1123" y="162"/>
                </a:lnTo>
                <a:lnTo>
                  <a:pt x="1800" y="0"/>
                </a:lnTo>
                <a:lnTo>
                  <a:pt x="677" y="2267"/>
                </a:lnTo>
                <a:lnTo>
                  <a:pt x="0" y="2429"/>
                </a:lnTo>
                <a:close/>
              </a:path>
            </a:pathLst>
          </a:custGeom>
          <a:solidFill>
            <a:srgbClr val="B0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83" name="object 2283"/>
          <p:cNvSpPr/>
          <p:nvPr/>
        </p:nvSpPr>
        <p:spPr>
          <a:xfrm>
            <a:off x="6572228" y="2540026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4"/>
                </a:moveTo>
                <a:lnTo>
                  <a:pt x="1123" y="86"/>
                </a:lnTo>
                <a:lnTo>
                  <a:pt x="1486" y="0"/>
                </a:lnTo>
                <a:lnTo>
                  <a:pt x="362" y="2267"/>
                </a:lnTo>
                <a:lnTo>
                  <a:pt x="0" y="2354"/>
                </a:lnTo>
                <a:close/>
              </a:path>
            </a:pathLst>
          </a:custGeom>
          <a:solidFill>
            <a:srgbClr val="B0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84" name="object 2284"/>
          <p:cNvSpPr/>
          <p:nvPr/>
        </p:nvSpPr>
        <p:spPr>
          <a:xfrm>
            <a:off x="6572049" y="2539879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2540"/>
                </a:moveTo>
                <a:lnTo>
                  <a:pt x="1123" y="273"/>
                </a:lnTo>
                <a:lnTo>
                  <a:pt x="2263" y="0"/>
                </a:lnTo>
                <a:lnTo>
                  <a:pt x="1140" y="2267"/>
                </a:lnTo>
                <a:lnTo>
                  <a:pt x="0" y="2540"/>
                </a:lnTo>
                <a:close/>
              </a:path>
            </a:pathLst>
          </a:custGeom>
          <a:solidFill>
            <a:srgbClr val="B01F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85" name="object 2285"/>
          <p:cNvSpPr/>
          <p:nvPr/>
        </p:nvSpPr>
        <p:spPr>
          <a:xfrm>
            <a:off x="6573448" y="2539734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5"/>
                </a:moveTo>
                <a:lnTo>
                  <a:pt x="1123" y="87"/>
                </a:lnTo>
                <a:lnTo>
                  <a:pt x="1488" y="0"/>
                </a:lnTo>
                <a:lnTo>
                  <a:pt x="364" y="2268"/>
                </a:lnTo>
                <a:lnTo>
                  <a:pt x="0" y="2355"/>
                </a:lnTo>
                <a:close/>
              </a:path>
            </a:pathLst>
          </a:custGeom>
          <a:solidFill>
            <a:srgbClr val="AF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86" name="object 2286"/>
          <p:cNvSpPr/>
          <p:nvPr/>
        </p:nvSpPr>
        <p:spPr>
          <a:xfrm>
            <a:off x="6573267" y="2539587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2542"/>
                </a:moveTo>
                <a:lnTo>
                  <a:pt x="1123" y="274"/>
                </a:lnTo>
                <a:lnTo>
                  <a:pt x="2267" y="0"/>
                </a:lnTo>
                <a:lnTo>
                  <a:pt x="1143" y="2268"/>
                </a:lnTo>
                <a:lnTo>
                  <a:pt x="0" y="2542"/>
                </a:lnTo>
                <a:close/>
              </a:path>
            </a:pathLst>
          </a:custGeom>
          <a:solidFill>
            <a:srgbClr val="AF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87" name="object 2287"/>
          <p:cNvSpPr/>
          <p:nvPr/>
        </p:nvSpPr>
        <p:spPr>
          <a:xfrm>
            <a:off x="6574663" y="2539442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6"/>
                </a:moveTo>
                <a:lnTo>
                  <a:pt x="1123" y="88"/>
                </a:lnTo>
                <a:lnTo>
                  <a:pt x="1493" y="0"/>
                </a:lnTo>
                <a:lnTo>
                  <a:pt x="370" y="2268"/>
                </a:lnTo>
                <a:lnTo>
                  <a:pt x="0" y="2356"/>
                </a:lnTo>
                <a:close/>
              </a:path>
            </a:pathLst>
          </a:custGeom>
          <a:solidFill>
            <a:srgbClr val="AF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88" name="object 2288"/>
          <p:cNvSpPr/>
          <p:nvPr/>
        </p:nvSpPr>
        <p:spPr>
          <a:xfrm>
            <a:off x="6574958" y="2539296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431"/>
                </a:moveTo>
                <a:lnTo>
                  <a:pt x="1123" y="163"/>
                </a:lnTo>
                <a:lnTo>
                  <a:pt x="1804" y="0"/>
                </a:lnTo>
                <a:lnTo>
                  <a:pt x="680" y="2268"/>
                </a:lnTo>
                <a:lnTo>
                  <a:pt x="0" y="2431"/>
                </a:lnTo>
                <a:close/>
              </a:path>
            </a:pathLst>
          </a:custGeom>
          <a:solidFill>
            <a:srgbClr val="AF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89" name="object 2289"/>
          <p:cNvSpPr/>
          <p:nvPr/>
        </p:nvSpPr>
        <p:spPr>
          <a:xfrm>
            <a:off x="6575885" y="253914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6"/>
                </a:moveTo>
                <a:lnTo>
                  <a:pt x="1123" y="88"/>
                </a:lnTo>
                <a:lnTo>
                  <a:pt x="1491" y="0"/>
                </a:lnTo>
                <a:lnTo>
                  <a:pt x="368" y="2268"/>
                </a:lnTo>
                <a:lnTo>
                  <a:pt x="0" y="2356"/>
                </a:lnTo>
                <a:close/>
              </a:path>
            </a:pathLst>
          </a:custGeom>
          <a:solidFill>
            <a:srgbClr val="AE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90" name="object 2290"/>
          <p:cNvSpPr/>
          <p:nvPr/>
        </p:nvSpPr>
        <p:spPr>
          <a:xfrm>
            <a:off x="6576497" y="253900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7"/>
                </a:moveTo>
                <a:lnTo>
                  <a:pt x="1123" y="88"/>
                </a:lnTo>
                <a:lnTo>
                  <a:pt x="1492" y="0"/>
                </a:lnTo>
                <a:lnTo>
                  <a:pt x="368" y="2268"/>
                </a:lnTo>
                <a:lnTo>
                  <a:pt x="0" y="2357"/>
                </a:lnTo>
                <a:close/>
              </a:path>
            </a:pathLst>
          </a:custGeom>
          <a:solidFill>
            <a:srgbClr val="AE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91" name="object 2291"/>
          <p:cNvSpPr/>
          <p:nvPr/>
        </p:nvSpPr>
        <p:spPr>
          <a:xfrm>
            <a:off x="6576790" y="253885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432"/>
                </a:moveTo>
                <a:lnTo>
                  <a:pt x="1123" y="163"/>
                </a:lnTo>
                <a:lnTo>
                  <a:pt x="1805" y="0"/>
                </a:lnTo>
                <a:lnTo>
                  <a:pt x="681" y="2269"/>
                </a:lnTo>
                <a:lnTo>
                  <a:pt x="0" y="2432"/>
                </a:lnTo>
                <a:close/>
              </a:path>
            </a:pathLst>
          </a:custGeom>
          <a:solidFill>
            <a:srgbClr val="AD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92" name="object 2292"/>
          <p:cNvSpPr/>
          <p:nvPr/>
        </p:nvSpPr>
        <p:spPr>
          <a:xfrm>
            <a:off x="6577716" y="253870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7"/>
                </a:moveTo>
                <a:lnTo>
                  <a:pt x="1124" y="88"/>
                </a:lnTo>
                <a:lnTo>
                  <a:pt x="1494" y="0"/>
                </a:lnTo>
                <a:lnTo>
                  <a:pt x="369" y="2269"/>
                </a:lnTo>
                <a:lnTo>
                  <a:pt x="0" y="2357"/>
                </a:lnTo>
                <a:close/>
              </a:path>
            </a:pathLst>
          </a:custGeom>
          <a:solidFill>
            <a:srgbClr val="AD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93" name="object 2293"/>
          <p:cNvSpPr/>
          <p:nvPr/>
        </p:nvSpPr>
        <p:spPr>
          <a:xfrm>
            <a:off x="6578009" y="253856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433"/>
                </a:moveTo>
                <a:lnTo>
                  <a:pt x="1124" y="163"/>
                </a:lnTo>
                <a:lnTo>
                  <a:pt x="1808" y="0"/>
                </a:lnTo>
                <a:lnTo>
                  <a:pt x="683" y="2269"/>
                </a:lnTo>
                <a:lnTo>
                  <a:pt x="0" y="2433"/>
                </a:lnTo>
                <a:close/>
              </a:path>
            </a:pathLst>
          </a:custGeom>
          <a:solidFill>
            <a:srgbClr val="AC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94" name="object 2294"/>
          <p:cNvSpPr/>
          <p:nvPr/>
        </p:nvSpPr>
        <p:spPr>
          <a:xfrm>
            <a:off x="6578937" y="2538417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7"/>
                </a:moveTo>
                <a:lnTo>
                  <a:pt x="1124" y="88"/>
                </a:lnTo>
                <a:lnTo>
                  <a:pt x="1492" y="0"/>
                </a:lnTo>
                <a:lnTo>
                  <a:pt x="368" y="2269"/>
                </a:lnTo>
                <a:lnTo>
                  <a:pt x="0" y="2357"/>
                </a:lnTo>
                <a:close/>
              </a:path>
            </a:pathLst>
          </a:custGeom>
          <a:solidFill>
            <a:srgbClr val="AC1E2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95" name="object 2295"/>
          <p:cNvSpPr/>
          <p:nvPr/>
        </p:nvSpPr>
        <p:spPr>
          <a:xfrm>
            <a:off x="6578757" y="2538272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2543"/>
                </a:moveTo>
                <a:lnTo>
                  <a:pt x="1124" y="274"/>
                </a:lnTo>
                <a:lnTo>
                  <a:pt x="2267" y="0"/>
                </a:lnTo>
                <a:lnTo>
                  <a:pt x="1143" y="2269"/>
                </a:lnTo>
                <a:lnTo>
                  <a:pt x="0" y="2543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96" name="object 2296"/>
          <p:cNvSpPr/>
          <p:nvPr/>
        </p:nvSpPr>
        <p:spPr>
          <a:xfrm>
            <a:off x="6580159" y="2538124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8"/>
                </a:moveTo>
                <a:lnTo>
                  <a:pt x="1124" y="88"/>
                </a:lnTo>
                <a:lnTo>
                  <a:pt x="1494" y="0"/>
                </a:lnTo>
                <a:lnTo>
                  <a:pt x="370" y="2269"/>
                </a:lnTo>
                <a:lnTo>
                  <a:pt x="0" y="2358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97" name="object 2297"/>
          <p:cNvSpPr/>
          <p:nvPr/>
        </p:nvSpPr>
        <p:spPr>
          <a:xfrm>
            <a:off x="6579976" y="2537978"/>
            <a:ext cx="2572" cy="2572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0" y="2544"/>
                </a:moveTo>
                <a:lnTo>
                  <a:pt x="1124" y="274"/>
                </a:lnTo>
                <a:lnTo>
                  <a:pt x="2271" y="0"/>
                </a:lnTo>
                <a:lnTo>
                  <a:pt x="1146" y="2270"/>
                </a:lnTo>
                <a:lnTo>
                  <a:pt x="0" y="2544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98" name="object 2298"/>
          <p:cNvSpPr/>
          <p:nvPr/>
        </p:nvSpPr>
        <p:spPr>
          <a:xfrm>
            <a:off x="6581378" y="2537831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59"/>
                </a:moveTo>
                <a:lnTo>
                  <a:pt x="1124" y="89"/>
                </a:lnTo>
                <a:lnTo>
                  <a:pt x="1497" y="0"/>
                </a:lnTo>
                <a:lnTo>
                  <a:pt x="372" y="2270"/>
                </a:lnTo>
                <a:lnTo>
                  <a:pt x="0" y="2359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99" name="object 2299"/>
          <p:cNvSpPr/>
          <p:nvPr/>
        </p:nvSpPr>
        <p:spPr>
          <a:xfrm>
            <a:off x="6581671" y="2537685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434"/>
                </a:moveTo>
                <a:lnTo>
                  <a:pt x="1124" y="164"/>
                </a:lnTo>
                <a:lnTo>
                  <a:pt x="1809" y="0"/>
                </a:lnTo>
                <a:lnTo>
                  <a:pt x="684" y="2270"/>
                </a:lnTo>
                <a:lnTo>
                  <a:pt x="0" y="2434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00" name="object 2300"/>
          <p:cNvSpPr/>
          <p:nvPr/>
        </p:nvSpPr>
        <p:spPr>
          <a:xfrm>
            <a:off x="6582598" y="2537554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45"/>
                </a:moveTo>
                <a:lnTo>
                  <a:pt x="1124" y="75"/>
                </a:lnTo>
                <a:lnTo>
                  <a:pt x="1488" y="0"/>
                </a:lnTo>
                <a:lnTo>
                  <a:pt x="370" y="2256"/>
                </a:lnTo>
                <a:lnTo>
                  <a:pt x="0" y="2345"/>
                </a:lnTo>
                <a:close/>
              </a:path>
            </a:pathLst>
          </a:custGeom>
          <a:solidFill>
            <a:srgbClr val="AB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01" name="object 2301"/>
          <p:cNvSpPr/>
          <p:nvPr/>
        </p:nvSpPr>
        <p:spPr>
          <a:xfrm>
            <a:off x="6583209" y="2537428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24"/>
                </a:moveTo>
                <a:lnTo>
                  <a:pt x="965" y="374"/>
                </a:lnTo>
                <a:lnTo>
                  <a:pt x="1009" y="81"/>
                </a:lnTo>
                <a:lnTo>
                  <a:pt x="1351" y="0"/>
                </a:lnTo>
                <a:lnTo>
                  <a:pt x="1297" y="363"/>
                </a:lnTo>
                <a:lnTo>
                  <a:pt x="369" y="2236"/>
                </a:lnTo>
                <a:lnTo>
                  <a:pt x="0" y="2324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02" name="object 2302"/>
          <p:cNvSpPr/>
          <p:nvPr/>
        </p:nvSpPr>
        <p:spPr>
          <a:xfrm>
            <a:off x="6583504" y="2537316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66"/>
                </a:moveTo>
                <a:lnTo>
                  <a:pt x="1087" y="170"/>
                </a:lnTo>
                <a:lnTo>
                  <a:pt x="1524" y="0"/>
                </a:lnTo>
                <a:lnTo>
                  <a:pt x="1419" y="711"/>
                </a:lnTo>
                <a:lnTo>
                  <a:pt x="679" y="2203"/>
                </a:lnTo>
                <a:lnTo>
                  <a:pt x="0" y="2366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03" name="object 2303"/>
          <p:cNvSpPr/>
          <p:nvPr/>
        </p:nvSpPr>
        <p:spPr>
          <a:xfrm>
            <a:off x="6584425" y="2537202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2259"/>
                </a:moveTo>
                <a:lnTo>
                  <a:pt x="586" y="1074"/>
                </a:lnTo>
                <a:lnTo>
                  <a:pt x="734" y="81"/>
                </a:lnTo>
                <a:lnTo>
                  <a:pt x="1076" y="0"/>
                </a:lnTo>
                <a:lnTo>
                  <a:pt x="918" y="1062"/>
                </a:lnTo>
                <a:lnTo>
                  <a:pt x="369" y="2170"/>
                </a:lnTo>
                <a:lnTo>
                  <a:pt x="0" y="2259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04" name="object 2304"/>
          <p:cNvSpPr/>
          <p:nvPr/>
        </p:nvSpPr>
        <p:spPr>
          <a:xfrm>
            <a:off x="6584255" y="2537089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412"/>
                </a:moveTo>
                <a:lnTo>
                  <a:pt x="765" y="866"/>
                </a:lnTo>
                <a:lnTo>
                  <a:pt x="864" y="203"/>
                </a:lnTo>
                <a:lnTo>
                  <a:pt x="1714" y="0"/>
                </a:lnTo>
                <a:lnTo>
                  <a:pt x="1505" y="1408"/>
                </a:lnTo>
                <a:lnTo>
                  <a:pt x="1143" y="2138"/>
                </a:lnTo>
                <a:lnTo>
                  <a:pt x="0" y="2412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05" name="object 2305"/>
          <p:cNvSpPr/>
          <p:nvPr/>
        </p:nvSpPr>
        <p:spPr>
          <a:xfrm>
            <a:off x="6585647" y="2536976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2193"/>
                </a:moveTo>
                <a:lnTo>
                  <a:pt x="207" y="1775"/>
                </a:lnTo>
                <a:lnTo>
                  <a:pt x="458" y="81"/>
                </a:lnTo>
                <a:lnTo>
                  <a:pt x="800" y="0"/>
                </a:lnTo>
                <a:lnTo>
                  <a:pt x="538" y="1761"/>
                </a:lnTo>
                <a:lnTo>
                  <a:pt x="368" y="2105"/>
                </a:lnTo>
                <a:lnTo>
                  <a:pt x="0" y="2193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06" name="object 2306"/>
          <p:cNvSpPr/>
          <p:nvPr/>
        </p:nvSpPr>
        <p:spPr>
          <a:xfrm>
            <a:off x="6585474" y="2536863"/>
            <a:ext cx="1929" cy="2572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0" y="2346"/>
                </a:moveTo>
                <a:lnTo>
                  <a:pt x="388" y="1563"/>
                </a:lnTo>
                <a:lnTo>
                  <a:pt x="589" y="203"/>
                </a:lnTo>
                <a:lnTo>
                  <a:pt x="1440" y="0"/>
                </a:lnTo>
                <a:lnTo>
                  <a:pt x="1132" y="2075"/>
                </a:lnTo>
                <a:lnTo>
                  <a:pt x="0" y="2346"/>
                </a:lnTo>
                <a:close/>
              </a:path>
            </a:pathLst>
          </a:custGeom>
          <a:solidFill>
            <a:srgbClr val="AA1E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07" name="object 2307"/>
          <p:cNvSpPr/>
          <p:nvPr/>
        </p:nvSpPr>
        <p:spPr>
          <a:xfrm>
            <a:off x="6586741" y="253784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49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08" name="object 2308"/>
          <p:cNvSpPr/>
          <p:nvPr/>
        </p:nvSpPr>
        <p:spPr>
          <a:xfrm>
            <a:off x="6587126" y="253773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35" y="0"/>
                </a:lnTo>
              </a:path>
            </a:pathLst>
          </a:custGeom>
          <a:ln w="3175">
            <a:solidFill>
              <a:srgbClr val="AA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09" name="object 2309"/>
          <p:cNvSpPr/>
          <p:nvPr/>
        </p:nvSpPr>
        <p:spPr>
          <a:xfrm>
            <a:off x="6587683" y="253761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50" y="0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10" name="object 2310"/>
          <p:cNvSpPr/>
          <p:nvPr/>
        </p:nvSpPr>
        <p:spPr>
          <a:xfrm>
            <a:off x="6588156" y="253750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49" y="0"/>
                </a:lnTo>
              </a:path>
            </a:pathLst>
          </a:custGeom>
          <a:ln w="3175">
            <a:solidFill>
              <a:srgbClr val="A91E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11" name="object 2311"/>
          <p:cNvSpPr/>
          <p:nvPr/>
        </p:nvSpPr>
        <p:spPr>
          <a:xfrm>
            <a:off x="6588540" y="253740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35" y="0"/>
                </a:lnTo>
              </a:path>
            </a:pathLst>
          </a:custGeom>
          <a:ln w="3175">
            <a:solidFill>
              <a:srgbClr val="A81D22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12" name="object 2312"/>
          <p:cNvSpPr/>
          <p:nvPr/>
        </p:nvSpPr>
        <p:spPr>
          <a:xfrm>
            <a:off x="6560490" y="2536185"/>
            <a:ext cx="29573" cy="9644"/>
          </a:xfrm>
          <a:custGeom>
            <a:avLst/>
            <a:gdLst/>
            <a:ahLst/>
            <a:cxnLst/>
            <a:rect l="l" t="t" r="r" b="b"/>
            <a:pathLst>
              <a:path w="29209" h="9525">
                <a:moveTo>
                  <a:pt x="28260" y="2158"/>
                </a:moveTo>
                <a:lnTo>
                  <a:pt x="28569" y="82"/>
                </a:lnTo>
                <a:lnTo>
                  <a:pt x="28912" y="0"/>
                </a:lnTo>
                <a:lnTo>
                  <a:pt x="28604" y="2076"/>
                </a:lnTo>
                <a:lnTo>
                  <a:pt x="28260" y="2158"/>
                </a:lnTo>
                <a:close/>
              </a:path>
              <a:path w="29209" h="9525">
                <a:moveTo>
                  <a:pt x="0" y="8924"/>
                </a:moveTo>
                <a:lnTo>
                  <a:pt x="152" y="6892"/>
                </a:lnTo>
                <a:lnTo>
                  <a:pt x="28569" y="82"/>
                </a:lnTo>
                <a:lnTo>
                  <a:pt x="28260" y="2158"/>
                </a:lnTo>
                <a:lnTo>
                  <a:pt x="0" y="8924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13" name="object 2313"/>
          <p:cNvSpPr/>
          <p:nvPr/>
        </p:nvSpPr>
        <p:spPr>
          <a:xfrm>
            <a:off x="6560490" y="2536073"/>
            <a:ext cx="30217" cy="9644"/>
          </a:xfrm>
          <a:custGeom>
            <a:avLst/>
            <a:gdLst/>
            <a:ahLst/>
            <a:cxnLst/>
            <a:rect l="l" t="t" r="r" b="b"/>
            <a:pathLst>
              <a:path w="29845" h="9525">
                <a:moveTo>
                  <a:pt x="28641" y="2178"/>
                </a:moveTo>
                <a:lnTo>
                  <a:pt x="28949" y="102"/>
                </a:lnTo>
                <a:lnTo>
                  <a:pt x="29377" y="0"/>
                </a:lnTo>
                <a:lnTo>
                  <a:pt x="29068" y="2076"/>
                </a:lnTo>
                <a:lnTo>
                  <a:pt x="28641" y="2178"/>
                </a:lnTo>
                <a:close/>
              </a:path>
              <a:path w="29845" h="9525">
                <a:moveTo>
                  <a:pt x="0" y="9036"/>
                </a:moveTo>
                <a:lnTo>
                  <a:pt x="152" y="7004"/>
                </a:lnTo>
                <a:lnTo>
                  <a:pt x="28949" y="102"/>
                </a:lnTo>
                <a:lnTo>
                  <a:pt x="28641" y="2178"/>
                </a:lnTo>
                <a:lnTo>
                  <a:pt x="0" y="9036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14" name="object 2314"/>
          <p:cNvSpPr/>
          <p:nvPr/>
        </p:nvSpPr>
        <p:spPr>
          <a:xfrm>
            <a:off x="6560490" y="2535961"/>
            <a:ext cx="30217" cy="9644"/>
          </a:xfrm>
          <a:custGeom>
            <a:avLst/>
            <a:gdLst/>
            <a:ahLst/>
            <a:cxnLst/>
            <a:rect l="l" t="t" r="r" b="b"/>
            <a:pathLst>
              <a:path w="29845" h="9525">
                <a:moveTo>
                  <a:pt x="29192" y="2158"/>
                </a:moveTo>
                <a:lnTo>
                  <a:pt x="29500" y="81"/>
                </a:lnTo>
                <a:lnTo>
                  <a:pt x="29842" y="0"/>
                </a:lnTo>
                <a:lnTo>
                  <a:pt x="29533" y="2076"/>
                </a:lnTo>
                <a:lnTo>
                  <a:pt x="29192" y="2158"/>
                </a:lnTo>
                <a:close/>
              </a:path>
              <a:path w="29845" h="9525">
                <a:moveTo>
                  <a:pt x="0" y="9147"/>
                </a:moveTo>
                <a:lnTo>
                  <a:pt x="152" y="7115"/>
                </a:lnTo>
                <a:lnTo>
                  <a:pt x="29500" y="81"/>
                </a:lnTo>
                <a:lnTo>
                  <a:pt x="29192" y="2158"/>
                </a:lnTo>
                <a:lnTo>
                  <a:pt x="0" y="9147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15" name="object 2315"/>
          <p:cNvSpPr/>
          <p:nvPr/>
        </p:nvSpPr>
        <p:spPr>
          <a:xfrm>
            <a:off x="6560483" y="2535846"/>
            <a:ext cx="30860" cy="9644"/>
          </a:xfrm>
          <a:custGeom>
            <a:avLst/>
            <a:gdLst/>
            <a:ahLst/>
            <a:cxnLst/>
            <a:rect l="l" t="t" r="r" b="b"/>
            <a:pathLst>
              <a:path w="30479" h="9525">
                <a:moveTo>
                  <a:pt x="29149" y="2280"/>
                </a:moveTo>
                <a:lnTo>
                  <a:pt x="29457" y="203"/>
                </a:lnTo>
                <a:lnTo>
                  <a:pt x="30308" y="0"/>
                </a:lnTo>
                <a:lnTo>
                  <a:pt x="29999" y="2076"/>
                </a:lnTo>
                <a:lnTo>
                  <a:pt x="29149" y="2280"/>
                </a:lnTo>
                <a:close/>
              </a:path>
              <a:path w="30479" h="9525">
                <a:moveTo>
                  <a:pt x="0" y="9259"/>
                </a:moveTo>
                <a:lnTo>
                  <a:pt x="152" y="7227"/>
                </a:lnTo>
                <a:lnTo>
                  <a:pt x="29457" y="203"/>
                </a:lnTo>
                <a:lnTo>
                  <a:pt x="29149" y="2280"/>
                </a:lnTo>
                <a:lnTo>
                  <a:pt x="0" y="9259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16" name="object 2316"/>
          <p:cNvSpPr/>
          <p:nvPr/>
        </p:nvSpPr>
        <p:spPr>
          <a:xfrm>
            <a:off x="6560490" y="2535734"/>
            <a:ext cx="31503" cy="9644"/>
          </a:xfrm>
          <a:custGeom>
            <a:avLst/>
            <a:gdLst/>
            <a:ahLst/>
            <a:cxnLst/>
            <a:rect l="l" t="t" r="r" b="b"/>
            <a:pathLst>
              <a:path w="31115" h="9525">
                <a:moveTo>
                  <a:pt x="30122" y="2158"/>
                </a:moveTo>
                <a:lnTo>
                  <a:pt x="30431" y="81"/>
                </a:lnTo>
                <a:lnTo>
                  <a:pt x="30772" y="0"/>
                </a:lnTo>
                <a:lnTo>
                  <a:pt x="30464" y="2076"/>
                </a:lnTo>
                <a:lnTo>
                  <a:pt x="30122" y="2158"/>
                </a:lnTo>
                <a:close/>
              </a:path>
              <a:path w="31115" h="9525">
                <a:moveTo>
                  <a:pt x="0" y="9370"/>
                </a:moveTo>
                <a:lnTo>
                  <a:pt x="152" y="7338"/>
                </a:lnTo>
                <a:lnTo>
                  <a:pt x="30431" y="81"/>
                </a:lnTo>
                <a:lnTo>
                  <a:pt x="30122" y="2158"/>
                </a:lnTo>
                <a:lnTo>
                  <a:pt x="0" y="9370"/>
                </a:lnTo>
                <a:close/>
              </a:path>
            </a:pathLst>
          </a:custGeom>
          <a:solidFill>
            <a:srgbClr val="A81D2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17" name="object 2317"/>
          <p:cNvSpPr/>
          <p:nvPr/>
        </p:nvSpPr>
        <p:spPr>
          <a:xfrm>
            <a:off x="6560483" y="2535622"/>
            <a:ext cx="32146" cy="9644"/>
          </a:xfrm>
          <a:custGeom>
            <a:avLst/>
            <a:gdLst/>
            <a:ahLst/>
            <a:cxnLst/>
            <a:rect l="l" t="t" r="r" b="b"/>
            <a:pathLst>
              <a:path w="31750" h="9525">
                <a:moveTo>
                  <a:pt x="30080" y="2280"/>
                </a:moveTo>
                <a:lnTo>
                  <a:pt x="30389" y="203"/>
                </a:lnTo>
                <a:lnTo>
                  <a:pt x="31239" y="0"/>
                </a:lnTo>
                <a:lnTo>
                  <a:pt x="30931" y="2077"/>
                </a:lnTo>
                <a:lnTo>
                  <a:pt x="30080" y="2280"/>
                </a:lnTo>
                <a:close/>
              </a:path>
              <a:path w="31750" h="9525">
                <a:moveTo>
                  <a:pt x="0" y="9482"/>
                </a:moveTo>
                <a:lnTo>
                  <a:pt x="152" y="7450"/>
                </a:lnTo>
                <a:lnTo>
                  <a:pt x="30389" y="203"/>
                </a:lnTo>
                <a:lnTo>
                  <a:pt x="30080" y="2280"/>
                </a:lnTo>
                <a:lnTo>
                  <a:pt x="0" y="9482"/>
                </a:lnTo>
                <a:close/>
              </a:path>
            </a:pathLst>
          </a:custGeom>
          <a:solidFill>
            <a:srgbClr val="A7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18" name="object 2318"/>
          <p:cNvSpPr/>
          <p:nvPr/>
        </p:nvSpPr>
        <p:spPr>
          <a:xfrm>
            <a:off x="6591925" y="253660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50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19" name="object 2319"/>
          <p:cNvSpPr/>
          <p:nvPr/>
        </p:nvSpPr>
        <p:spPr>
          <a:xfrm>
            <a:off x="6560484" y="2535399"/>
            <a:ext cx="32788" cy="10287"/>
          </a:xfrm>
          <a:custGeom>
            <a:avLst/>
            <a:gdLst/>
            <a:ahLst/>
            <a:cxnLst/>
            <a:rect l="l" t="t" r="r" b="b"/>
            <a:pathLst>
              <a:path w="32384" h="10160">
                <a:moveTo>
                  <a:pt x="31433" y="2179"/>
                </a:moveTo>
                <a:lnTo>
                  <a:pt x="31741" y="102"/>
                </a:lnTo>
                <a:lnTo>
                  <a:pt x="32170" y="0"/>
                </a:lnTo>
                <a:lnTo>
                  <a:pt x="31862" y="2077"/>
                </a:lnTo>
                <a:lnTo>
                  <a:pt x="31433" y="2179"/>
                </a:lnTo>
                <a:close/>
              </a:path>
              <a:path w="32384" h="10160">
                <a:moveTo>
                  <a:pt x="0" y="9705"/>
                </a:moveTo>
                <a:lnTo>
                  <a:pt x="152" y="7673"/>
                </a:lnTo>
                <a:lnTo>
                  <a:pt x="31741" y="102"/>
                </a:lnTo>
                <a:lnTo>
                  <a:pt x="31433" y="2179"/>
                </a:lnTo>
                <a:lnTo>
                  <a:pt x="0" y="9705"/>
                </a:lnTo>
                <a:close/>
              </a:path>
            </a:pathLst>
          </a:custGeom>
          <a:solidFill>
            <a:srgbClr val="A7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20" name="object 2320"/>
          <p:cNvSpPr/>
          <p:nvPr/>
        </p:nvSpPr>
        <p:spPr>
          <a:xfrm>
            <a:off x="6592868" y="253637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50" y="0"/>
                </a:lnTo>
              </a:path>
            </a:pathLst>
          </a:custGeom>
          <a:ln w="3175">
            <a:solidFill>
              <a:srgbClr val="A7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21" name="object 2321"/>
          <p:cNvSpPr/>
          <p:nvPr/>
        </p:nvSpPr>
        <p:spPr>
          <a:xfrm>
            <a:off x="6593339" y="253626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50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22" name="object 2322"/>
          <p:cNvSpPr/>
          <p:nvPr/>
        </p:nvSpPr>
        <p:spPr>
          <a:xfrm>
            <a:off x="6593724" y="253616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35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23" name="object 2323"/>
          <p:cNvSpPr/>
          <p:nvPr/>
        </p:nvSpPr>
        <p:spPr>
          <a:xfrm>
            <a:off x="6594281" y="2536036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50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24" name="object 2324"/>
          <p:cNvSpPr/>
          <p:nvPr/>
        </p:nvSpPr>
        <p:spPr>
          <a:xfrm>
            <a:off x="6560489" y="2534831"/>
            <a:ext cx="35361" cy="10930"/>
          </a:xfrm>
          <a:custGeom>
            <a:avLst/>
            <a:gdLst/>
            <a:ahLst/>
            <a:cxnLst/>
            <a:rect l="l" t="t" r="r" b="b"/>
            <a:pathLst>
              <a:path w="34925" h="10794">
                <a:moveTo>
                  <a:pt x="33338" y="2281"/>
                </a:moveTo>
                <a:lnTo>
                  <a:pt x="33646" y="203"/>
                </a:lnTo>
                <a:lnTo>
                  <a:pt x="34497" y="0"/>
                </a:lnTo>
                <a:lnTo>
                  <a:pt x="34189" y="2077"/>
                </a:lnTo>
                <a:lnTo>
                  <a:pt x="33338" y="2281"/>
                </a:lnTo>
                <a:close/>
              </a:path>
              <a:path w="34925" h="10794">
                <a:moveTo>
                  <a:pt x="0" y="10263"/>
                </a:moveTo>
                <a:lnTo>
                  <a:pt x="152" y="8231"/>
                </a:lnTo>
                <a:lnTo>
                  <a:pt x="33646" y="203"/>
                </a:lnTo>
                <a:lnTo>
                  <a:pt x="33338" y="2281"/>
                </a:lnTo>
                <a:lnTo>
                  <a:pt x="0" y="10263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25" name="object 2325"/>
          <p:cNvSpPr/>
          <p:nvPr/>
        </p:nvSpPr>
        <p:spPr>
          <a:xfrm>
            <a:off x="6595224" y="2535810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650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26" name="object 2326"/>
          <p:cNvSpPr/>
          <p:nvPr/>
        </p:nvSpPr>
        <p:spPr>
          <a:xfrm>
            <a:off x="6560488" y="2534605"/>
            <a:ext cx="36003" cy="10930"/>
          </a:xfrm>
          <a:custGeom>
            <a:avLst/>
            <a:gdLst/>
            <a:ahLst/>
            <a:cxnLst/>
            <a:rect l="l" t="t" r="r" b="b"/>
            <a:pathLst>
              <a:path w="35559" h="10794">
                <a:moveTo>
                  <a:pt x="34269" y="2281"/>
                </a:moveTo>
                <a:lnTo>
                  <a:pt x="34577" y="203"/>
                </a:lnTo>
                <a:lnTo>
                  <a:pt x="35428" y="0"/>
                </a:lnTo>
                <a:lnTo>
                  <a:pt x="35119" y="2078"/>
                </a:lnTo>
                <a:lnTo>
                  <a:pt x="34269" y="2281"/>
                </a:lnTo>
                <a:close/>
              </a:path>
              <a:path w="35559" h="10794">
                <a:moveTo>
                  <a:pt x="0" y="10486"/>
                </a:moveTo>
                <a:lnTo>
                  <a:pt x="152" y="8454"/>
                </a:lnTo>
                <a:lnTo>
                  <a:pt x="34577" y="203"/>
                </a:lnTo>
                <a:lnTo>
                  <a:pt x="34269" y="2281"/>
                </a:lnTo>
                <a:lnTo>
                  <a:pt x="0" y="10486"/>
                </a:lnTo>
                <a:close/>
              </a:path>
            </a:pathLst>
          </a:custGeom>
          <a:solidFill>
            <a:srgbClr val="A51D2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27" name="object 2327"/>
          <p:cNvSpPr/>
          <p:nvPr/>
        </p:nvSpPr>
        <p:spPr>
          <a:xfrm>
            <a:off x="6596172" y="253558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4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28" name="object 2328"/>
          <p:cNvSpPr/>
          <p:nvPr/>
        </p:nvSpPr>
        <p:spPr>
          <a:xfrm>
            <a:off x="6596550" y="253548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36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29" name="object 2329"/>
          <p:cNvSpPr/>
          <p:nvPr/>
        </p:nvSpPr>
        <p:spPr>
          <a:xfrm>
            <a:off x="6597115" y="253536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4" y="0"/>
                </a:lnTo>
              </a:path>
            </a:pathLst>
          </a:custGeom>
          <a:ln w="3175">
            <a:solidFill>
              <a:srgbClr val="A5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30" name="object 2330"/>
          <p:cNvSpPr/>
          <p:nvPr/>
        </p:nvSpPr>
        <p:spPr>
          <a:xfrm>
            <a:off x="6597586" y="253524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4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31" name="object 2331"/>
          <p:cNvSpPr/>
          <p:nvPr/>
        </p:nvSpPr>
        <p:spPr>
          <a:xfrm>
            <a:off x="6597965" y="253514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30" y="0"/>
                </a:lnTo>
              </a:path>
            </a:pathLst>
          </a:custGeom>
          <a:ln w="3175">
            <a:solidFill>
              <a:srgbClr val="A4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32" name="object 2332"/>
          <p:cNvSpPr/>
          <p:nvPr/>
        </p:nvSpPr>
        <p:spPr>
          <a:xfrm>
            <a:off x="6598528" y="2535021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4" y="0"/>
                </a:lnTo>
              </a:path>
            </a:pathLst>
          </a:custGeom>
          <a:ln w="3175">
            <a:solidFill>
              <a:srgbClr val="A3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33" name="object 2333"/>
          <p:cNvSpPr/>
          <p:nvPr/>
        </p:nvSpPr>
        <p:spPr>
          <a:xfrm>
            <a:off x="6598906" y="253491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31" y="0"/>
                </a:lnTo>
              </a:path>
            </a:pathLst>
          </a:custGeom>
          <a:ln w="3175">
            <a:solidFill>
              <a:srgbClr val="A3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34" name="object 2334"/>
          <p:cNvSpPr/>
          <p:nvPr/>
        </p:nvSpPr>
        <p:spPr>
          <a:xfrm>
            <a:off x="6599470" y="253479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5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35" name="object 2335"/>
          <p:cNvSpPr/>
          <p:nvPr/>
        </p:nvSpPr>
        <p:spPr>
          <a:xfrm>
            <a:off x="6599421" y="2534744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53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36" name="object 2336"/>
          <p:cNvSpPr/>
          <p:nvPr/>
        </p:nvSpPr>
        <p:spPr>
          <a:xfrm>
            <a:off x="6600413" y="2534570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4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37" name="object 2337"/>
          <p:cNvSpPr/>
          <p:nvPr/>
        </p:nvSpPr>
        <p:spPr>
          <a:xfrm>
            <a:off x="6600363" y="2534519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52" y="0"/>
                </a:lnTo>
              </a:path>
            </a:pathLst>
          </a:custGeom>
          <a:ln w="3175">
            <a:solidFill>
              <a:srgbClr val="A21D21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38" name="object 2338"/>
          <p:cNvSpPr/>
          <p:nvPr/>
        </p:nvSpPr>
        <p:spPr>
          <a:xfrm>
            <a:off x="6601355" y="253434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5" y="0"/>
                </a:lnTo>
              </a:path>
            </a:pathLst>
          </a:custGeom>
          <a:ln w="3175">
            <a:solidFill>
              <a:srgbClr val="A1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39" name="object 2339"/>
          <p:cNvSpPr/>
          <p:nvPr/>
        </p:nvSpPr>
        <p:spPr>
          <a:xfrm>
            <a:off x="6601734" y="2534242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30" y="0"/>
                </a:lnTo>
              </a:path>
            </a:pathLst>
          </a:custGeom>
          <a:ln w="3175">
            <a:solidFill>
              <a:srgbClr val="A01D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40" name="object 2340"/>
          <p:cNvSpPr/>
          <p:nvPr/>
        </p:nvSpPr>
        <p:spPr>
          <a:xfrm>
            <a:off x="6602298" y="2534119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5" y="0"/>
                </a:lnTo>
              </a:path>
            </a:pathLst>
          </a:custGeom>
          <a:ln w="3175">
            <a:solidFill>
              <a:srgbClr val="A0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41" name="object 2341"/>
          <p:cNvSpPr/>
          <p:nvPr/>
        </p:nvSpPr>
        <p:spPr>
          <a:xfrm>
            <a:off x="6602769" y="2534006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4" y="0"/>
                </a:lnTo>
              </a:path>
            </a:pathLst>
          </a:custGeom>
          <a:ln w="3175">
            <a:solidFill>
              <a:srgbClr val="A0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42" name="object 2342"/>
          <p:cNvSpPr/>
          <p:nvPr/>
        </p:nvSpPr>
        <p:spPr>
          <a:xfrm>
            <a:off x="6603148" y="2533903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29" y="0"/>
                </a:lnTo>
              </a:path>
            </a:pathLst>
          </a:custGeom>
          <a:ln w="3175">
            <a:solidFill>
              <a:srgbClr val="9F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43" name="object 2343"/>
          <p:cNvSpPr/>
          <p:nvPr/>
        </p:nvSpPr>
        <p:spPr>
          <a:xfrm>
            <a:off x="6603712" y="2533779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4" y="0"/>
                </a:lnTo>
              </a:path>
            </a:pathLst>
          </a:custGeom>
          <a:ln w="3175">
            <a:solidFill>
              <a:srgbClr val="9F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44" name="object 2344"/>
          <p:cNvSpPr/>
          <p:nvPr/>
        </p:nvSpPr>
        <p:spPr>
          <a:xfrm>
            <a:off x="6603663" y="2533728"/>
            <a:ext cx="128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1153" y="0"/>
                </a:lnTo>
              </a:path>
            </a:pathLst>
          </a:custGeom>
          <a:ln w="3175">
            <a:solidFill>
              <a:srgbClr val="9E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45" name="object 2345"/>
          <p:cNvSpPr/>
          <p:nvPr/>
        </p:nvSpPr>
        <p:spPr>
          <a:xfrm>
            <a:off x="6604654" y="2533554"/>
            <a:ext cx="643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646" y="0"/>
                </a:lnTo>
              </a:path>
            </a:pathLst>
          </a:custGeom>
          <a:ln w="3175">
            <a:solidFill>
              <a:srgbClr val="9E1C2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46" name="object 2346"/>
          <p:cNvSpPr/>
          <p:nvPr/>
        </p:nvSpPr>
        <p:spPr>
          <a:xfrm>
            <a:off x="6604605" y="2532351"/>
            <a:ext cx="1286" cy="2572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0" y="2279"/>
                </a:moveTo>
                <a:lnTo>
                  <a:pt x="308" y="199"/>
                </a:lnTo>
                <a:lnTo>
                  <a:pt x="1139" y="0"/>
                </a:lnTo>
                <a:lnTo>
                  <a:pt x="845" y="2076"/>
                </a:lnTo>
                <a:lnTo>
                  <a:pt x="0" y="2279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47" name="object 2347"/>
          <p:cNvSpPr/>
          <p:nvPr/>
        </p:nvSpPr>
        <p:spPr>
          <a:xfrm>
            <a:off x="6605589" y="2533252"/>
            <a:ext cx="643" cy="1286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1157"/>
                </a:moveTo>
                <a:lnTo>
                  <a:pt x="171" y="0"/>
                </a:lnTo>
                <a:lnTo>
                  <a:pt x="171" y="1116"/>
                </a:lnTo>
                <a:lnTo>
                  <a:pt x="0" y="1157"/>
                </a:lnTo>
                <a:close/>
              </a:path>
            </a:pathLst>
          </a:custGeom>
          <a:solidFill>
            <a:srgbClr val="9E1C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48" name="object 2348"/>
          <p:cNvSpPr/>
          <p:nvPr/>
        </p:nvSpPr>
        <p:spPr>
          <a:xfrm>
            <a:off x="6522338" y="2341069"/>
            <a:ext cx="83425" cy="2044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49" name="object 2349"/>
          <p:cNvSpPr/>
          <p:nvPr/>
        </p:nvSpPr>
        <p:spPr>
          <a:xfrm>
            <a:off x="6558123" y="2542290"/>
            <a:ext cx="48661" cy="1662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50" name="object 2350"/>
          <p:cNvSpPr/>
          <p:nvPr/>
        </p:nvSpPr>
        <p:spPr>
          <a:xfrm>
            <a:off x="6556974" y="2552023"/>
            <a:ext cx="48784" cy="20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51" name="object 2351"/>
          <p:cNvSpPr/>
          <p:nvPr/>
        </p:nvSpPr>
        <p:spPr>
          <a:xfrm>
            <a:off x="6555847" y="2561621"/>
            <a:ext cx="50431" cy="236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52" name="object 2352"/>
          <p:cNvSpPr/>
          <p:nvPr/>
        </p:nvSpPr>
        <p:spPr>
          <a:xfrm>
            <a:off x="6554728" y="2571354"/>
            <a:ext cx="50439" cy="2674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53" name="object 2353"/>
          <p:cNvSpPr/>
          <p:nvPr/>
        </p:nvSpPr>
        <p:spPr>
          <a:xfrm>
            <a:off x="6553481" y="2581282"/>
            <a:ext cx="49093" cy="2941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54" name="object 2354"/>
          <p:cNvSpPr/>
          <p:nvPr/>
        </p:nvSpPr>
        <p:spPr>
          <a:xfrm>
            <a:off x="6550995" y="2591628"/>
            <a:ext cx="48810" cy="3206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55" name="object 2355"/>
          <p:cNvSpPr/>
          <p:nvPr/>
        </p:nvSpPr>
        <p:spPr>
          <a:xfrm>
            <a:off x="6571361" y="2616579"/>
            <a:ext cx="3858" cy="2572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0" y="2395"/>
                </a:moveTo>
                <a:lnTo>
                  <a:pt x="863" y="1820"/>
                </a:lnTo>
                <a:lnTo>
                  <a:pt x="1315" y="1696"/>
                </a:lnTo>
                <a:lnTo>
                  <a:pt x="2018" y="1050"/>
                </a:lnTo>
                <a:lnTo>
                  <a:pt x="3595" y="0"/>
                </a:lnTo>
                <a:lnTo>
                  <a:pt x="1407" y="2008"/>
                </a:lnTo>
                <a:lnTo>
                  <a:pt x="0" y="2395"/>
                </a:lnTo>
                <a:close/>
              </a:path>
            </a:pathLst>
          </a:custGeom>
          <a:solidFill>
            <a:srgbClr val="92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56" name="object 2356"/>
          <p:cNvSpPr/>
          <p:nvPr/>
        </p:nvSpPr>
        <p:spPr>
          <a:xfrm>
            <a:off x="6569780" y="2614640"/>
            <a:ext cx="8358" cy="5786"/>
          </a:xfrm>
          <a:custGeom>
            <a:avLst/>
            <a:gdLst/>
            <a:ahLst/>
            <a:cxnLst/>
            <a:rect l="l" t="t" r="r" b="b"/>
            <a:pathLst>
              <a:path w="8254" h="5714">
                <a:moveTo>
                  <a:pt x="0" y="5352"/>
                </a:moveTo>
                <a:lnTo>
                  <a:pt x="2285" y="3829"/>
                </a:lnTo>
                <a:lnTo>
                  <a:pt x="3051" y="3618"/>
                </a:lnTo>
                <a:lnTo>
                  <a:pt x="4241" y="2526"/>
                </a:lnTo>
                <a:lnTo>
                  <a:pt x="8032" y="0"/>
                </a:lnTo>
                <a:lnTo>
                  <a:pt x="3142" y="4488"/>
                </a:lnTo>
                <a:lnTo>
                  <a:pt x="0" y="5352"/>
                </a:lnTo>
                <a:close/>
              </a:path>
            </a:pathLst>
          </a:custGeom>
          <a:solidFill>
            <a:srgbClr val="91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57" name="object 2357"/>
          <p:cNvSpPr/>
          <p:nvPr/>
        </p:nvSpPr>
        <p:spPr>
          <a:xfrm>
            <a:off x="6568198" y="2612701"/>
            <a:ext cx="12858" cy="9001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0" y="8313"/>
                </a:moveTo>
                <a:lnTo>
                  <a:pt x="867" y="7734"/>
                </a:lnTo>
                <a:lnTo>
                  <a:pt x="4787" y="6656"/>
                </a:lnTo>
                <a:lnTo>
                  <a:pt x="10881" y="1061"/>
                </a:lnTo>
                <a:lnTo>
                  <a:pt x="12474" y="0"/>
                </a:lnTo>
                <a:lnTo>
                  <a:pt x="4881" y="6970"/>
                </a:lnTo>
                <a:lnTo>
                  <a:pt x="0" y="8313"/>
                </a:lnTo>
                <a:close/>
              </a:path>
            </a:pathLst>
          </a:custGeom>
          <a:solidFill>
            <a:srgbClr val="91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58" name="object 2358"/>
          <p:cNvSpPr/>
          <p:nvPr/>
        </p:nvSpPr>
        <p:spPr>
          <a:xfrm>
            <a:off x="6566620" y="2610762"/>
            <a:ext cx="17359" cy="11573"/>
          </a:xfrm>
          <a:custGeom>
            <a:avLst/>
            <a:gdLst/>
            <a:ahLst/>
            <a:cxnLst/>
            <a:rect l="l" t="t" r="r" b="b"/>
            <a:pathLst>
              <a:path w="17145" h="11430">
                <a:moveTo>
                  <a:pt x="0" y="11270"/>
                </a:moveTo>
                <a:lnTo>
                  <a:pt x="2569" y="9557"/>
                </a:lnTo>
                <a:lnTo>
                  <a:pt x="6119" y="8581"/>
                </a:lnTo>
                <a:lnTo>
                  <a:pt x="11639" y="3513"/>
                </a:lnTo>
                <a:lnTo>
                  <a:pt x="16912" y="0"/>
                </a:lnTo>
                <a:lnTo>
                  <a:pt x="8153" y="8040"/>
                </a:lnTo>
                <a:lnTo>
                  <a:pt x="5631" y="9721"/>
                </a:lnTo>
                <a:lnTo>
                  <a:pt x="0" y="11270"/>
                </a:lnTo>
                <a:close/>
              </a:path>
            </a:pathLst>
          </a:custGeom>
          <a:solidFill>
            <a:srgbClr val="91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59" name="object 2359"/>
          <p:cNvSpPr/>
          <p:nvPr/>
        </p:nvSpPr>
        <p:spPr>
          <a:xfrm>
            <a:off x="6565037" y="2608817"/>
            <a:ext cx="21859" cy="14786"/>
          </a:xfrm>
          <a:custGeom>
            <a:avLst/>
            <a:gdLst/>
            <a:ahLst/>
            <a:cxnLst/>
            <a:rect l="l" t="t" r="r" b="b"/>
            <a:pathLst>
              <a:path w="21590" h="14605">
                <a:moveTo>
                  <a:pt x="11008" y="9097"/>
                </a:moveTo>
                <a:lnTo>
                  <a:pt x="19767" y="1055"/>
                </a:lnTo>
                <a:lnTo>
                  <a:pt x="21352" y="0"/>
                </a:lnTo>
                <a:lnTo>
                  <a:pt x="12590" y="8043"/>
                </a:lnTo>
                <a:lnTo>
                  <a:pt x="11008" y="9097"/>
                </a:lnTo>
                <a:close/>
              </a:path>
              <a:path w="21590" h="14605">
                <a:moveTo>
                  <a:pt x="0" y="14229"/>
                </a:moveTo>
                <a:lnTo>
                  <a:pt x="866" y="13651"/>
                </a:lnTo>
                <a:lnTo>
                  <a:pt x="6497" y="12102"/>
                </a:lnTo>
                <a:lnTo>
                  <a:pt x="5631" y="12680"/>
                </a:lnTo>
                <a:lnTo>
                  <a:pt x="0" y="14229"/>
                </a:lnTo>
                <a:close/>
              </a:path>
            </a:pathLst>
          </a:custGeom>
          <a:solidFill>
            <a:srgbClr val="91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60" name="object 2360"/>
          <p:cNvSpPr/>
          <p:nvPr/>
        </p:nvSpPr>
        <p:spPr>
          <a:xfrm>
            <a:off x="6563456" y="2606875"/>
            <a:ext cx="26359" cy="18002"/>
          </a:xfrm>
          <a:custGeom>
            <a:avLst/>
            <a:gdLst/>
            <a:ahLst/>
            <a:cxnLst/>
            <a:rect l="l" t="t" r="r" b="b"/>
            <a:pathLst>
              <a:path w="26034" h="17780">
                <a:moveTo>
                  <a:pt x="11758" y="11555"/>
                </a:moveTo>
                <a:lnTo>
                  <a:pt x="20519" y="3513"/>
                </a:lnTo>
                <a:lnTo>
                  <a:pt x="25791" y="0"/>
                </a:lnTo>
                <a:lnTo>
                  <a:pt x="17030" y="8043"/>
                </a:lnTo>
                <a:lnTo>
                  <a:pt x="11758" y="11555"/>
                </a:lnTo>
                <a:close/>
              </a:path>
              <a:path w="26034" h="17780">
                <a:moveTo>
                  <a:pt x="0" y="17187"/>
                </a:moveTo>
                <a:lnTo>
                  <a:pt x="2569" y="15474"/>
                </a:lnTo>
                <a:lnTo>
                  <a:pt x="8200" y="13925"/>
                </a:lnTo>
                <a:lnTo>
                  <a:pt x="5630" y="15638"/>
                </a:lnTo>
                <a:lnTo>
                  <a:pt x="0" y="17187"/>
                </a:lnTo>
                <a:close/>
              </a:path>
            </a:pathLst>
          </a:custGeom>
          <a:solidFill>
            <a:srgbClr val="90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61" name="object 2361"/>
          <p:cNvSpPr/>
          <p:nvPr/>
        </p:nvSpPr>
        <p:spPr>
          <a:xfrm>
            <a:off x="6561889" y="2604957"/>
            <a:ext cx="30860" cy="20573"/>
          </a:xfrm>
          <a:custGeom>
            <a:avLst/>
            <a:gdLst/>
            <a:ahLst/>
            <a:cxnLst/>
            <a:rect l="l" t="t" r="r" b="b"/>
            <a:pathLst>
              <a:path w="30479" h="20319">
                <a:moveTo>
                  <a:pt x="19842" y="9097"/>
                </a:moveTo>
                <a:lnTo>
                  <a:pt x="28606" y="1051"/>
                </a:lnTo>
                <a:lnTo>
                  <a:pt x="30185" y="0"/>
                </a:lnTo>
                <a:lnTo>
                  <a:pt x="21419" y="8046"/>
                </a:lnTo>
                <a:lnTo>
                  <a:pt x="19842" y="9097"/>
                </a:lnTo>
                <a:close/>
              </a:path>
              <a:path w="30479" h="20319">
                <a:moveTo>
                  <a:pt x="0" y="20115"/>
                </a:moveTo>
                <a:lnTo>
                  <a:pt x="863" y="19539"/>
                </a:lnTo>
                <a:lnTo>
                  <a:pt x="6494" y="17990"/>
                </a:lnTo>
                <a:lnTo>
                  <a:pt x="5630" y="18566"/>
                </a:lnTo>
                <a:lnTo>
                  <a:pt x="0" y="20115"/>
                </a:lnTo>
                <a:close/>
              </a:path>
            </a:pathLst>
          </a:custGeom>
          <a:solidFill>
            <a:srgbClr val="90191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62" name="object 2362"/>
          <p:cNvSpPr/>
          <p:nvPr/>
        </p:nvSpPr>
        <p:spPr>
          <a:xfrm>
            <a:off x="6560312" y="2603012"/>
            <a:ext cx="35361" cy="23788"/>
          </a:xfrm>
          <a:custGeom>
            <a:avLst/>
            <a:gdLst/>
            <a:ahLst/>
            <a:cxnLst/>
            <a:rect l="l" t="t" r="r" b="b"/>
            <a:pathLst>
              <a:path w="34925" h="23494">
                <a:moveTo>
                  <a:pt x="22072" y="10567"/>
                </a:moveTo>
                <a:lnTo>
                  <a:pt x="30836" y="2523"/>
                </a:lnTo>
                <a:lnTo>
                  <a:pt x="34622" y="0"/>
                </a:lnTo>
                <a:lnTo>
                  <a:pt x="25857" y="8046"/>
                </a:lnTo>
                <a:lnTo>
                  <a:pt x="22072" y="10567"/>
                </a:lnTo>
                <a:close/>
              </a:path>
              <a:path w="34925" h="23494">
                <a:moveTo>
                  <a:pt x="0" y="23072"/>
                </a:moveTo>
                <a:lnTo>
                  <a:pt x="2283" y="21550"/>
                </a:lnTo>
                <a:lnTo>
                  <a:pt x="7913" y="20001"/>
                </a:lnTo>
                <a:lnTo>
                  <a:pt x="5629" y="21523"/>
                </a:lnTo>
                <a:lnTo>
                  <a:pt x="0" y="23072"/>
                </a:lnTo>
                <a:close/>
              </a:path>
            </a:pathLst>
          </a:custGeom>
          <a:solidFill>
            <a:srgbClr val="8F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63" name="object 2363"/>
          <p:cNvSpPr/>
          <p:nvPr/>
        </p:nvSpPr>
        <p:spPr>
          <a:xfrm>
            <a:off x="6558720" y="2603086"/>
            <a:ext cx="37289" cy="24431"/>
          </a:xfrm>
          <a:custGeom>
            <a:avLst/>
            <a:gdLst/>
            <a:ahLst/>
            <a:cxnLst/>
            <a:rect l="l" t="t" r="r" b="b"/>
            <a:pathLst>
              <a:path w="36829" h="24130">
                <a:moveTo>
                  <a:pt x="28740" y="7104"/>
                </a:moveTo>
                <a:lnTo>
                  <a:pt x="36480" y="0"/>
                </a:lnTo>
                <a:lnTo>
                  <a:pt x="36229" y="624"/>
                </a:lnTo>
                <a:lnTo>
                  <a:pt x="30306" y="6061"/>
                </a:lnTo>
                <a:lnTo>
                  <a:pt x="28740" y="7104"/>
                </a:lnTo>
                <a:close/>
              </a:path>
              <a:path w="36829" h="24130">
                <a:moveTo>
                  <a:pt x="0" y="24052"/>
                </a:moveTo>
                <a:lnTo>
                  <a:pt x="863" y="23476"/>
                </a:lnTo>
                <a:lnTo>
                  <a:pt x="6493" y="21928"/>
                </a:lnTo>
                <a:lnTo>
                  <a:pt x="5630" y="22503"/>
                </a:lnTo>
                <a:lnTo>
                  <a:pt x="0" y="24052"/>
                </a:lnTo>
                <a:close/>
              </a:path>
            </a:pathLst>
          </a:custGeom>
          <a:solidFill>
            <a:srgbClr val="8F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64" name="object 2364"/>
          <p:cNvSpPr/>
          <p:nvPr/>
        </p:nvSpPr>
        <p:spPr>
          <a:xfrm>
            <a:off x="6557135" y="2603353"/>
            <a:ext cx="38575" cy="25717"/>
          </a:xfrm>
          <a:custGeom>
            <a:avLst/>
            <a:gdLst/>
            <a:ahLst/>
            <a:cxnLst/>
            <a:rect l="l" t="t" r="r" b="b"/>
            <a:pathLst>
              <a:path w="38100" h="25400">
                <a:moveTo>
                  <a:pt x="30967" y="6400"/>
                </a:moveTo>
                <a:lnTo>
                  <a:pt x="37939" y="0"/>
                </a:lnTo>
                <a:lnTo>
                  <a:pt x="37767" y="425"/>
                </a:lnTo>
                <a:lnTo>
                  <a:pt x="37259" y="1578"/>
                </a:lnTo>
                <a:lnTo>
                  <a:pt x="34758" y="3874"/>
                </a:lnTo>
                <a:lnTo>
                  <a:pt x="30967" y="6400"/>
                </a:lnTo>
                <a:close/>
              </a:path>
              <a:path w="38100" h="25400">
                <a:moveTo>
                  <a:pt x="0" y="24831"/>
                </a:moveTo>
                <a:lnTo>
                  <a:pt x="2286" y="23307"/>
                </a:lnTo>
                <a:lnTo>
                  <a:pt x="7916" y="21759"/>
                </a:lnTo>
                <a:lnTo>
                  <a:pt x="5629" y="23282"/>
                </a:lnTo>
                <a:lnTo>
                  <a:pt x="0" y="24831"/>
                </a:lnTo>
                <a:close/>
              </a:path>
            </a:pathLst>
          </a:custGeom>
          <a:solidFill>
            <a:srgbClr val="8F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65" name="object 2365"/>
          <p:cNvSpPr/>
          <p:nvPr/>
        </p:nvSpPr>
        <p:spPr>
          <a:xfrm>
            <a:off x="6555549" y="2605510"/>
            <a:ext cx="39218" cy="24431"/>
          </a:xfrm>
          <a:custGeom>
            <a:avLst/>
            <a:gdLst/>
            <a:ahLst/>
            <a:cxnLst/>
            <a:rect l="l" t="t" r="r" b="b"/>
            <a:pathLst>
              <a:path w="38734" h="24130">
                <a:moveTo>
                  <a:pt x="37623" y="876"/>
                </a:moveTo>
                <a:lnTo>
                  <a:pt x="38578" y="0"/>
                </a:lnTo>
                <a:lnTo>
                  <a:pt x="38428" y="340"/>
                </a:lnTo>
                <a:lnTo>
                  <a:pt x="37623" y="876"/>
                </a:lnTo>
                <a:close/>
              </a:path>
              <a:path w="38734" h="24130">
                <a:moveTo>
                  <a:pt x="0" y="23742"/>
                </a:moveTo>
                <a:lnTo>
                  <a:pt x="863" y="23166"/>
                </a:lnTo>
                <a:lnTo>
                  <a:pt x="6492" y="21618"/>
                </a:lnTo>
                <a:lnTo>
                  <a:pt x="5629" y="22194"/>
                </a:lnTo>
                <a:lnTo>
                  <a:pt x="0" y="23742"/>
                </a:lnTo>
                <a:close/>
              </a:path>
            </a:pathLst>
          </a:custGeom>
          <a:solidFill>
            <a:srgbClr val="8E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66" name="object 2366"/>
          <p:cNvSpPr/>
          <p:nvPr/>
        </p:nvSpPr>
        <p:spPr>
          <a:xfrm>
            <a:off x="6553966" y="2628447"/>
            <a:ext cx="7072" cy="2572"/>
          </a:xfrm>
          <a:custGeom>
            <a:avLst/>
            <a:gdLst/>
            <a:ahLst/>
            <a:cxnLst/>
            <a:rect l="l" t="t" r="r" b="b"/>
            <a:pathLst>
              <a:path w="6984" h="2539">
                <a:moveTo>
                  <a:pt x="0" y="2125"/>
                </a:moveTo>
                <a:lnTo>
                  <a:pt x="865" y="1548"/>
                </a:lnTo>
                <a:lnTo>
                  <a:pt x="6494" y="0"/>
                </a:lnTo>
                <a:lnTo>
                  <a:pt x="5628" y="576"/>
                </a:lnTo>
                <a:lnTo>
                  <a:pt x="0" y="2125"/>
                </a:lnTo>
                <a:close/>
              </a:path>
            </a:pathLst>
          </a:custGeom>
          <a:solidFill>
            <a:srgbClr val="8E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67" name="object 2367"/>
          <p:cNvSpPr/>
          <p:nvPr/>
        </p:nvSpPr>
        <p:spPr>
          <a:xfrm>
            <a:off x="6552384" y="2628534"/>
            <a:ext cx="8358" cy="3215"/>
          </a:xfrm>
          <a:custGeom>
            <a:avLst/>
            <a:gdLst/>
            <a:ahLst/>
            <a:cxnLst/>
            <a:rect l="l" t="t" r="r" b="b"/>
            <a:pathLst>
              <a:path w="8254" h="3175">
                <a:moveTo>
                  <a:pt x="0" y="3085"/>
                </a:moveTo>
                <a:lnTo>
                  <a:pt x="2307" y="1547"/>
                </a:lnTo>
                <a:lnTo>
                  <a:pt x="7935" y="0"/>
                </a:lnTo>
                <a:lnTo>
                  <a:pt x="5628" y="1537"/>
                </a:lnTo>
                <a:lnTo>
                  <a:pt x="0" y="3085"/>
                </a:lnTo>
                <a:close/>
              </a:path>
            </a:pathLst>
          </a:custGeom>
          <a:solidFill>
            <a:srgbClr val="8D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68" name="object 2368"/>
          <p:cNvSpPr/>
          <p:nvPr/>
        </p:nvSpPr>
        <p:spPr>
          <a:xfrm>
            <a:off x="6550821" y="2630543"/>
            <a:ext cx="7072" cy="2572"/>
          </a:xfrm>
          <a:custGeom>
            <a:avLst/>
            <a:gdLst/>
            <a:ahLst/>
            <a:cxnLst/>
            <a:rect l="l" t="t" r="r" b="b"/>
            <a:pathLst>
              <a:path w="6984" h="2539">
                <a:moveTo>
                  <a:pt x="0" y="2123"/>
                </a:moveTo>
                <a:lnTo>
                  <a:pt x="864" y="1547"/>
                </a:lnTo>
                <a:lnTo>
                  <a:pt x="6491" y="0"/>
                </a:lnTo>
                <a:lnTo>
                  <a:pt x="5627" y="575"/>
                </a:lnTo>
                <a:lnTo>
                  <a:pt x="0" y="2123"/>
                </a:lnTo>
                <a:close/>
              </a:path>
            </a:pathLst>
          </a:custGeom>
          <a:solidFill>
            <a:srgbClr val="8D181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69" name="object 2369"/>
          <p:cNvSpPr/>
          <p:nvPr/>
        </p:nvSpPr>
        <p:spPr>
          <a:xfrm>
            <a:off x="6549565" y="2630451"/>
            <a:ext cx="8358" cy="3215"/>
          </a:xfrm>
          <a:custGeom>
            <a:avLst/>
            <a:gdLst/>
            <a:ahLst/>
            <a:cxnLst/>
            <a:rect l="l" t="t" r="r" b="b"/>
            <a:pathLst>
              <a:path w="8254" h="3175">
                <a:moveTo>
                  <a:pt x="0" y="3172"/>
                </a:moveTo>
                <a:lnTo>
                  <a:pt x="52" y="3011"/>
                </a:lnTo>
                <a:lnTo>
                  <a:pt x="2249" y="1547"/>
                </a:lnTo>
                <a:lnTo>
                  <a:pt x="7877" y="0"/>
                </a:lnTo>
                <a:lnTo>
                  <a:pt x="5306" y="1712"/>
                </a:lnTo>
                <a:lnTo>
                  <a:pt x="0" y="3172"/>
                </a:lnTo>
                <a:close/>
              </a:path>
            </a:pathLst>
          </a:custGeom>
          <a:solidFill>
            <a:srgbClr val="8C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70" name="object 2370"/>
          <p:cNvSpPr/>
          <p:nvPr/>
        </p:nvSpPr>
        <p:spPr>
          <a:xfrm>
            <a:off x="6549347" y="2633490"/>
            <a:ext cx="5143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836" y="0"/>
                </a:lnTo>
              </a:path>
            </a:pathLst>
          </a:custGeom>
          <a:ln w="3175">
            <a:solidFill>
              <a:srgbClr val="8C181A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71" name="object 2371"/>
          <p:cNvSpPr/>
          <p:nvPr/>
        </p:nvSpPr>
        <p:spPr>
          <a:xfrm>
            <a:off x="6547572" y="2632568"/>
            <a:ext cx="7072" cy="321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1528" y="2422"/>
                </a:moveTo>
                <a:lnTo>
                  <a:pt x="1889" y="1325"/>
                </a:lnTo>
                <a:lnTo>
                  <a:pt x="6707" y="0"/>
                </a:lnTo>
                <a:lnTo>
                  <a:pt x="4156" y="1699"/>
                </a:lnTo>
                <a:lnTo>
                  <a:pt x="1528" y="2422"/>
                </a:lnTo>
                <a:close/>
              </a:path>
              <a:path w="6984" h="3175">
                <a:moveTo>
                  <a:pt x="0" y="2842"/>
                </a:moveTo>
                <a:lnTo>
                  <a:pt x="257" y="2100"/>
                </a:lnTo>
                <a:lnTo>
                  <a:pt x="76" y="2821"/>
                </a:lnTo>
                <a:close/>
              </a:path>
            </a:pathLst>
          </a:custGeom>
          <a:solidFill>
            <a:srgbClr val="8C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72" name="object 2372"/>
          <p:cNvSpPr/>
          <p:nvPr/>
        </p:nvSpPr>
        <p:spPr>
          <a:xfrm>
            <a:off x="6547333" y="2634775"/>
            <a:ext cx="3858" cy="1929"/>
          </a:xfrm>
          <a:custGeom>
            <a:avLst/>
            <a:gdLst/>
            <a:ahLst/>
            <a:cxnLst/>
            <a:rect l="l" t="t" r="r" b="b"/>
            <a:pathLst>
              <a:path w="3809" h="1905">
                <a:moveTo>
                  <a:pt x="1541" y="915"/>
                </a:moveTo>
                <a:lnTo>
                  <a:pt x="1660" y="552"/>
                </a:lnTo>
                <a:lnTo>
                  <a:pt x="3670" y="0"/>
                </a:lnTo>
                <a:lnTo>
                  <a:pt x="2828" y="561"/>
                </a:lnTo>
                <a:lnTo>
                  <a:pt x="1541" y="915"/>
                </a:lnTo>
                <a:close/>
              </a:path>
              <a:path w="3809" h="1905">
                <a:moveTo>
                  <a:pt x="0" y="1339"/>
                </a:moveTo>
                <a:lnTo>
                  <a:pt x="126" y="974"/>
                </a:lnTo>
                <a:lnTo>
                  <a:pt x="72" y="1318"/>
                </a:lnTo>
                <a:close/>
              </a:path>
            </a:pathLst>
          </a:custGeom>
          <a:solidFill>
            <a:srgbClr val="8C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73" name="object 2373"/>
          <p:cNvSpPr/>
          <p:nvPr/>
        </p:nvSpPr>
        <p:spPr>
          <a:xfrm>
            <a:off x="6547093" y="2634850"/>
            <a:ext cx="3858" cy="2572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1567" y="1480"/>
                </a:moveTo>
                <a:lnTo>
                  <a:pt x="1881" y="524"/>
                </a:lnTo>
                <a:lnTo>
                  <a:pt x="3789" y="0"/>
                </a:lnTo>
                <a:lnTo>
                  <a:pt x="1567" y="1480"/>
                </a:lnTo>
                <a:close/>
              </a:path>
              <a:path w="3809" h="2539">
                <a:moveTo>
                  <a:pt x="0" y="1945"/>
                </a:moveTo>
                <a:lnTo>
                  <a:pt x="345" y="947"/>
                </a:lnTo>
                <a:lnTo>
                  <a:pt x="64" y="1927"/>
                </a:lnTo>
                <a:close/>
              </a:path>
            </a:pathLst>
          </a:custGeom>
          <a:solidFill>
            <a:srgbClr val="8B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74" name="object 2374"/>
          <p:cNvSpPr/>
          <p:nvPr/>
        </p:nvSpPr>
        <p:spPr>
          <a:xfrm>
            <a:off x="6546865" y="2637105"/>
            <a:ext cx="643" cy="643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56" y="375"/>
                </a:moveTo>
                <a:lnTo>
                  <a:pt x="190" y="0"/>
                </a:lnTo>
                <a:lnTo>
                  <a:pt x="0" y="390"/>
                </a:lnTo>
                <a:close/>
              </a:path>
            </a:pathLst>
          </a:custGeom>
          <a:solidFill>
            <a:srgbClr val="8B181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75" name="object 2375"/>
          <p:cNvSpPr/>
          <p:nvPr/>
        </p:nvSpPr>
        <p:spPr>
          <a:xfrm>
            <a:off x="6529390" y="2602730"/>
            <a:ext cx="66409" cy="6918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76" name="object 2376"/>
          <p:cNvSpPr/>
          <p:nvPr/>
        </p:nvSpPr>
        <p:spPr>
          <a:xfrm>
            <a:off x="6487029" y="2657326"/>
            <a:ext cx="70219" cy="5705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77" name="object 2377"/>
          <p:cNvSpPr/>
          <p:nvPr/>
        </p:nvSpPr>
        <p:spPr>
          <a:xfrm>
            <a:off x="6518723" y="2688597"/>
            <a:ext cx="12215" cy="10287"/>
          </a:xfrm>
          <a:custGeom>
            <a:avLst/>
            <a:gdLst/>
            <a:ahLst/>
            <a:cxnLst/>
            <a:rect l="l" t="t" r="r" b="b"/>
            <a:pathLst>
              <a:path w="12065" h="10160">
                <a:moveTo>
                  <a:pt x="0" y="10037"/>
                </a:moveTo>
                <a:lnTo>
                  <a:pt x="11724" y="0"/>
                </a:lnTo>
                <a:lnTo>
                  <a:pt x="7927" y="3835"/>
                </a:lnTo>
                <a:lnTo>
                  <a:pt x="3965" y="7162"/>
                </a:lnTo>
                <a:lnTo>
                  <a:pt x="1" y="10037"/>
                </a:lnTo>
                <a:close/>
              </a:path>
            </a:pathLst>
          </a:custGeom>
          <a:solidFill>
            <a:srgbClr val="751112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78" name="object 2378"/>
          <p:cNvSpPr txBox="1"/>
          <p:nvPr/>
        </p:nvSpPr>
        <p:spPr>
          <a:xfrm>
            <a:off x="573394" y="2959148"/>
            <a:ext cx="6097440" cy="2054515"/>
          </a:xfrm>
          <a:prstGeom prst="rect">
            <a:avLst/>
          </a:prstGeom>
        </p:spPr>
        <p:txBody>
          <a:bodyPr vert="horz" wrap="square" lIns="0" tIns="117011" rIns="0" bIns="0" rtlCol="0">
            <a:spAutoFit/>
          </a:bodyPr>
          <a:lstStyle/>
          <a:p>
            <a:pPr marL="2475952">
              <a:spcBef>
                <a:spcPts val="921"/>
              </a:spcBef>
            </a:pPr>
            <a:r>
              <a:rPr sz="1215" b="1" spc="-35" dirty="0">
                <a:latin typeface="Helvetica"/>
                <a:cs typeface="Helvetica"/>
              </a:rPr>
              <a:t>Sponsor </a:t>
            </a:r>
            <a:r>
              <a:rPr sz="1215" b="1" spc="20" dirty="0">
                <a:latin typeface="Helvetica"/>
                <a:cs typeface="Helvetica"/>
              </a:rPr>
              <a:t>of </a:t>
            </a:r>
            <a:r>
              <a:rPr sz="1215" b="1" spc="-25" dirty="0">
                <a:latin typeface="Helvetica"/>
                <a:cs typeface="Helvetica"/>
              </a:rPr>
              <a:t>a </a:t>
            </a:r>
            <a:r>
              <a:rPr sz="1215" b="1" spc="41" dirty="0">
                <a:latin typeface="Helvetica"/>
                <a:cs typeface="Helvetica"/>
              </a:rPr>
              <a:t>Network</a:t>
            </a:r>
            <a:r>
              <a:rPr sz="1215" b="1" spc="76" dirty="0">
                <a:latin typeface="Helvetica"/>
                <a:cs typeface="Helvetica"/>
              </a:rPr>
              <a:t> </a:t>
            </a:r>
            <a:r>
              <a:rPr sz="1215" b="1" spc="-20" dirty="0">
                <a:latin typeface="Helvetica"/>
                <a:cs typeface="Helvetica"/>
              </a:rPr>
              <a:t>Break</a:t>
            </a:r>
            <a:endParaRPr sz="1215" dirty="0">
              <a:latin typeface="Helvetica"/>
              <a:cs typeface="Helvetica"/>
            </a:endParaRPr>
          </a:p>
          <a:p>
            <a:pPr marL="2475952" marR="77153">
              <a:lnSpc>
                <a:spcPts val="1519"/>
              </a:lnSpc>
              <a:spcBef>
                <a:spcPts val="61"/>
              </a:spcBef>
            </a:pPr>
            <a:r>
              <a:rPr sz="1013" spc="10" dirty="0">
                <a:latin typeface="Helvetica"/>
                <a:cs typeface="Helvetica"/>
              </a:rPr>
              <a:t>(morning </a:t>
            </a:r>
            <a:r>
              <a:rPr sz="1013" spc="25" dirty="0">
                <a:latin typeface="Helvetica"/>
                <a:cs typeface="Helvetica"/>
              </a:rPr>
              <a:t>or </a:t>
            </a:r>
            <a:r>
              <a:rPr sz="1013" spc="15" dirty="0">
                <a:latin typeface="Helvetica"/>
                <a:cs typeface="Helvetica"/>
              </a:rPr>
              <a:t>afternoon </a:t>
            </a:r>
            <a:r>
              <a:rPr sz="1013" spc="-5" dirty="0">
                <a:latin typeface="Helvetica"/>
                <a:cs typeface="Helvetica"/>
              </a:rPr>
              <a:t>tea) </a:t>
            </a:r>
            <a:r>
              <a:rPr sz="1013" dirty="0">
                <a:latin typeface="Helvetica"/>
                <a:cs typeface="Helvetica"/>
              </a:rPr>
              <a:t>- </a:t>
            </a:r>
            <a:r>
              <a:rPr sz="1013" spc="-35" dirty="0">
                <a:latin typeface="Helvetica"/>
                <a:cs typeface="Helvetica"/>
              </a:rPr>
              <a:t>Each </a:t>
            </a:r>
            <a:r>
              <a:rPr sz="1013" spc="-20" dirty="0">
                <a:latin typeface="Helvetica"/>
                <a:cs typeface="Helvetica"/>
              </a:rPr>
              <a:t>day,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10" dirty="0">
                <a:latin typeface="Helvetica"/>
                <a:cs typeface="Helvetica"/>
              </a:rPr>
              <a:t>Congress </a:t>
            </a:r>
            <a:r>
              <a:rPr sz="1013" spc="15" dirty="0">
                <a:latin typeface="Helvetica"/>
                <a:cs typeface="Helvetica"/>
              </a:rPr>
              <a:t>will  </a:t>
            </a:r>
            <a:r>
              <a:rPr sz="1013" spc="20" dirty="0">
                <a:latin typeface="Helvetica"/>
                <a:cs typeface="Helvetica"/>
              </a:rPr>
              <a:t>provide </a:t>
            </a:r>
            <a:r>
              <a:rPr sz="1013" spc="-35" dirty="0">
                <a:latin typeface="Helvetica"/>
                <a:cs typeface="Helvetica"/>
              </a:rPr>
              <a:t>snacks </a:t>
            </a:r>
            <a:r>
              <a:rPr sz="1013" spc="5" dirty="0">
                <a:latin typeface="Helvetica"/>
                <a:cs typeface="Helvetica"/>
              </a:rPr>
              <a:t>and </a:t>
            </a:r>
            <a:r>
              <a:rPr sz="1013" spc="-5" dirty="0">
                <a:latin typeface="Helvetica"/>
                <a:cs typeface="Helvetica"/>
              </a:rPr>
              <a:t>refreshments </a:t>
            </a:r>
            <a:r>
              <a:rPr sz="1013" spc="20" dirty="0">
                <a:latin typeface="Helvetica"/>
                <a:cs typeface="Helvetica"/>
              </a:rPr>
              <a:t>during the morning </a:t>
            </a:r>
            <a:r>
              <a:rPr sz="1013" spc="5" dirty="0">
                <a:latin typeface="Helvetica"/>
                <a:cs typeface="Helvetica"/>
              </a:rPr>
              <a:t>and  </a:t>
            </a:r>
            <a:r>
              <a:rPr sz="1013" spc="15" dirty="0">
                <a:latin typeface="Helvetica"/>
                <a:cs typeface="Helvetica"/>
              </a:rPr>
              <a:t>afternoon </a:t>
            </a:r>
            <a:r>
              <a:rPr sz="1013" spc="20" dirty="0">
                <a:latin typeface="Helvetica"/>
                <a:cs typeface="Helvetica"/>
              </a:rPr>
              <a:t>networking </a:t>
            </a:r>
            <a:r>
              <a:rPr sz="1013" spc="-10" dirty="0">
                <a:latin typeface="Helvetica"/>
                <a:cs typeface="Helvetica"/>
              </a:rPr>
              <a:t>breaks, </a:t>
            </a:r>
            <a:r>
              <a:rPr sz="1013" spc="-5" dirty="0">
                <a:latin typeface="Helvetica"/>
                <a:cs typeface="Helvetica"/>
              </a:rPr>
              <a:t>served </a:t>
            </a:r>
            <a:r>
              <a:rPr sz="1013" spc="5" dirty="0">
                <a:latin typeface="Helvetica"/>
                <a:cs typeface="Helvetica"/>
              </a:rPr>
              <a:t>in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10" dirty="0">
                <a:latin typeface="Helvetica"/>
                <a:cs typeface="Helvetica"/>
              </a:rPr>
              <a:t>Exhibit </a:t>
            </a:r>
            <a:r>
              <a:rPr sz="1013" spc="-5" dirty="0">
                <a:latin typeface="Helvetica"/>
                <a:cs typeface="Helvetica"/>
              </a:rPr>
              <a:t>Hall </a:t>
            </a:r>
            <a:r>
              <a:rPr sz="1013" spc="30" dirty="0">
                <a:latin typeface="Helvetica"/>
                <a:cs typeface="Helvetica"/>
              </a:rPr>
              <a:t>for</a:t>
            </a:r>
            <a:r>
              <a:rPr sz="1013" spc="5" dirty="0">
                <a:latin typeface="Helvetica"/>
                <a:cs typeface="Helvetica"/>
              </a:rPr>
              <a:t> </a:t>
            </a:r>
            <a:r>
              <a:rPr sz="1013" spc="-5" dirty="0">
                <a:latin typeface="Helvetica"/>
                <a:cs typeface="Helvetica"/>
              </a:rPr>
              <a:t>all  </a:t>
            </a:r>
            <a:r>
              <a:rPr sz="1013" spc="5" dirty="0">
                <a:latin typeface="Helvetica"/>
                <a:cs typeface="Helvetica"/>
              </a:rPr>
              <a:t>attendees. </a:t>
            </a:r>
            <a:r>
              <a:rPr sz="1013" spc="-20" dirty="0">
                <a:latin typeface="Helvetica"/>
                <a:cs typeface="Helvetica"/>
              </a:rPr>
              <a:t>As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dirty="0">
                <a:latin typeface="Helvetica"/>
                <a:cs typeface="Helvetica"/>
              </a:rPr>
              <a:t>sponsor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10" dirty="0">
                <a:latin typeface="Helvetica"/>
                <a:cs typeface="Helvetica"/>
              </a:rPr>
              <a:t>one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25" dirty="0">
                <a:latin typeface="Helvetica"/>
                <a:cs typeface="Helvetica"/>
              </a:rPr>
              <a:t>Networking </a:t>
            </a:r>
            <a:r>
              <a:rPr sz="1013" spc="-25" dirty="0">
                <a:latin typeface="Helvetica"/>
                <a:cs typeface="Helvetica"/>
              </a:rPr>
              <a:t>Breaks,  </a:t>
            </a:r>
            <a:r>
              <a:rPr sz="1013" spc="5" dirty="0">
                <a:latin typeface="Helvetica"/>
                <a:cs typeface="Helvetica"/>
              </a:rPr>
              <a:t>you</a:t>
            </a:r>
            <a:r>
              <a:rPr sz="1013" spc="-76" dirty="0">
                <a:latin typeface="Helvetica"/>
                <a:cs typeface="Helvetica"/>
              </a:rPr>
              <a:t> </a:t>
            </a:r>
            <a:r>
              <a:rPr sz="1013" spc="10" dirty="0">
                <a:latin typeface="Helvetica"/>
                <a:cs typeface="Helvetica"/>
              </a:rPr>
              <a:t>will:</a:t>
            </a:r>
            <a:endParaRPr sz="1013" dirty="0">
              <a:latin typeface="Helvetica"/>
              <a:cs typeface="Helvetica"/>
            </a:endParaRPr>
          </a:p>
          <a:p>
            <a:pPr marL="2475952" marR="138232">
              <a:lnSpc>
                <a:spcPts val="1519"/>
              </a:lnSpc>
              <a:buChar char="•"/>
              <a:tabLst>
                <a:tab pos="2612255" algn="l"/>
              </a:tabLst>
            </a:pPr>
            <a:r>
              <a:rPr sz="1013" spc="-15" dirty="0">
                <a:latin typeface="Helvetica"/>
                <a:cs typeface="Helvetica"/>
              </a:rPr>
              <a:t>Have </a:t>
            </a:r>
            <a:r>
              <a:rPr sz="1013" spc="30" dirty="0">
                <a:latin typeface="Helvetica"/>
                <a:cs typeface="Helvetica"/>
              </a:rPr>
              <a:t>tabletop </a:t>
            </a:r>
            <a:r>
              <a:rPr sz="1013" spc="-15" dirty="0">
                <a:latin typeface="Helvetica"/>
                <a:cs typeface="Helvetica"/>
              </a:rPr>
              <a:t>cards </a:t>
            </a:r>
            <a:r>
              <a:rPr sz="1013" spc="25" dirty="0">
                <a:latin typeface="Helvetica"/>
                <a:cs typeface="Helvetica"/>
              </a:rPr>
              <a:t>with </a:t>
            </a:r>
            <a:r>
              <a:rPr sz="1013" spc="5" dirty="0">
                <a:latin typeface="Helvetica"/>
                <a:cs typeface="Helvetica"/>
              </a:rPr>
              <a:t>your </a:t>
            </a:r>
            <a:r>
              <a:rPr sz="1013" spc="35" dirty="0">
                <a:latin typeface="Helvetica"/>
                <a:cs typeface="Helvetica"/>
              </a:rPr>
              <a:t>logo </a:t>
            </a:r>
            <a:r>
              <a:rPr sz="1013" spc="15" dirty="0">
                <a:latin typeface="Helvetica"/>
                <a:cs typeface="Helvetica"/>
              </a:rPr>
              <a:t>on </a:t>
            </a:r>
            <a:r>
              <a:rPr sz="1013" spc="-5" dirty="0">
                <a:latin typeface="Helvetica"/>
                <a:cs typeface="Helvetica"/>
              </a:rPr>
              <a:t>all </a:t>
            </a:r>
            <a:r>
              <a:rPr sz="1013" spc="41" dirty="0">
                <a:latin typeface="Helvetica"/>
                <a:cs typeface="Helvetica"/>
              </a:rPr>
              <a:t>food </a:t>
            </a:r>
            <a:r>
              <a:rPr sz="1013" spc="5" dirty="0">
                <a:latin typeface="Helvetica"/>
                <a:cs typeface="Helvetica"/>
              </a:rPr>
              <a:t>and</a:t>
            </a:r>
            <a:r>
              <a:rPr sz="1013" spc="-106" dirty="0">
                <a:latin typeface="Helvetica"/>
                <a:cs typeface="Helvetica"/>
              </a:rPr>
              <a:t> </a:t>
            </a:r>
            <a:r>
              <a:rPr sz="1013" dirty="0">
                <a:latin typeface="Helvetica"/>
                <a:cs typeface="Helvetica"/>
              </a:rPr>
              <a:t>bever-  </a:t>
            </a:r>
            <a:r>
              <a:rPr sz="1013" spc="5" dirty="0">
                <a:latin typeface="Helvetica"/>
                <a:cs typeface="Helvetica"/>
              </a:rPr>
              <a:t>age </a:t>
            </a:r>
            <a:r>
              <a:rPr sz="1013" dirty="0">
                <a:latin typeface="Helvetica"/>
                <a:cs typeface="Helvetica"/>
              </a:rPr>
              <a:t>stations </a:t>
            </a:r>
            <a:r>
              <a:rPr sz="1013" spc="20" dirty="0">
                <a:latin typeface="Helvetica"/>
                <a:cs typeface="Helvetica"/>
              </a:rPr>
              <a:t>during </a:t>
            </a:r>
            <a:r>
              <a:rPr sz="1013" spc="5" dirty="0">
                <a:latin typeface="Helvetica"/>
                <a:cs typeface="Helvetica"/>
              </a:rPr>
              <a:t>your selected </a:t>
            </a:r>
            <a:r>
              <a:rPr sz="1013" spc="20" dirty="0">
                <a:latin typeface="Helvetica"/>
                <a:cs typeface="Helvetica"/>
              </a:rPr>
              <a:t>networking</a:t>
            </a:r>
            <a:r>
              <a:rPr sz="1013" spc="-20" dirty="0">
                <a:latin typeface="Helvetica"/>
                <a:cs typeface="Helvetica"/>
              </a:rPr>
              <a:t> </a:t>
            </a:r>
            <a:r>
              <a:rPr sz="1013" dirty="0">
                <a:latin typeface="Helvetica"/>
                <a:cs typeface="Helvetica"/>
              </a:rPr>
              <a:t>break.</a:t>
            </a:r>
          </a:p>
          <a:p>
            <a:pPr marL="2475952" marR="76510">
              <a:lnSpc>
                <a:spcPts val="1519"/>
              </a:lnSpc>
              <a:buChar char="•"/>
              <a:tabLst>
                <a:tab pos="2612255" algn="l"/>
              </a:tabLst>
            </a:pPr>
            <a:r>
              <a:rPr sz="1013" spc="-20" dirty="0">
                <a:latin typeface="Helvetica"/>
                <a:cs typeface="Helvetica"/>
              </a:rPr>
              <a:t>Be </a:t>
            </a:r>
            <a:r>
              <a:rPr sz="1013" spc="15" dirty="0">
                <a:latin typeface="Helvetica"/>
                <a:cs typeface="Helvetica"/>
              </a:rPr>
              <a:t>acknowledged </a:t>
            </a:r>
            <a:r>
              <a:rPr sz="1013" spc="-61" dirty="0">
                <a:latin typeface="Helvetica"/>
                <a:cs typeface="Helvetica"/>
              </a:rPr>
              <a:t>as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5" dirty="0">
                <a:latin typeface="Helvetica"/>
                <a:cs typeface="Helvetica"/>
              </a:rPr>
              <a:t>Sponsor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5" dirty="0">
                <a:latin typeface="Helvetica"/>
                <a:cs typeface="Helvetica"/>
              </a:rPr>
              <a:t>selected</a:t>
            </a:r>
            <a:r>
              <a:rPr sz="1013" spc="-41" dirty="0">
                <a:latin typeface="Helvetica"/>
                <a:cs typeface="Helvetica"/>
              </a:rPr>
              <a:t> </a:t>
            </a:r>
            <a:r>
              <a:rPr sz="1013" spc="25" dirty="0">
                <a:latin typeface="Helvetica"/>
                <a:cs typeface="Helvetica"/>
              </a:rPr>
              <a:t>Network-  </a:t>
            </a:r>
            <a:r>
              <a:rPr sz="1013" spc="20" dirty="0">
                <a:latin typeface="Helvetica"/>
                <a:cs typeface="Helvetica"/>
              </a:rPr>
              <a:t>ing </a:t>
            </a:r>
            <a:r>
              <a:rPr sz="1013" spc="-15" dirty="0">
                <a:latin typeface="Helvetica"/>
                <a:cs typeface="Helvetica"/>
              </a:rPr>
              <a:t>Break </a:t>
            </a:r>
            <a:r>
              <a:rPr sz="1013" spc="25" dirty="0">
                <a:latin typeface="Helvetica"/>
                <a:cs typeface="Helvetica"/>
              </a:rPr>
              <a:t>with </a:t>
            </a:r>
            <a:r>
              <a:rPr sz="1013" spc="5" dirty="0">
                <a:latin typeface="Helvetica"/>
                <a:cs typeface="Helvetica"/>
              </a:rPr>
              <a:t>your </a:t>
            </a:r>
            <a:r>
              <a:rPr sz="1013" spc="35" dirty="0">
                <a:latin typeface="Helvetica"/>
                <a:cs typeface="Helvetica"/>
              </a:rPr>
              <a:t>logo </a:t>
            </a:r>
            <a:r>
              <a:rPr sz="1013" spc="5" dirty="0">
                <a:latin typeface="Helvetica"/>
                <a:cs typeface="Helvetica"/>
              </a:rPr>
              <a:t>in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10" dirty="0">
                <a:latin typeface="Helvetica"/>
                <a:cs typeface="Helvetica"/>
              </a:rPr>
              <a:t>Onsite</a:t>
            </a:r>
            <a:r>
              <a:rPr sz="1013" spc="-76" dirty="0">
                <a:latin typeface="Helvetica"/>
                <a:cs typeface="Helvetica"/>
              </a:rPr>
              <a:t> </a:t>
            </a:r>
            <a:r>
              <a:rPr sz="1013" dirty="0">
                <a:latin typeface="Helvetica"/>
                <a:cs typeface="Helvetica"/>
              </a:rPr>
              <a:t>Programme.</a:t>
            </a:r>
          </a:p>
        </p:txBody>
      </p:sp>
      <p:sp>
        <p:nvSpPr>
          <p:cNvPr id="2379" name="object 2379"/>
          <p:cNvSpPr txBox="1"/>
          <p:nvPr/>
        </p:nvSpPr>
        <p:spPr>
          <a:xfrm>
            <a:off x="461203" y="1305076"/>
            <a:ext cx="5205069" cy="647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marR="5144">
              <a:lnSpc>
                <a:spcPct val="74400"/>
              </a:lnSpc>
            </a:pPr>
            <a:r>
              <a:rPr sz="2835" b="1" spc="51" dirty="0">
                <a:solidFill>
                  <a:srgbClr val="41AD49"/>
                </a:solidFill>
                <a:latin typeface="Helvetica"/>
                <a:cs typeface="Helvetica"/>
              </a:rPr>
              <a:t>ADDITIONAL</a:t>
            </a:r>
            <a:r>
              <a:rPr sz="2835" b="1" spc="5" dirty="0">
                <a:solidFill>
                  <a:srgbClr val="41AD49"/>
                </a:solidFill>
                <a:latin typeface="Helvetica"/>
                <a:cs typeface="Helvetica"/>
              </a:rPr>
              <a:t> </a:t>
            </a:r>
            <a:r>
              <a:rPr sz="2835" b="1" spc="-66" dirty="0">
                <a:solidFill>
                  <a:srgbClr val="41AD49"/>
                </a:solidFill>
                <a:latin typeface="Helvetica"/>
                <a:cs typeface="Helvetica"/>
              </a:rPr>
              <a:t>SPONSORSHIPS  </a:t>
            </a:r>
            <a:r>
              <a:rPr sz="2835" b="1" spc="101" dirty="0">
                <a:solidFill>
                  <a:srgbClr val="41AD49"/>
                </a:solidFill>
                <a:latin typeface="Helvetica"/>
                <a:cs typeface="Helvetica"/>
              </a:rPr>
              <a:t>&amp;</a:t>
            </a:r>
            <a:r>
              <a:rPr sz="2835" b="1" spc="-20" dirty="0">
                <a:solidFill>
                  <a:srgbClr val="41AD49"/>
                </a:solidFill>
                <a:latin typeface="Helvetica"/>
                <a:cs typeface="Helvetica"/>
              </a:rPr>
              <a:t> </a:t>
            </a:r>
            <a:r>
              <a:rPr sz="2835" b="1" spc="35" dirty="0">
                <a:solidFill>
                  <a:srgbClr val="41AD49"/>
                </a:solidFill>
                <a:latin typeface="Helvetica"/>
                <a:cs typeface="Helvetica"/>
              </a:rPr>
              <a:t>BRANDING</a:t>
            </a:r>
            <a:endParaRPr sz="2835">
              <a:latin typeface="Helvetica"/>
              <a:cs typeface="Helvetica"/>
            </a:endParaRPr>
          </a:p>
        </p:txBody>
      </p:sp>
      <p:sp>
        <p:nvSpPr>
          <p:cNvPr id="2380" name="object 2380"/>
          <p:cNvSpPr/>
          <p:nvPr/>
        </p:nvSpPr>
        <p:spPr>
          <a:xfrm>
            <a:off x="539750" y="7133425"/>
            <a:ext cx="1484486" cy="2899565"/>
          </a:xfrm>
          <a:custGeom>
            <a:avLst/>
            <a:gdLst/>
            <a:ahLst/>
            <a:cxnLst/>
            <a:rect l="l" t="t" r="r" b="b"/>
            <a:pathLst>
              <a:path w="1395095" h="2830195">
                <a:moveTo>
                  <a:pt x="0" y="2829598"/>
                </a:moveTo>
                <a:lnTo>
                  <a:pt x="1395006" y="2829598"/>
                </a:lnTo>
                <a:lnTo>
                  <a:pt x="1395006" y="0"/>
                </a:lnTo>
                <a:lnTo>
                  <a:pt x="0" y="0"/>
                </a:lnTo>
                <a:lnTo>
                  <a:pt x="0" y="28295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81" name="object 2381"/>
          <p:cNvSpPr/>
          <p:nvPr/>
        </p:nvSpPr>
        <p:spPr>
          <a:xfrm>
            <a:off x="585131" y="7289271"/>
            <a:ext cx="1412389" cy="258787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11" name="object 2411"/>
          <p:cNvSpPr/>
          <p:nvPr/>
        </p:nvSpPr>
        <p:spPr>
          <a:xfrm>
            <a:off x="0" y="10442575"/>
            <a:ext cx="571040" cy="22864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13" name="object 2413"/>
          <p:cNvSpPr/>
          <p:nvPr/>
        </p:nvSpPr>
        <p:spPr>
          <a:xfrm>
            <a:off x="-11235" y="8033986"/>
            <a:ext cx="1179756" cy="2070198"/>
          </a:xfrm>
          <a:custGeom>
            <a:avLst/>
            <a:gdLst/>
            <a:ahLst/>
            <a:cxnLst/>
            <a:rect l="l" t="t" r="r" b="b"/>
            <a:pathLst>
              <a:path w="1165225" h="2044700">
                <a:moveTo>
                  <a:pt x="233743" y="1549400"/>
                </a:moveTo>
                <a:lnTo>
                  <a:pt x="211363" y="1612900"/>
                </a:lnTo>
                <a:lnTo>
                  <a:pt x="203490" y="1651000"/>
                </a:lnTo>
                <a:lnTo>
                  <a:pt x="198961" y="1689100"/>
                </a:lnTo>
                <a:lnTo>
                  <a:pt x="198626" y="1727200"/>
                </a:lnTo>
                <a:lnTo>
                  <a:pt x="203333" y="1765300"/>
                </a:lnTo>
                <a:lnTo>
                  <a:pt x="213932" y="1816100"/>
                </a:lnTo>
                <a:lnTo>
                  <a:pt x="231272" y="1866900"/>
                </a:lnTo>
                <a:lnTo>
                  <a:pt x="256202" y="1917700"/>
                </a:lnTo>
                <a:lnTo>
                  <a:pt x="289572" y="1981200"/>
                </a:lnTo>
                <a:lnTo>
                  <a:pt x="332232" y="2044700"/>
                </a:lnTo>
                <a:lnTo>
                  <a:pt x="348106" y="1981200"/>
                </a:lnTo>
                <a:lnTo>
                  <a:pt x="359762" y="1930400"/>
                </a:lnTo>
                <a:lnTo>
                  <a:pt x="366951" y="1879600"/>
                </a:lnTo>
                <a:lnTo>
                  <a:pt x="369424" y="1828800"/>
                </a:lnTo>
                <a:lnTo>
                  <a:pt x="366931" y="1790700"/>
                </a:lnTo>
                <a:lnTo>
                  <a:pt x="359224" y="1752600"/>
                </a:lnTo>
                <a:lnTo>
                  <a:pt x="346052" y="1727200"/>
                </a:lnTo>
                <a:lnTo>
                  <a:pt x="327168" y="1689100"/>
                </a:lnTo>
                <a:lnTo>
                  <a:pt x="302321" y="1638300"/>
                </a:lnTo>
                <a:lnTo>
                  <a:pt x="271262" y="1600200"/>
                </a:lnTo>
                <a:lnTo>
                  <a:pt x="233743" y="1549400"/>
                </a:lnTo>
              </a:path>
              <a:path w="1165225" h="2044700">
                <a:moveTo>
                  <a:pt x="397687" y="1676400"/>
                </a:moveTo>
                <a:lnTo>
                  <a:pt x="409354" y="1714500"/>
                </a:lnTo>
                <a:lnTo>
                  <a:pt x="423348" y="1739900"/>
                </a:lnTo>
                <a:lnTo>
                  <a:pt x="440571" y="1778000"/>
                </a:lnTo>
                <a:lnTo>
                  <a:pt x="461922" y="1803400"/>
                </a:lnTo>
                <a:lnTo>
                  <a:pt x="488302" y="1841500"/>
                </a:lnTo>
                <a:lnTo>
                  <a:pt x="520612" y="1866900"/>
                </a:lnTo>
                <a:lnTo>
                  <a:pt x="559752" y="1892300"/>
                </a:lnTo>
                <a:lnTo>
                  <a:pt x="606623" y="1917700"/>
                </a:lnTo>
                <a:lnTo>
                  <a:pt x="662126" y="1943100"/>
                </a:lnTo>
                <a:lnTo>
                  <a:pt x="727160" y="1968500"/>
                </a:lnTo>
                <a:lnTo>
                  <a:pt x="802627" y="1993900"/>
                </a:lnTo>
                <a:lnTo>
                  <a:pt x="771143" y="1930400"/>
                </a:lnTo>
                <a:lnTo>
                  <a:pt x="742668" y="1879600"/>
                </a:lnTo>
                <a:lnTo>
                  <a:pt x="715843" y="1841500"/>
                </a:lnTo>
                <a:lnTo>
                  <a:pt x="689312" y="1803400"/>
                </a:lnTo>
                <a:lnTo>
                  <a:pt x="631693" y="1752600"/>
                </a:lnTo>
                <a:lnTo>
                  <a:pt x="558945" y="1727200"/>
                </a:lnTo>
                <a:lnTo>
                  <a:pt x="513502" y="1714500"/>
                </a:lnTo>
                <a:lnTo>
                  <a:pt x="460202" y="1689100"/>
                </a:lnTo>
                <a:lnTo>
                  <a:pt x="397687" y="1676400"/>
                </a:lnTo>
              </a:path>
              <a:path w="1165225" h="2044700">
                <a:moveTo>
                  <a:pt x="0" y="1790700"/>
                </a:moveTo>
                <a:lnTo>
                  <a:pt x="0" y="1896142"/>
                </a:lnTo>
                <a:lnTo>
                  <a:pt x="35156" y="1917700"/>
                </a:lnTo>
                <a:lnTo>
                  <a:pt x="86903" y="1943100"/>
                </a:lnTo>
                <a:lnTo>
                  <a:pt x="150626" y="1955800"/>
                </a:lnTo>
                <a:lnTo>
                  <a:pt x="227977" y="1968500"/>
                </a:lnTo>
                <a:lnTo>
                  <a:pt x="188608" y="1917700"/>
                </a:lnTo>
                <a:lnTo>
                  <a:pt x="154517" y="1866900"/>
                </a:lnTo>
                <a:lnTo>
                  <a:pt x="122802" y="1841500"/>
                </a:lnTo>
                <a:lnTo>
                  <a:pt x="90560" y="1816100"/>
                </a:lnTo>
                <a:lnTo>
                  <a:pt x="54888" y="1803400"/>
                </a:lnTo>
                <a:lnTo>
                  <a:pt x="12882" y="1790700"/>
                </a:lnTo>
                <a:lnTo>
                  <a:pt x="0" y="1790700"/>
                </a:lnTo>
              </a:path>
              <a:path w="1165225" h="2044700">
                <a:moveTo>
                  <a:pt x="489844" y="1460500"/>
                </a:moveTo>
                <a:lnTo>
                  <a:pt x="280366" y="1460500"/>
                </a:lnTo>
                <a:lnTo>
                  <a:pt x="229222" y="1473200"/>
                </a:lnTo>
                <a:lnTo>
                  <a:pt x="251018" y="1498600"/>
                </a:lnTo>
                <a:lnTo>
                  <a:pt x="275051" y="1524000"/>
                </a:lnTo>
                <a:lnTo>
                  <a:pt x="302075" y="1536700"/>
                </a:lnTo>
                <a:lnTo>
                  <a:pt x="332847" y="1562100"/>
                </a:lnTo>
                <a:lnTo>
                  <a:pt x="368122" y="1587500"/>
                </a:lnTo>
                <a:lnTo>
                  <a:pt x="408656" y="1600200"/>
                </a:lnTo>
                <a:lnTo>
                  <a:pt x="455206" y="1612900"/>
                </a:lnTo>
                <a:lnTo>
                  <a:pt x="508526" y="1625600"/>
                </a:lnTo>
                <a:lnTo>
                  <a:pt x="716673" y="1625600"/>
                </a:lnTo>
                <a:lnTo>
                  <a:pt x="660988" y="1574800"/>
                </a:lnTo>
                <a:lnTo>
                  <a:pt x="612809" y="1536700"/>
                </a:lnTo>
                <a:lnTo>
                  <a:pt x="569789" y="1498600"/>
                </a:lnTo>
                <a:lnTo>
                  <a:pt x="529583" y="1473200"/>
                </a:lnTo>
                <a:lnTo>
                  <a:pt x="489844" y="1460500"/>
                </a:lnTo>
              </a:path>
              <a:path w="1165225" h="2044700">
                <a:moveTo>
                  <a:pt x="325715" y="1460500"/>
                </a:moveTo>
                <a:lnTo>
                  <a:pt x="448227" y="1460500"/>
                </a:lnTo>
              </a:path>
              <a:path w="1165225" h="2044700">
                <a:moveTo>
                  <a:pt x="448227" y="1460500"/>
                </a:moveTo>
                <a:lnTo>
                  <a:pt x="325715" y="1460500"/>
                </a:lnTo>
              </a:path>
              <a:path w="1165225" h="2044700">
                <a:moveTo>
                  <a:pt x="402386" y="1447800"/>
                </a:moveTo>
                <a:lnTo>
                  <a:pt x="366109" y="1447800"/>
                </a:lnTo>
                <a:lnTo>
                  <a:pt x="325715" y="1460500"/>
                </a:lnTo>
                <a:lnTo>
                  <a:pt x="448227" y="1460500"/>
                </a:lnTo>
                <a:lnTo>
                  <a:pt x="402386" y="1447800"/>
                </a:lnTo>
              </a:path>
              <a:path w="1165225" h="2044700">
                <a:moveTo>
                  <a:pt x="260502" y="1092200"/>
                </a:moveTo>
                <a:lnTo>
                  <a:pt x="196316" y="1117600"/>
                </a:lnTo>
                <a:lnTo>
                  <a:pt x="144561" y="1143000"/>
                </a:lnTo>
                <a:lnTo>
                  <a:pt x="103211" y="1168400"/>
                </a:lnTo>
                <a:lnTo>
                  <a:pt x="70240" y="1193800"/>
                </a:lnTo>
                <a:lnTo>
                  <a:pt x="21328" y="1257300"/>
                </a:lnTo>
                <a:lnTo>
                  <a:pt x="1333" y="1295400"/>
                </a:lnTo>
                <a:lnTo>
                  <a:pt x="0" y="1298835"/>
                </a:lnTo>
                <a:lnTo>
                  <a:pt x="0" y="1393316"/>
                </a:lnTo>
                <a:lnTo>
                  <a:pt x="83746" y="1358900"/>
                </a:lnTo>
                <a:lnTo>
                  <a:pt x="114690" y="1333500"/>
                </a:lnTo>
                <a:lnTo>
                  <a:pt x="145285" y="1295400"/>
                </a:lnTo>
                <a:lnTo>
                  <a:pt x="175346" y="1257300"/>
                </a:lnTo>
                <a:lnTo>
                  <a:pt x="204692" y="1219200"/>
                </a:lnTo>
                <a:lnTo>
                  <a:pt x="233138" y="1155700"/>
                </a:lnTo>
                <a:lnTo>
                  <a:pt x="260502" y="1092200"/>
                </a:lnTo>
              </a:path>
              <a:path w="1165225" h="2044700">
                <a:moveTo>
                  <a:pt x="446849" y="1219200"/>
                </a:moveTo>
                <a:lnTo>
                  <a:pt x="347141" y="1219200"/>
                </a:lnTo>
                <a:lnTo>
                  <a:pt x="329772" y="1231900"/>
                </a:lnTo>
                <a:lnTo>
                  <a:pt x="319659" y="1257300"/>
                </a:lnTo>
                <a:lnTo>
                  <a:pt x="320230" y="1282700"/>
                </a:lnTo>
                <a:lnTo>
                  <a:pt x="336735" y="1308100"/>
                </a:lnTo>
                <a:lnTo>
                  <a:pt x="366388" y="1333500"/>
                </a:lnTo>
                <a:lnTo>
                  <a:pt x="406400" y="1358900"/>
                </a:lnTo>
                <a:lnTo>
                  <a:pt x="487968" y="1358900"/>
                </a:lnTo>
                <a:lnTo>
                  <a:pt x="517328" y="1346200"/>
                </a:lnTo>
                <a:lnTo>
                  <a:pt x="533628" y="1320800"/>
                </a:lnTo>
                <a:lnTo>
                  <a:pt x="533095" y="1295400"/>
                </a:lnTo>
                <a:lnTo>
                  <a:pt x="516594" y="1257300"/>
                </a:lnTo>
                <a:lnTo>
                  <a:pt x="486915" y="1244600"/>
                </a:lnTo>
                <a:lnTo>
                  <a:pt x="446849" y="1219200"/>
                </a:lnTo>
              </a:path>
              <a:path w="1165225" h="2044700">
                <a:moveTo>
                  <a:pt x="370283" y="1219200"/>
                </a:moveTo>
                <a:lnTo>
                  <a:pt x="409641" y="12192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  <a:lnTo>
                  <a:pt x="852919" y="1257300"/>
                </a:lnTo>
                <a:lnTo>
                  <a:pt x="901191" y="1244600"/>
                </a:lnTo>
              </a:path>
              <a:path w="1165225" h="2044700">
                <a:moveTo>
                  <a:pt x="809126" y="1244600"/>
                </a:moveTo>
                <a:lnTo>
                  <a:pt x="901191" y="12446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</a:path>
              <a:path w="1165225" h="2044700">
                <a:moveTo>
                  <a:pt x="939977" y="1092200"/>
                </a:moveTo>
                <a:lnTo>
                  <a:pt x="863725" y="1092200"/>
                </a:lnTo>
                <a:lnTo>
                  <a:pt x="826537" y="1104900"/>
                </a:lnTo>
                <a:lnTo>
                  <a:pt x="787174" y="1117600"/>
                </a:lnTo>
                <a:lnTo>
                  <a:pt x="743944" y="1130300"/>
                </a:lnTo>
                <a:lnTo>
                  <a:pt x="695155" y="1155700"/>
                </a:lnTo>
                <a:lnTo>
                  <a:pt x="639114" y="1193800"/>
                </a:lnTo>
                <a:lnTo>
                  <a:pt x="668328" y="1206500"/>
                </a:lnTo>
                <a:lnTo>
                  <a:pt x="699414" y="1219200"/>
                </a:lnTo>
                <a:lnTo>
                  <a:pt x="732895" y="1231900"/>
                </a:lnTo>
                <a:lnTo>
                  <a:pt x="769292" y="1244600"/>
                </a:lnTo>
                <a:lnTo>
                  <a:pt x="954464" y="1244600"/>
                </a:lnTo>
                <a:lnTo>
                  <a:pt x="1013260" y="1219200"/>
                </a:lnTo>
                <a:lnTo>
                  <a:pt x="1078098" y="1193800"/>
                </a:lnTo>
                <a:lnTo>
                  <a:pt x="1149502" y="1168400"/>
                </a:lnTo>
                <a:lnTo>
                  <a:pt x="1085601" y="1143000"/>
                </a:lnTo>
                <a:lnTo>
                  <a:pt x="1030653" y="1117600"/>
                </a:lnTo>
                <a:lnTo>
                  <a:pt x="982748" y="1104900"/>
                </a:lnTo>
                <a:lnTo>
                  <a:pt x="939977" y="1092200"/>
                </a:lnTo>
              </a:path>
              <a:path w="1165225" h="2044700">
                <a:moveTo>
                  <a:pt x="409641" y="1219200"/>
                </a:moveTo>
                <a:lnTo>
                  <a:pt x="370283" y="1219200"/>
                </a:lnTo>
              </a:path>
              <a:path w="1165225" h="2044700">
                <a:moveTo>
                  <a:pt x="397814" y="1206500"/>
                </a:moveTo>
                <a:lnTo>
                  <a:pt x="370283" y="1219200"/>
                </a:lnTo>
                <a:lnTo>
                  <a:pt x="409641" y="1219200"/>
                </a:lnTo>
                <a:lnTo>
                  <a:pt x="397814" y="1206500"/>
                </a:lnTo>
              </a:path>
              <a:path w="1165225" h="2044700">
                <a:moveTo>
                  <a:pt x="784847" y="723900"/>
                </a:moveTo>
                <a:lnTo>
                  <a:pt x="732493" y="762000"/>
                </a:lnTo>
                <a:lnTo>
                  <a:pt x="689143" y="800100"/>
                </a:lnTo>
                <a:lnTo>
                  <a:pt x="653926" y="838200"/>
                </a:lnTo>
                <a:lnTo>
                  <a:pt x="625972" y="876300"/>
                </a:lnTo>
                <a:lnTo>
                  <a:pt x="604409" y="901700"/>
                </a:lnTo>
                <a:lnTo>
                  <a:pt x="588366" y="939800"/>
                </a:lnTo>
                <a:lnTo>
                  <a:pt x="576973" y="977900"/>
                </a:lnTo>
                <a:lnTo>
                  <a:pt x="569358" y="1016000"/>
                </a:lnTo>
                <a:lnTo>
                  <a:pt x="564651" y="1066800"/>
                </a:lnTo>
                <a:lnTo>
                  <a:pt x="561981" y="1117600"/>
                </a:lnTo>
                <a:lnTo>
                  <a:pt x="560476" y="1181100"/>
                </a:lnTo>
                <a:lnTo>
                  <a:pt x="589006" y="1168400"/>
                </a:lnTo>
                <a:lnTo>
                  <a:pt x="644673" y="1117600"/>
                </a:lnTo>
                <a:lnTo>
                  <a:pt x="695578" y="1066800"/>
                </a:lnTo>
                <a:lnTo>
                  <a:pt x="718155" y="1028700"/>
                </a:lnTo>
                <a:lnTo>
                  <a:pt x="738233" y="977900"/>
                </a:lnTo>
                <a:lnTo>
                  <a:pt x="755378" y="927100"/>
                </a:lnTo>
                <a:lnTo>
                  <a:pt x="769152" y="863600"/>
                </a:lnTo>
                <a:lnTo>
                  <a:pt x="779120" y="800100"/>
                </a:lnTo>
                <a:lnTo>
                  <a:pt x="784847" y="723900"/>
                </a:lnTo>
              </a:path>
              <a:path w="1165225" h="2044700">
                <a:moveTo>
                  <a:pt x="257035" y="889000"/>
                </a:moveTo>
                <a:lnTo>
                  <a:pt x="253131" y="952500"/>
                </a:lnTo>
                <a:lnTo>
                  <a:pt x="254588" y="1003300"/>
                </a:lnTo>
                <a:lnTo>
                  <a:pt x="263061" y="1028700"/>
                </a:lnTo>
                <a:lnTo>
                  <a:pt x="280203" y="1066800"/>
                </a:lnTo>
                <a:lnTo>
                  <a:pt x="307670" y="1104900"/>
                </a:lnTo>
                <a:lnTo>
                  <a:pt x="347116" y="1143000"/>
                </a:lnTo>
                <a:lnTo>
                  <a:pt x="352845" y="1104900"/>
                </a:lnTo>
                <a:lnTo>
                  <a:pt x="354058" y="1079500"/>
                </a:lnTo>
                <a:lnTo>
                  <a:pt x="347919" y="1041400"/>
                </a:lnTo>
                <a:lnTo>
                  <a:pt x="331593" y="990600"/>
                </a:lnTo>
                <a:lnTo>
                  <a:pt x="302243" y="952500"/>
                </a:lnTo>
                <a:lnTo>
                  <a:pt x="257035" y="889000"/>
                </a:lnTo>
              </a:path>
              <a:path w="1165225" h="2044700">
                <a:moveTo>
                  <a:pt x="0" y="930352"/>
                </a:moveTo>
                <a:lnTo>
                  <a:pt x="0" y="1081326"/>
                </a:lnTo>
                <a:lnTo>
                  <a:pt x="1607" y="1079500"/>
                </a:lnTo>
                <a:lnTo>
                  <a:pt x="16522" y="1028700"/>
                </a:lnTo>
                <a:lnTo>
                  <a:pt x="20828" y="990600"/>
                </a:lnTo>
                <a:lnTo>
                  <a:pt x="14160" y="952500"/>
                </a:lnTo>
                <a:lnTo>
                  <a:pt x="0" y="930352"/>
                </a:lnTo>
              </a:path>
              <a:path w="1165225" h="2044700">
                <a:moveTo>
                  <a:pt x="549071" y="914400"/>
                </a:moveTo>
                <a:lnTo>
                  <a:pt x="495297" y="939800"/>
                </a:lnTo>
                <a:lnTo>
                  <a:pt x="456820" y="965200"/>
                </a:lnTo>
                <a:lnTo>
                  <a:pt x="410072" y="1016000"/>
                </a:lnTo>
                <a:lnTo>
                  <a:pt x="393954" y="1054100"/>
                </a:lnTo>
                <a:lnTo>
                  <a:pt x="377444" y="1117600"/>
                </a:lnTo>
                <a:lnTo>
                  <a:pt x="438035" y="1092200"/>
                </a:lnTo>
                <a:lnTo>
                  <a:pt x="468025" y="1066800"/>
                </a:lnTo>
                <a:lnTo>
                  <a:pt x="496955" y="1028700"/>
                </a:lnTo>
                <a:lnTo>
                  <a:pt x="524185" y="977900"/>
                </a:lnTo>
                <a:lnTo>
                  <a:pt x="549071" y="914400"/>
                </a:lnTo>
              </a:path>
              <a:path w="1165225" h="2044700">
                <a:moveTo>
                  <a:pt x="1164818" y="698500"/>
                </a:moveTo>
                <a:lnTo>
                  <a:pt x="1100932" y="711200"/>
                </a:lnTo>
                <a:lnTo>
                  <a:pt x="1047186" y="736600"/>
                </a:lnTo>
                <a:lnTo>
                  <a:pt x="1002224" y="762000"/>
                </a:lnTo>
                <a:lnTo>
                  <a:pt x="964693" y="774700"/>
                </a:lnTo>
                <a:lnTo>
                  <a:pt x="933237" y="800100"/>
                </a:lnTo>
                <a:lnTo>
                  <a:pt x="883130" y="850900"/>
                </a:lnTo>
                <a:lnTo>
                  <a:pt x="861770" y="889000"/>
                </a:lnTo>
                <a:lnTo>
                  <a:pt x="841065" y="939800"/>
                </a:lnTo>
                <a:lnTo>
                  <a:pt x="819660" y="990600"/>
                </a:lnTo>
                <a:lnTo>
                  <a:pt x="796201" y="1041400"/>
                </a:lnTo>
                <a:lnTo>
                  <a:pt x="829088" y="1041400"/>
                </a:lnTo>
                <a:lnTo>
                  <a:pt x="930223" y="1003300"/>
                </a:lnTo>
                <a:lnTo>
                  <a:pt x="998475" y="952500"/>
                </a:lnTo>
                <a:lnTo>
                  <a:pt x="1066239" y="876300"/>
                </a:lnTo>
                <a:lnTo>
                  <a:pt x="1099631" y="825500"/>
                </a:lnTo>
                <a:lnTo>
                  <a:pt x="1132532" y="762000"/>
                </a:lnTo>
                <a:lnTo>
                  <a:pt x="1164818" y="698500"/>
                </a:lnTo>
              </a:path>
              <a:path w="1165225" h="2044700">
                <a:moveTo>
                  <a:pt x="379945" y="749300"/>
                </a:moveTo>
                <a:lnTo>
                  <a:pt x="355984" y="800100"/>
                </a:lnTo>
                <a:lnTo>
                  <a:pt x="342032" y="838200"/>
                </a:lnTo>
                <a:lnTo>
                  <a:pt x="337797" y="876300"/>
                </a:lnTo>
                <a:lnTo>
                  <a:pt x="342988" y="914400"/>
                </a:lnTo>
                <a:lnTo>
                  <a:pt x="357313" y="952500"/>
                </a:lnTo>
                <a:lnTo>
                  <a:pt x="380479" y="1003300"/>
                </a:lnTo>
                <a:lnTo>
                  <a:pt x="396627" y="977900"/>
                </a:lnTo>
                <a:lnTo>
                  <a:pt x="409460" y="952500"/>
                </a:lnTo>
                <a:lnTo>
                  <a:pt x="416593" y="914400"/>
                </a:lnTo>
                <a:lnTo>
                  <a:pt x="415641" y="863600"/>
                </a:lnTo>
                <a:lnTo>
                  <a:pt x="404220" y="812800"/>
                </a:lnTo>
                <a:lnTo>
                  <a:pt x="379945" y="7493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  <a:lnTo>
                  <a:pt x="483045" y="736600"/>
                </a:lnTo>
                <a:lnTo>
                  <a:pt x="523307" y="723900"/>
                </a:lnTo>
              </a:path>
              <a:path w="1165225" h="2044700">
                <a:moveTo>
                  <a:pt x="445309" y="723900"/>
                </a:moveTo>
                <a:lnTo>
                  <a:pt x="523307" y="723900"/>
                </a:lnTo>
              </a:path>
              <a:path w="1165225" h="2044700">
                <a:moveTo>
                  <a:pt x="382320" y="215900"/>
                </a:moveTo>
                <a:lnTo>
                  <a:pt x="340785" y="279400"/>
                </a:lnTo>
                <a:lnTo>
                  <a:pt x="306943" y="317500"/>
                </a:lnTo>
                <a:lnTo>
                  <a:pt x="280293" y="355600"/>
                </a:lnTo>
                <a:lnTo>
                  <a:pt x="260332" y="393700"/>
                </a:lnTo>
                <a:lnTo>
                  <a:pt x="246556" y="431800"/>
                </a:lnTo>
                <a:lnTo>
                  <a:pt x="238464" y="469900"/>
                </a:lnTo>
                <a:lnTo>
                  <a:pt x="235553" y="508000"/>
                </a:lnTo>
                <a:lnTo>
                  <a:pt x="237319" y="558800"/>
                </a:lnTo>
                <a:lnTo>
                  <a:pt x="243261" y="596900"/>
                </a:lnTo>
                <a:lnTo>
                  <a:pt x="252874" y="660400"/>
                </a:lnTo>
                <a:lnTo>
                  <a:pt x="265658" y="723900"/>
                </a:lnTo>
                <a:lnTo>
                  <a:pt x="289534" y="698500"/>
                </a:lnTo>
                <a:lnTo>
                  <a:pt x="312584" y="673100"/>
                </a:lnTo>
                <a:lnTo>
                  <a:pt x="334197" y="635000"/>
                </a:lnTo>
                <a:lnTo>
                  <a:pt x="353766" y="609600"/>
                </a:lnTo>
                <a:lnTo>
                  <a:pt x="370681" y="571500"/>
                </a:lnTo>
                <a:lnTo>
                  <a:pt x="384333" y="533400"/>
                </a:lnTo>
                <a:lnTo>
                  <a:pt x="394112" y="482600"/>
                </a:lnTo>
                <a:lnTo>
                  <a:pt x="399410" y="431800"/>
                </a:lnTo>
                <a:lnTo>
                  <a:pt x="399616" y="368300"/>
                </a:lnTo>
                <a:lnTo>
                  <a:pt x="394123" y="292100"/>
                </a:lnTo>
                <a:lnTo>
                  <a:pt x="382320" y="2159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</a:path>
              <a:path w="1165225" h="2044700">
                <a:moveTo>
                  <a:pt x="780166" y="558800"/>
                </a:moveTo>
                <a:lnTo>
                  <a:pt x="562479" y="558800"/>
                </a:lnTo>
                <a:lnTo>
                  <a:pt x="523810" y="571500"/>
                </a:lnTo>
                <a:lnTo>
                  <a:pt x="484910" y="596900"/>
                </a:lnTo>
                <a:lnTo>
                  <a:pt x="443486" y="622300"/>
                </a:lnTo>
                <a:lnTo>
                  <a:pt x="397248" y="660400"/>
                </a:lnTo>
                <a:lnTo>
                  <a:pt x="343903" y="711200"/>
                </a:lnTo>
                <a:lnTo>
                  <a:pt x="376071" y="711200"/>
                </a:lnTo>
                <a:lnTo>
                  <a:pt x="409762" y="723900"/>
                </a:lnTo>
                <a:lnTo>
                  <a:pt x="566426" y="723900"/>
                </a:lnTo>
                <a:lnTo>
                  <a:pt x="612739" y="711200"/>
                </a:lnTo>
                <a:lnTo>
                  <a:pt x="662578" y="685800"/>
                </a:lnTo>
                <a:lnTo>
                  <a:pt x="716279" y="660400"/>
                </a:lnTo>
                <a:lnTo>
                  <a:pt x="774174" y="622300"/>
                </a:lnTo>
                <a:lnTo>
                  <a:pt x="836599" y="571500"/>
                </a:lnTo>
                <a:lnTo>
                  <a:pt x="780166" y="558800"/>
                </a:lnTo>
              </a:path>
              <a:path w="1165225" h="2044700">
                <a:moveTo>
                  <a:pt x="603206" y="558800"/>
                </a:moveTo>
                <a:lnTo>
                  <a:pt x="730645" y="558800"/>
                </a:lnTo>
              </a:path>
              <a:path w="1165225" h="2044700">
                <a:moveTo>
                  <a:pt x="91717" y="508000"/>
                </a:moveTo>
                <a:lnTo>
                  <a:pt x="15328" y="508000"/>
                </a:lnTo>
                <a:lnTo>
                  <a:pt x="0" y="517720"/>
                </a:lnTo>
                <a:lnTo>
                  <a:pt x="0" y="647700"/>
                </a:lnTo>
                <a:lnTo>
                  <a:pt x="55549" y="647700"/>
                </a:lnTo>
                <a:lnTo>
                  <a:pt x="95632" y="622300"/>
                </a:lnTo>
                <a:lnTo>
                  <a:pt x="125352" y="596900"/>
                </a:lnTo>
                <a:lnTo>
                  <a:pt x="141903" y="571500"/>
                </a:lnTo>
                <a:lnTo>
                  <a:pt x="142481" y="546100"/>
                </a:lnTo>
                <a:lnTo>
                  <a:pt x="132365" y="533400"/>
                </a:lnTo>
                <a:lnTo>
                  <a:pt x="114944" y="520700"/>
                </a:lnTo>
                <a:lnTo>
                  <a:pt x="91717" y="508000"/>
                </a:lnTo>
              </a:path>
              <a:path w="1165225" h="2044700">
                <a:moveTo>
                  <a:pt x="730645" y="558800"/>
                </a:moveTo>
                <a:lnTo>
                  <a:pt x="603206" y="558800"/>
                </a:lnTo>
              </a:path>
              <a:path w="1165225" h="2044700">
                <a:moveTo>
                  <a:pt x="687022" y="546100"/>
                </a:moveTo>
                <a:lnTo>
                  <a:pt x="648284" y="546100"/>
                </a:lnTo>
                <a:lnTo>
                  <a:pt x="603206" y="558800"/>
                </a:lnTo>
                <a:lnTo>
                  <a:pt x="730645" y="558800"/>
                </a:lnTo>
                <a:lnTo>
                  <a:pt x="687022" y="546100"/>
                </a:lnTo>
              </a:path>
              <a:path w="1165225" h="2044700">
                <a:moveTo>
                  <a:pt x="746150" y="101600"/>
                </a:moveTo>
                <a:lnTo>
                  <a:pt x="688806" y="139700"/>
                </a:lnTo>
                <a:lnTo>
                  <a:pt x="641015" y="177800"/>
                </a:lnTo>
                <a:lnTo>
                  <a:pt x="601714" y="203200"/>
                </a:lnTo>
                <a:lnTo>
                  <a:pt x="569840" y="228600"/>
                </a:lnTo>
                <a:lnTo>
                  <a:pt x="544332" y="266700"/>
                </a:lnTo>
                <a:lnTo>
                  <a:pt x="524127" y="292100"/>
                </a:lnTo>
                <a:lnTo>
                  <a:pt x="508162" y="330200"/>
                </a:lnTo>
                <a:lnTo>
                  <a:pt x="495376" y="368300"/>
                </a:lnTo>
                <a:lnTo>
                  <a:pt x="484707" y="419100"/>
                </a:lnTo>
                <a:lnTo>
                  <a:pt x="475091" y="469900"/>
                </a:lnTo>
                <a:lnTo>
                  <a:pt x="465467" y="533400"/>
                </a:lnTo>
                <a:lnTo>
                  <a:pt x="526546" y="508000"/>
                </a:lnTo>
                <a:lnTo>
                  <a:pt x="556717" y="482600"/>
                </a:lnTo>
                <a:lnTo>
                  <a:pt x="586206" y="457200"/>
                </a:lnTo>
                <a:lnTo>
                  <a:pt x="614688" y="431800"/>
                </a:lnTo>
                <a:lnTo>
                  <a:pt x="641836" y="393700"/>
                </a:lnTo>
                <a:lnTo>
                  <a:pt x="667325" y="355600"/>
                </a:lnTo>
                <a:lnTo>
                  <a:pt x="690826" y="304800"/>
                </a:lnTo>
                <a:lnTo>
                  <a:pt x="712015" y="254000"/>
                </a:lnTo>
                <a:lnTo>
                  <a:pt x="730565" y="177800"/>
                </a:lnTo>
                <a:lnTo>
                  <a:pt x="746150" y="101600"/>
                </a:lnTo>
              </a:path>
              <a:path w="1165225" h="2044700">
                <a:moveTo>
                  <a:pt x="242023" y="0"/>
                </a:moveTo>
                <a:lnTo>
                  <a:pt x="185467" y="38100"/>
                </a:lnTo>
                <a:lnTo>
                  <a:pt x="138382" y="63500"/>
                </a:lnTo>
                <a:lnTo>
                  <a:pt x="99737" y="101600"/>
                </a:lnTo>
                <a:lnTo>
                  <a:pt x="68501" y="127000"/>
                </a:lnTo>
                <a:lnTo>
                  <a:pt x="24136" y="190500"/>
                </a:lnTo>
                <a:lnTo>
                  <a:pt x="8945" y="228600"/>
                </a:lnTo>
                <a:lnTo>
                  <a:pt x="0" y="257228"/>
                </a:lnTo>
                <a:lnTo>
                  <a:pt x="0" y="419510"/>
                </a:lnTo>
                <a:lnTo>
                  <a:pt x="977" y="419100"/>
                </a:lnTo>
                <a:lnTo>
                  <a:pt x="31138" y="393700"/>
                </a:lnTo>
                <a:lnTo>
                  <a:pt x="60876" y="381000"/>
                </a:lnTo>
                <a:lnTo>
                  <a:pt x="89844" y="355600"/>
                </a:lnTo>
                <a:lnTo>
                  <a:pt x="117698" y="317500"/>
                </a:lnTo>
                <a:lnTo>
                  <a:pt x="144090" y="292100"/>
                </a:lnTo>
                <a:lnTo>
                  <a:pt x="168675" y="241300"/>
                </a:lnTo>
                <a:lnTo>
                  <a:pt x="191107" y="203200"/>
                </a:lnTo>
                <a:lnTo>
                  <a:pt x="211040" y="139700"/>
                </a:lnTo>
                <a:lnTo>
                  <a:pt x="228127" y="76200"/>
                </a:lnTo>
                <a:lnTo>
                  <a:pt x="242023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14" name="object 2414"/>
          <p:cNvSpPr/>
          <p:nvPr/>
        </p:nvSpPr>
        <p:spPr>
          <a:xfrm>
            <a:off x="-11235" y="8033986"/>
            <a:ext cx="1179344" cy="207019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17" name="object 2417"/>
          <p:cNvSpPr txBox="1"/>
          <p:nvPr/>
        </p:nvSpPr>
        <p:spPr>
          <a:xfrm>
            <a:off x="297862" y="10480395"/>
            <a:ext cx="154943" cy="146459"/>
          </a:xfrm>
          <a:prstGeom prst="rect">
            <a:avLst/>
          </a:prstGeom>
        </p:spPr>
        <p:txBody>
          <a:bodyPr vert="horz" wrap="square" lIns="0" tIns="4500" rIns="0" bIns="0" rtlCol="0">
            <a:spAutoFit/>
          </a:bodyPr>
          <a:lstStyle/>
          <a:p>
            <a:pPr marL="12859">
              <a:spcBef>
                <a:spcPts val="35"/>
              </a:spcBef>
            </a:pPr>
            <a:r>
              <a:rPr sz="911" spc="-5" dirty="0">
                <a:solidFill>
                  <a:srgbClr val="FFFFFF"/>
                </a:solidFill>
                <a:latin typeface="Helvetica"/>
                <a:cs typeface="Helvetica"/>
              </a:rPr>
              <a:t>12</a:t>
            </a:r>
            <a:endParaRPr sz="911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Rectangle 2418">
            <a:extLst>
              <a:ext uri="{FF2B5EF4-FFF2-40B4-BE49-F238E27FC236}">
                <a16:creationId xmlns:a16="http://schemas.microsoft.com/office/drawing/2014/main" id="{BB4D63A0-0045-B8C6-86BB-A8434D306EED}"/>
              </a:ext>
            </a:extLst>
          </p:cNvPr>
          <p:cNvSpPr/>
          <p:nvPr/>
        </p:nvSpPr>
        <p:spPr>
          <a:xfrm>
            <a:off x="3750919" y="32992"/>
            <a:ext cx="509066" cy="108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2" name="object 2382"/>
          <p:cNvSpPr/>
          <p:nvPr/>
        </p:nvSpPr>
        <p:spPr>
          <a:xfrm>
            <a:off x="951107" y="2178164"/>
            <a:ext cx="6196450" cy="2254716"/>
          </a:xfrm>
          <a:custGeom>
            <a:avLst/>
            <a:gdLst/>
            <a:ahLst/>
            <a:cxnLst/>
            <a:rect l="l" t="t" r="r" b="b"/>
            <a:pathLst>
              <a:path w="6120130" h="2226945">
                <a:moveTo>
                  <a:pt x="0" y="2226602"/>
                </a:moveTo>
                <a:lnTo>
                  <a:pt x="6120002" y="2226602"/>
                </a:lnTo>
                <a:lnTo>
                  <a:pt x="6120002" y="0"/>
                </a:lnTo>
                <a:lnTo>
                  <a:pt x="0" y="0"/>
                </a:lnTo>
                <a:lnTo>
                  <a:pt x="0" y="2226602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83" name="object 2383"/>
          <p:cNvSpPr/>
          <p:nvPr/>
        </p:nvSpPr>
        <p:spPr>
          <a:xfrm>
            <a:off x="951107" y="6880072"/>
            <a:ext cx="6196450" cy="1567436"/>
          </a:xfrm>
          <a:custGeom>
            <a:avLst/>
            <a:gdLst/>
            <a:ahLst/>
            <a:cxnLst/>
            <a:rect l="l" t="t" r="r" b="b"/>
            <a:pathLst>
              <a:path w="6120130" h="1548129">
                <a:moveTo>
                  <a:pt x="0" y="1548003"/>
                </a:moveTo>
                <a:lnTo>
                  <a:pt x="6120002" y="1548003"/>
                </a:lnTo>
                <a:lnTo>
                  <a:pt x="6120002" y="0"/>
                </a:lnTo>
                <a:lnTo>
                  <a:pt x="0" y="0"/>
                </a:lnTo>
                <a:lnTo>
                  <a:pt x="0" y="1548003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84" name="object 2384"/>
          <p:cNvSpPr/>
          <p:nvPr/>
        </p:nvSpPr>
        <p:spPr>
          <a:xfrm>
            <a:off x="951107" y="4682474"/>
            <a:ext cx="6196450" cy="1959616"/>
          </a:xfrm>
          <a:custGeom>
            <a:avLst/>
            <a:gdLst/>
            <a:ahLst/>
            <a:cxnLst/>
            <a:rect l="l" t="t" r="r" b="b"/>
            <a:pathLst>
              <a:path w="6120130" h="1935479">
                <a:moveTo>
                  <a:pt x="0" y="1934997"/>
                </a:moveTo>
                <a:lnTo>
                  <a:pt x="6120002" y="1934997"/>
                </a:lnTo>
                <a:lnTo>
                  <a:pt x="6120002" y="0"/>
                </a:lnTo>
                <a:lnTo>
                  <a:pt x="0" y="0"/>
                </a:lnTo>
                <a:lnTo>
                  <a:pt x="0" y="1934997"/>
                </a:lnTo>
                <a:close/>
              </a:path>
            </a:pathLst>
          </a:custGeom>
          <a:solidFill>
            <a:srgbClr val="B9D7A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85" name="object 2385"/>
          <p:cNvSpPr/>
          <p:nvPr/>
        </p:nvSpPr>
        <p:spPr>
          <a:xfrm>
            <a:off x="951094" y="8646762"/>
            <a:ext cx="6196450" cy="1441424"/>
          </a:xfrm>
          <a:custGeom>
            <a:avLst/>
            <a:gdLst/>
            <a:ahLst/>
            <a:cxnLst/>
            <a:rect l="l" t="t" r="r" b="b"/>
            <a:pathLst>
              <a:path w="6120130" h="1423670">
                <a:moveTo>
                  <a:pt x="0" y="1423073"/>
                </a:moveTo>
                <a:lnTo>
                  <a:pt x="6120003" y="1423073"/>
                </a:lnTo>
                <a:lnTo>
                  <a:pt x="6120003" y="0"/>
                </a:lnTo>
                <a:lnTo>
                  <a:pt x="0" y="0"/>
                </a:lnTo>
                <a:lnTo>
                  <a:pt x="0" y="1423073"/>
                </a:lnTo>
                <a:close/>
              </a:path>
            </a:pathLst>
          </a:custGeom>
          <a:solidFill>
            <a:srgbClr val="B9D7A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86" name="object 2386"/>
          <p:cNvSpPr txBox="1"/>
          <p:nvPr/>
        </p:nvSpPr>
        <p:spPr>
          <a:xfrm>
            <a:off x="951107" y="2178169"/>
            <a:ext cx="6196450" cy="2153561"/>
          </a:xfrm>
          <a:prstGeom prst="rect">
            <a:avLst/>
          </a:prstGeom>
        </p:spPr>
        <p:txBody>
          <a:bodyPr vert="horz" wrap="square" lIns="0" tIns="48219" rIns="0" bIns="0" rtlCol="0">
            <a:spAutoFit/>
          </a:bodyPr>
          <a:lstStyle/>
          <a:p>
            <a:pPr marL="2841141">
              <a:spcBef>
                <a:spcPts val="380"/>
              </a:spcBef>
            </a:pPr>
            <a:r>
              <a:rPr sz="1215" b="1" spc="-35" dirty="0">
                <a:latin typeface="Helvetica"/>
                <a:cs typeface="Helvetica"/>
              </a:rPr>
              <a:t>Congress </a:t>
            </a:r>
            <a:r>
              <a:rPr sz="1215" b="1" spc="20" dirty="0">
                <a:latin typeface="Helvetica"/>
                <a:cs typeface="Helvetica"/>
              </a:rPr>
              <a:t>WIFI </a:t>
            </a:r>
            <a:r>
              <a:rPr sz="1215" b="1" spc="-35" dirty="0">
                <a:latin typeface="Helvetica"/>
                <a:cs typeface="Helvetica"/>
              </a:rPr>
              <a:t>(Exclusive)</a:t>
            </a:r>
            <a:endParaRPr sz="1215" dirty="0">
              <a:latin typeface="Helvetica"/>
              <a:cs typeface="Helvetica"/>
            </a:endParaRPr>
          </a:p>
          <a:p>
            <a:pPr marL="2841141" marR="108014">
              <a:lnSpc>
                <a:spcPts val="1519"/>
              </a:lnSpc>
              <a:spcBef>
                <a:spcPts val="56"/>
              </a:spcBef>
            </a:pPr>
            <a:r>
              <a:rPr sz="1013" spc="-15" dirty="0">
                <a:latin typeface="Helvetica"/>
                <a:cs typeface="Helvetica"/>
              </a:rPr>
              <a:t>Wireless </a:t>
            </a:r>
            <a:r>
              <a:rPr sz="1013" spc="20" dirty="0">
                <a:latin typeface="Helvetica"/>
                <a:cs typeface="Helvetica"/>
              </a:rPr>
              <a:t>internet </a:t>
            </a:r>
            <a:r>
              <a:rPr sz="1013" spc="15" dirty="0">
                <a:latin typeface="Helvetica"/>
                <a:cs typeface="Helvetica"/>
              </a:rPr>
              <a:t>will </a:t>
            </a:r>
            <a:r>
              <a:rPr sz="1013" spc="25" dirty="0">
                <a:latin typeface="Helvetica"/>
                <a:cs typeface="Helvetica"/>
              </a:rPr>
              <a:t>be </a:t>
            </a:r>
            <a:r>
              <a:rPr sz="1013" spc="-5" dirty="0">
                <a:latin typeface="Helvetica"/>
                <a:cs typeface="Helvetica"/>
              </a:rPr>
              <a:t>available </a:t>
            </a:r>
            <a:r>
              <a:rPr sz="1013" spc="25" dirty="0">
                <a:latin typeface="Helvetica"/>
                <a:cs typeface="Helvetica"/>
              </a:rPr>
              <a:t>throughout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5" dirty="0">
                <a:latin typeface="Helvetica"/>
                <a:cs typeface="Helvetica"/>
              </a:rPr>
              <a:t>venue  </a:t>
            </a:r>
            <a:r>
              <a:rPr sz="1013" spc="15" dirty="0">
                <a:latin typeface="Helvetica"/>
                <a:cs typeface="Helvetica"/>
              </a:rPr>
              <a:t>at no </a:t>
            </a:r>
            <a:r>
              <a:rPr sz="1013" spc="-5" dirty="0">
                <a:latin typeface="Helvetica"/>
                <a:cs typeface="Helvetica"/>
              </a:rPr>
              <a:t>charge </a:t>
            </a:r>
            <a:r>
              <a:rPr sz="1013" spc="15" dirty="0">
                <a:latin typeface="Helvetica"/>
                <a:cs typeface="Helvetica"/>
              </a:rPr>
              <a:t>allowing </a:t>
            </a:r>
            <a:r>
              <a:rPr sz="1013" spc="10" dirty="0">
                <a:latin typeface="Helvetica"/>
                <a:cs typeface="Helvetica"/>
              </a:rPr>
              <a:t>delegates </a:t>
            </a:r>
            <a:r>
              <a:rPr sz="1013" spc="56" dirty="0">
                <a:latin typeface="Helvetica"/>
                <a:cs typeface="Helvetica"/>
              </a:rPr>
              <a:t>to </a:t>
            </a:r>
            <a:r>
              <a:rPr sz="1013" spc="-25" dirty="0">
                <a:latin typeface="Helvetica"/>
                <a:cs typeface="Helvetica"/>
              </a:rPr>
              <a:t>use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10" dirty="0">
                <a:latin typeface="Helvetica"/>
                <a:cs typeface="Helvetica"/>
              </a:rPr>
              <a:t>Congress  </a:t>
            </a:r>
            <a:r>
              <a:rPr sz="1013" spc="10" dirty="0">
                <a:latin typeface="Helvetica"/>
                <a:cs typeface="Helvetica"/>
              </a:rPr>
              <a:t>Onsite </a:t>
            </a:r>
            <a:r>
              <a:rPr sz="1013" spc="30" dirty="0">
                <a:latin typeface="Helvetica"/>
                <a:cs typeface="Helvetica"/>
              </a:rPr>
              <a:t>Mobile </a:t>
            </a:r>
            <a:r>
              <a:rPr sz="1013" spc="35" dirty="0">
                <a:latin typeface="Helvetica"/>
                <a:cs typeface="Helvetica"/>
              </a:rPr>
              <a:t>App, </a:t>
            </a:r>
            <a:r>
              <a:rPr sz="1013" spc="-41" dirty="0">
                <a:latin typeface="Helvetica"/>
                <a:cs typeface="Helvetica"/>
              </a:rPr>
              <a:t>access </a:t>
            </a:r>
            <a:r>
              <a:rPr sz="1013" spc="-5" dirty="0">
                <a:latin typeface="Helvetica"/>
                <a:cs typeface="Helvetica"/>
              </a:rPr>
              <a:t>abstracts </a:t>
            </a:r>
            <a:r>
              <a:rPr sz="1013" spc="10" dirty="0">
                <a:latin typeface="Helvetica"/>
                <a:cs typeface="Helvetica"/>
              </a:rPr>
              <a:t>online</a:t>
            </a:r>
            <a:r>
              <a:rPr sz="1013" spc="-25" dirty="0">
                <a:latin typeface="Helvetica"/>
                <a:cs typeface="Helvetica"/>
              </a:rPr>
              <a:t> </a:t>
            </a:r>
            <a:r>
              <a:rPr sz="1013" spc="5" dirty="0">
                <a:latin typeface="Helvetica"/>
                <a:cs typeface="Helvetica"/>
              </a:rPr>
              <a:t>and</a:t>
            </a:r>
            <a:r>
              <a:rPr sz="1013" dirty="0">
                <a:latin typeface="Helvetica"/>
                <a:cs typeface="Helvetica"/>
              </a:rPr>
              <a:t> </a:t>
            </a:r>
            <a:r>
              <a:rPr sz="1013" spc="10" dirty="0">
                <a:latin typeface="Helvetica"/>
                <a:cs typeface="Helvetica"/>
              </a:rPr>
              <a:t>connect </a:t>
            </a:r>
            <a:r>
              <a:rPr sz="1013" spc="5" dirty="0">
                <a:latin typeface="Helvetica"/>
                <a:cs typeface="Helvetica"/>
              </a:rPr>
              <a:t> </a:t>
            </a:r>
            <a:r>
              <a:rPr sz="1013" spc="25" dirty="0">
                <a:latin typeface="Helvetica"/>
                <a:cs typeface="Helvetica"/>
              </a:rPr>
              <a:t>with other </a:t>
            </a:r>
            <a:r>
              <a:rPr sz="1013" spc="10" dirty="0">
                <a:latin typeface="Helvetica"/>
                <a:cs typeface="Helvetica"/>
              </a:rPr>
              <a:t>delegates </a:t>
            </a:r>
            <a:r>
              <a:rPr sz="1013" spc="5" dirty="0">
                <a:latin typeface="Helvetica"/>
                <a:cs typeface="Helvetica"/>
              </a:rPr>
              <a:t>and</a:t>
            </a:r>
            <a:r>
              <a:rPr sz="1013" spc="-147" dirty="0">
                <a:latin typeface="Helvetica"/>
                <a:cs typeface="Helvetica"/>
              </a:rPr>
              <a:t> </a:t>
            </a:r>
            <a:r>
              <a:rPr sz="1013" dirty="0">
                <a:latin typeface="Helvetica"/>
                <a:cs typeface="Helvetica"/>
              </a:rPr>
              <a:t>colleagues.</a:t>
            </a:r>
          </a:p>
          <a:p>
            <a:pPr marL="2841141" marR="314396">
              <a:lnSpc>
                <a:spcPts val="1519"/>
              </a:lnSpc>
            </a:pPr>
            <a:r>
              <a:rPr sz="1013" spc="-20" dirty="0">
                <a:latin typeface="Helvetica"/>
                <a:cs typeface="Helvetica"/>
              </a:rPr>
              <a:t>As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10" dirty="0">
                <a:latin typeface="Helvetica"/>
                <a:cs typeface="Helvetica"/>
              </a:rPr>
              <a:t>exclusive </a:t>
            </a:r>
            <a:r>
              <a:rPr sz="1013" dirty="0">
                <a:latin typeface="Helvetica"/>
                <a:cs typeface="Helvetica"/>
              </a:rPr>
              <a:t>sponsor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5" dirty="0">
                <a:latin typeface="Helvetica"/>
                <a:cs typeface="Helvetica"/>
              </a:rPr>
              <a:t>free </a:t>
            </a:r>
            <a:r>
              <a:rPr sz="1013" spc="-15" dirty="0">
                <a:latin typeface="Helvetica"/>
                <a:cs typeface="Helvetica"/>
              </a:rPr>
              <a:t>wireless</a:t>
            </a:r>
            <a:r>
              <a:rPr sz="1013" spc="-35" dirty="0">
                <a:latin typeface="Helvetica"/>
                <a:cs typeface="Helvetica"/>
              </a:rPr>
              <a:t> </a:t>
            </a:r>
            <a:r>
              <a:rPr sz="1013" spc="20" dirty="0">
                <a:latin typeface="Helvetica"/>
                <a:cs typeface="Helvetica"/>
              </a:rPr>
              <a:t>internet  </a:t>
            </a:r>
            <a:r>
              <a:rPr sz="1013" spc="-10" dirty="0">
                <a:latin typeface="Helvetica"/>
                <a:cs typeface="Helvetica"/>
              </a:rPr>
              <a:t>service, </a:t>
            </a:r>
            <a:r>
              <a:rPr sz="1013" spc="5" dirty="0">
                <a:latin typeface="Helvetica"/>
                <a:cs typeface="Helvetica"/>
              </a:rPr>
              <a:t>you</a:t>
            </a:r>
            <a:r>
              <a:rPr sz="1013" spc="-61" dirty="0">
                <a:latin typeface="Helvetica"/>
                <a:cs typeface="Helvetica"/>
              </a:rPr>
              <a:t> </a:t>
            </a:r>
            <a:r>
              <a:rPr sz="1013" spc="10" dirty="0">
                <a:latin typeface="Helvetica"/>
                <a:cs typeface="Helvetica"/>
              </a:rPr>
              <a:t>will:</a:t>
            </a:r>
            <a:endParaRPr sz="1013" dirty="0">
              <a:latin typeface="Helvetica"/>
              <a:cs typeface="Helvetica"/>
            </a:endParaRPr>
          </a:p>
          <a:p>
            <a:pPr marL="2841141" marR="311825">
              <a:lnSpc>
                <a:spcPts val="1519"/>
              </a:lnSpc>
              <a:buChar char="•"/>
              <a:tabLst>
                <a:tab pos="3072598" algn="l"/>
                <a:tab pos="3073241" algn="l"/>
              </a:tabLst>
            </a:pPr>
            <a:r>
              <a:rPr sz="1013" spc="-15" dirty="0">
                <a:latin typeface="Helvetica"/>
                <a:cs typeface="Helvetica"/>
              </a:rPr>
              <a:t>Have </a:t>
            </a:r>
            <a:r>
              <a:rPr sz="1013" spc="5" dirty="0">
                <a:latin typeface="Helvetica"/>
                <a:cs typeface="Helvetica"/>
              </a:rPr>
              <a:t>your </a:t>
            </a:r>
            <a:r>
              <a:rPr sz="1013" spc="35" dirty="0">
                <a:latin typeface="Helvetica"/>
                <a:cs typeface="Helvetica"/>
              </a:rPr>
              <a:t>logo </a:t>
            </a:r>
            <a:r>
              <a:rPr sz="1013" spc="5" dirty="0">
                <a:latin typeface="Helvetica"/>
                <a:cs typeface="Helvetica"/>
              </a:rPr>
              <a:t>displayed </a:t>
            </a:r>
            <a:r>
              <a:rPr sz="1013" spc="15" dirty="0">
                <a:latin typeface="Helvetica"/>
                <a:cs typeface="Helvetica"/>
              </a:rPr>
              <a:t>on </a:t>
            </a:r>
            <a:r>
              <a:rPr sz="1013" spc="-5" dirty="0">
                <a:latin typeface="Helvetica"/>
                <a:cs typeface="Helvetica"/>
              </a:rPr>
              <a:t>all </a:t>
            </a:r>
            <a:r>
              <a:rPr sz="1013" dirty="0">
                <a:latin typeface="Helvetica"/>
                <a:cs typeface="Helvetica"/>
              </a:rPr>
              <a:t>relevant</a:t>
            </a:r>
            <a:r>
              <a:rPr sz="1013" spc="-15" dirty="0">
                <a:latin typeface="Helvetica"/>
                <a:cs typeface="Helvetica"/>
              </a:rPr>
              <a:t> </a:t>
            </a:r>
            <a:r>
              <a:rPr sz="1013" dirty="0">
                <a:latin typeface="Helvetica"/>
                <a:cs typeface="Helvetica"/>
              </a:rPr>
              <a:t>signage  </a:t>
            </a:r>
            <a:r>
              <a:rPr sz="1013" spc="-10" dirty="0">
                <a:latin typeface="Helvetica"/>
                <a:cs typeface="Helvetica"/>
              </a:rPr>
              <a:t>associated </a:t>
            </a:r>
            <a:r>
              <a:rPr sz="1013" spc="25" dirty="0">
                <a:latin typeface="Helvetica"/>
                <a:cs typeface="Helvetica"/>
              </a:rPr>
              <a:t>with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15" dirty="0">
                <a:latin typeface="Helvetica"/>
                <a:cs typeface="Helvetica"/>
              </a:rPr>
              <a:t>wireless</a:t>
            </a:r>
            <a:r>
              <a:rPr sz="1013" spc="-20" dirty="0">
                <a:latin typeface="Helvetica"/>
                <a:cs typeface="Helvetica"/>
              </a:rPr>
              <a:t> </a:t>
            </a:r>
            <a:r>
              <a:rPr sz="1013" spc="20" dirty="0">
                <a:latin typeface="Helvetica"/>
                <a:cs typeface="Helvetica"/>
              </a:rPr>
              <a:t>internet</a:t>
            </a:r>
            <a:endParaRPr sz="1013" dirty="0">
              <a:latin typeface="Helvetica"/>
              <a:cs typeface="Helvetica"/>
            </a:endParaRPr>
          </a:p>
          <a:p>
            <a:pPr marL="2841141" marR="297037">
              <a:lnSpc>
                <a:spcPts val="1519"/>
              </a:lnSpc>
              <a:buChar char="•"/>
              <a:tabLst>
                <a:tab pos="3072598" algn="l"/>
                <a:tab pos="3073241" algn="l"/>
              </a:tabLst>
            </a:pPr>
            <a:r>
              <a:rPr sz="1013" spc="-20" dirty="0">
                <a:latin typeface="Helvetica"/>
                <a:cs typeface="Helvetica"/>
              </a:rPr>
              <a:t>Be </a:t>
            </a:r>
            <a:r>
              <a:rPr sz="1013" spc="15" dirty="0">
                <a:latin typeface="Helvetica"/>
                <a:cs typeface="Helvetica"/>
              </a:rPr>
              <a:t>acknowledged </a:t>
            </a:r>
            <a:r>
              <a:rPr sz="1013" spc="-61" dirty="0">
                <a:latin typeface="Helvetica"/>
                <a:cs typeface="Helvetica"/>
              </a:rPr>
              <a:t>as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5" dirty="0">
                <a:latin typeface="Helvetica"/>
                <a:cs typeface="Helvetica"/>
              </a:rPr>
              <a:t>Sponsor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20" dirty="0">
                <a:latin typeface="Helvetica"/>
                <a:cs typeface="Helvetica"/>
              </a:rPr>
              <a:t>the</a:t>
            </a:r>
            <a:r>
              <a:rPr sz="1013" spc="-15" dirty="0">
                <a:latin typeface="Helvetica"/>
                <a:cs typeface="Helvetica"/>
              </a:rPr>
              <a:t> Wireless  </a:t>
            </a:r>
            <a:r>
              <a:rPr sz="1013" spc="15" dirty="0">
                <a:latin typeface="Helvetica"/>
                <a:cs typeface="Helvetica"/>
              </a:rPr>
              <a:t>Internet </a:t>
            </a:r>
            <a:r>
              <a:rPr sz="1013" spc="25" dirty="0">
                <a:latin typeface="Helvetica"/>
                <a:cs typeface="Helvetica"/>
              </a:rPr>
              <a:t>with </a:t>
            </a:r>
            <a:r>
              <a:rPr sz="1013" spc="5" dirty="0">
                <a:latin typeface="Helvetica"/>
                <a:cs typeface="Helvetica"/>
              </a:rPr>
              <a:t>your </a:t>
            </a:r>
            <a:r>
              <a:rPr sz="1013" spc="35" dirty="0">
                <a:latin typeface="Helvetica"/>
                <a:cs typeface="Helvetica"/>
              </a:rPr>
              <a:t>logo </a:t>
            </a:r>
            <a:r>
              <a:rPr sz="1013" spc="5" dirty="0">
                <a:latin typeface="Helvetica"/>
                <a:cs typeface="Helvetica"/>
              </a:rPr>
              <a:t>in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10" dirty="0">
                <a:latin typeface="Helvetica"/>
                <a:cs typeface="Helvetica"/>
              </a:rPr>
              <a:t>Onsite</a:t>
            </a:r>
            <a:r>
              <a:rPr sz="1013" spc="-71" dirty="0">
                <a:latin typeface="Helvetica"/>
                <a:cs typeface="Helvetica"/>
              </a:rPr>
              <a:t> </a:t>
            </a:r>
            <a:r>
              <a:rPr sz="1013" dirty="0">
                <a:latin typeface="Helvetica"/>
                <a:cs typeface="Helvetica"/>
              </a:rPr>
              <a:t>Programme</a:t>
            </a:r>
          </a:p>
        </p:txBody>
      </p:sp>
      <p:sp>
        <p:nvSpPr>
          <p:cNvPr id="2387" name="object 2387"/>
          <p:cNvSpPr txBox="1"/>
          <p:nvPr/>
        </p:nvSpPr>
        <p:spPr>
          <a:xfrm>
            <a:off x="3688315" y="6991985"/>
            <a:ext cx="2971570" cy="381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215" b="1" spc="-66" dirty="0">
                <a:latin typeface="Helvetica"/>
                <a:cs typeface="Helvetica"/>
              </a:rPr>
              <a:t>Lunch</a:t>
            </a:r>
            <a:r>
              <a:rPr sz="1215" b="1" spc="-61" dirty="0">
                <a:latin typeface="Helvetica"/>
                <a:cs typeface="Helvetica"/>
              </a:rPr>
              <a:t> </a:t>
            </a:r>
            <a:r>
              <a:rPr sz="1215" b="1" spc="-20" dirty="0">
                <a:latin typeface="Helvetica"/>
                <a:cs typeface="Helvetica"/>
              </a:rPr>
              <a:t>Break</a:t>
            </a:r>
            <a:endParaRPr sz="1215">
              <a:latin typeface="Helvetica"/>
              <a:cs typeface="Helvetica"/>
            </a:endParaRPr>
          </a:p>
          <a:p>
            <a:pPr marL="12859">
              <a:spcBef>
                <a:spcPts val="263"/>
              </a:spcBef>
            </a:pPr>
            <a:r>
              <a:rPr sz="1013" spc="-20" dirty="0">
                <a:latin typeface="Helvetica"/>
                <a:cs typeface="Helvetica"/>
              </a:rPr>
              <a:t>As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dirty="0">
                <a:latin typeface="Helvetica"/>
                <a:cs typeface="Helvetica"/>
              </a:rPr>
              <a:t>sponsor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10" dirty="0">
                <a:latin typeface="Helvetica"/>
                <a:cs typeface="Helvetica"/>
              </a:rPr>
              <a:t>one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5" dirty="0">
                <a:latin typeface="Helvetica"/>
                <a:cs typeface="Helvetica"/>
              </a:rPr>
              <a:t>lunch </a:t>
            </a:r>
            <a:r>
              <a:rPr sz="1013" spc="-10" dirty="0">
                <a:latin typeface="Helvetica"/>
                <a:cs typeface="Helvetica"/>
              </a:rPr>
              <a:t>breaks, </a:t>
            </a:r>
            <a:r>
              <a:rPr sz="1013" spc="5" dirty="0">
                <a:latin typeface="Helvetica"/>
                <a:cs typeface="Helvetica"/>
              </a:rPr>
              <a:t>you</a:t>
            </a:r>
            <a:r>
              <a:rPr sz="1013" spc="-76" dirty="0">
                <a:latin typeface="Helvetica"/>
                <a:cs typeface="Helvetica"/>
              </a:rPr>
              <a:t> </a:t>
            </a:r>
            <a:r>
              <a:rPr sz="1013" spc="10" dirty="0">
                <a:latin typeface="Helvetica"/>
                <a:cs typeface="Helvetica"/>
              </a:rPr>
              <a:t>will:</a:t>
            </a:r>
            <a:endParaRPr sz="1013">
              <a:latin typeface="Helvetica"/>
              <a:cs typeface="Helvetica"/>
            </a:endParaRPr>
          </a:p>
        </p:txBody>
      </p:sp>
      <p:sp>
        <p:nvSpPr>
          <p:cNvPr id="2388" name="object 2388"/>
          <p:cNvSpPr txBox="1"/>
          <p:nvPr/>
        </p:nvSpPr>
        <p:spPr>
          <a:xfrm>
            <a:off x="3688315" y="7364874"/>
            <a:ext cx="3247382" cy="955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316" marR="5144" indent="-231458">
              <a:lnSpc>
                <a:spcPct val="125000"/>
              </a:lnSpc>
              <a:buChar char="•"/>
              <a:tabLst>
                <a:tab pos="243673" algn="l"/>
                <a:tab pos="244316" algn="l"/>
              </a:tabLst>
            </a:pPr>
            <a:r>
              <a:rPr sz="1013" spc="-15" dirty="0">
                <a:latin typeface="Helvetica"/>
                <a:cs typeface="Helvetica"/>
              </a:rPr>
              <a:t>Have </a:t>
            </a:r>
            <a:r>
              <a:rPr sz="1013" spc="30" dirty="0">
                <a:latin typeface="Helvetica"/>
                <a:cs typeface="Helvetica"/>
              </a:rPr>
              <a:t>tabletop </a:t>
            </a:r>
            <a:r>
              <a:rPr sz="1013" spc="-15" dirty="0">
                <a:latin typeface="Helvetica"/>
                <a:cs typeface="Helvetica"/>
              </a:rPr>
              <a:t>cards </a:t>
            </a:r>
            <a:r>
              <a:rPr sz="1013" spc="25" dirty="0">
                <a:latin typeface="Helvetica"/>
                <a:cs typeface="Helvetica"/>
              </a:rPr>
              <a:t>with </a:t>
            </a:r>
            <a:r>
              <a:rPr sz="1013" spc="5" dirty="0">
                <a:latin typeface="Helvetica"/>
                <a:cs typeface="Helvetica"/>
              </a:rPr>
              <a:t>your </a:t>
            </a:r>
            <a:r>
              <a:rPr sz="1013" spc="35" dirty="0">
                <a:latin typeface="Helvetica"/>
                <a:cs typeface="Helvetica"/>
              </a:rPr>
              <a:t>logo </a:t>
            </a:r>
            <a:r>
              <a:rPr sz="1013" spc="15" dirty="0">
                <a:latin typeface="Helvetica"/>
                <a:cs typeface="Helvetica"/>
              </a:rPr>
              <a:t>on </a:t>
            </a:r>
            <a:r>
              <a:rPr sz="1013" spc="-5" dirty="0">
                <a:latin typeface="Helvetica"/>
                <a:cs typeface="Helvetica"/>
              </a:rPr>
              <a:t>all </a:t>
            </a:r>
            <a:r>
              <a:rPr sz="1013" spc="41" dirty="0">
                <a:latin typeface="Helvetica"/>
                <a:cs typeface="Helvetica"/>
              </a:rPr>
              <a:t>food </a:t>
            </a:r>
            <a:r>
              <a:rPr sz="1013" spc="5" dirty="0">
                <a:latin typeface="Helvetica"/>
                <a:cs typeface="Helvetica"/>
              </a:rPr>
              <a:t>and  beverage </a:t>
            </a:r>
            <a:r>
              <a:rPr sz="1013" dirty="0">
                <a:latin typeface="Helvetica"/>
                <a:cs typeface="Helvetica"/>
              </a:rPr>
              <a:t>stations </a:t>
            </a:r>
            <a:r>
              <a:rPr sz="1013" spc="20" dirty="0">
                <a:latin typeface="Helvetica"/>
                <a:cs typeface="Helvetica"/>
              </a:rPr>
              <a:t>during </a:t>
            </a:r>
            <a:r>
              <a:rPr sz="1013" spc="5" dirty="0">
                <a:latin typeface="Helvetica"/>
                <a:cs typeface="Helvetica"/>
              </a:rPr>
              <a:t>your selected </a:t>
            </a:r>
            <a:r>
              <a:rPr sz="1013" spc="-5" dirty="0">
                <a:latin typeface="Helvetica"/>
                <a:cs typeface="Helvetica"/>
              </a:rPr>
              <a:t>lunch</a:t>
            </a:r>
            <a:r>
              <a:rPr sz="1013" spc="15" dirty="0">
                <a:latin typeface="Helvetica"/>
                <a:cs typeface="Helvetica"/>
              </a:rPr>
              <a:t> </a:t>
            </a:r>
            <a:r>
              <a:rPr sz="1013" dirty="0">
                <a:latin typeface="Helvetica"/>
                <a:cs typeface="Helvetica"/>
              </a:rPr>
              <a:t>break.</a:t>
            </a:r>
            <a:endParaRPr sz="1013">
              <a:latin typeface="Helvetica"/>
              <a:cs typeface="Helvetica"/>
            </a:endParaRPr>
          </a:p>
          <a:p>
            <a:pPr marL="244316" marR="171021" indent="-231458">
              <a:lnSpc>
                <a:spcPct val="125000"/>
              </a:lnSpc>
              <a:buChar char="•"/>
              <a:tabLst>
                <a:tab pos="243673" algn="l"/>
                <a:tab pos="244316" algn="l"/>
              </a:tabLst>
            </a:pPr>
            <a:r>
              <a:rPr sz="1013" spc="-20" dirty="0">
                <a:latin typeface="Helvetica"/>
                <a:cs typeface="Helvetica"/>
              </a:rPr>
              <a:t>Be </a:t>
            </a:r>
            <a:r>
              <a:rPr sz="1013" spc="15" dirty="0">
                <a:latin typeface="Helvetica"/>
                <a:cs typeface="Helvetica"/>
              </a:rPr>
              <a:t>acknowledged </a:t>
            </a:r>
            <a:r>
              <a:rPr sz="1013" spc="-61" dirty="0">
                <a:latin typeface="Helvetica"/>
                <a:cs typeface="Helvetica"/>
              </a:rPr>
              <a:t>as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5" dirty="0">
                <a:latin typeface="Helvetica"/>
                <a:cs typeface="Helvetica"/>
              </a:rPr>
              <a:t>Sponsor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20" dirty="0">
                <a:latin typeface="Helvetica"/>
                <a:cs typeface="Helvetica"/>
              </a:rPr>
              <a:t>the</a:t>
            </a:r>
            <a:r>
              <a:rPr sz="1013" spc="-25" dirty="0">
                <a:latin typeface="Helvetica"/>
                <a:cs typeface="Helvetica"/>
              </a:rPr>
              <a:t> </a:t>
            </a:r>
            <a:r>
              <a:rPr sz="1013" spc="5" dirty="0">
                <a:latin typeface="Helvetica"/>
                <a:cs typeface="Helvetica"/>
              </a:rPr>
              <a:t>selected  </a:t>
            </a:r>
            <a:r>
              <a:rPr sz="1013" spc="-5" dirty="0">
                <a:latin typeface="Helvetica"/>
                <a:cs typeface="Helvetica"/>
              </a:rPr>
              <a:t>lunch </a:t>
            </a:r>
            <a:r>
              <a:rPr sz="1013" dirty="0">
                <a:latin typeface="Helvetica"/>
                <a:cs typeface="Helvetica"/>
              </a:rPr>
              <a:t>break </a:t>
            </a:r>
            <a:r>
              <a:rPr sz="1013" spc="25" dirty="0">
                <a:latin typeface="Helvetica"/>
                <a:cs typeface="Helvetica"/>
              </a:rPr>
              <a:t>with </a:t>
            </a:r>
            <a:r>
              <a:rPr sz="1013" spc="5" dirty="0">
                <a:latin typeface="Helvetica"/>
                <a:cs typeface="Helvetica"/>
              </a:rPr>
              <a:t>your </a:t>
            </a:r>
            <a:r>
              <a:rPr sz="1013" spc="35" dirty="0">
                <a:latin typeface="Helvetica"/>
                <a:cs typeface="Helvetica"/>
              </a:rPr>
              <a:t>logo </a:t>
            </a:r>
            <a:r>
              <a:rPr sz="1013" spc="5" dirty="0">
                <a:latin typeface="Helvetica"/>
                <a:cs typeface="Helvetica"/>
              </a:rPr>
              <a:t>in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10" dirty="0">
                <a:latin typeface="Helvetica"/>
                <a:cs typeface="Helvetica"/>
              </a:rPr>
              <a:t>Onsite  </a:t>
            </a:r>
            <a:r>
              <a:rPr sz="1013" dirty="0">
                <a:latin typeface="Helvetica"/>
                <a:cs typeface="Helvetica"/>
              </a:rPr>
              <a:t>Programme.</a:t>
            </a:r>
            <a:endParaRPr sz="1013">
              <a:latin typeface="Helvetica"/>
              <a:cs typeface="Helvetica"/>
            </a:endParaRPr>
          </a:p>
        </p:txBody>
      </p:sp>
      <p:sp>
        <p:nvSpPr>
          <p:cNvPr id="2389" name="object 2389"/>
          <p:cNvSpPr txBox="1"/>
          <p:nvPr/>
        </p:nvSpPr>
        <p:spPr>
          <a:xfrm>
            <a:off x="951107" y="4682479"/>
            <a:ext cx="6196450" cy="1829985"/>
          </a:xfrm>
          <a:prstGeom prst="rect">
            <a:avLst/>
          </a:prstGeom>
        </p:spPr>
        <p:txBody>
          <a:bodyPr vert="horz" wrap="square" lIns="0" tIns="113154" rIns="0" bIns="0" rtlCol="0">
            <a:spAutoFit/>
          </a:bodyPr>
          <a:lstStyle/>
          <a:p>
            <a:pPr marL="127302">
              <a:spcBef>
                <a:spcPts val="891"/>
              </a:spcBef>
            </a:pPr>
            <a:r>
              <a:rPr sz="1215" b="1" spc="-61" dirty="0">
                <a:latin typeface="Helvetica"/>
                <a:cs typeface="Helvetica"/>
              </a:rPr>
              <a:t>USB </a:t>
            </a:r>
            <a:r>
              <a:rPr sz="1215" b="1" spc="-46" dirty="0">
                <a:latin typeface="Helvetica"/>
                <a:cs typeface="Helvetica"/>
              </a:rPr>
              <a:t>Sticks </a:t>
            </a:r>
            <a:r>
              <a:rPr sz="1215" b="1" spc="20" dirty="0">
                <a:latin typeface="Helvetica"/>
                <a:cs typeface="Helvetica"/>
              </a:rPr>
              <a:t>of </a:t>
            </a:r>
            <a:r>
              <a:rPr sz="1215" b="1" spc="-15" dirty="0">
                <a:latin typeface="Helvetica"/>
                <a:cs typeface="Helvetica"/>
              </a:rPr>
              <a:t>Abstracts</a:t>
            </a:r>
            <a:r>
              <a:rPr sz="1215" b="1" spc="167" dirty="0">
                <a:latin typeface="Helvetica"/>
                <a:cs typeface="Helvetica"/>
              </a:rPr>
              <a:t> </a:t>
            </a:r>
            <a:r>
              <a:rPr sz="1215" b="1" spc="-35" dirty="0">
                <a:latin typeface="Helvetica"/>
                <a:cs typeface="Helvetica"/>
              </a:rPr>
              <a:t>(Exclusive)</a:t>
            </a:r>
            <a:endParaRPr sz="1215">
              <a:latin typeface="Helvetica"/>
              <a:cs typeface="Helvetica"/>
            </a:endParaRPr>
          </a:p>
          <a:p>
            <a:pPr marL="127302" marR="2077331">
              <a:lnSpc>
                <a:spcPts val="1519"/>
              </a:lnSpc>
              <a:spcBef>
                <a:spcPts val="56"/>
              </a:spcBef>
            </a:pPr>
            <a:r>
              <a:rPr sz="1013" spc="-35" dirty="0">
                <a:latin typeface="Helvetica"/>
                <a:cs typeface="Helvetica"/>
              </a:rPr>
              <a:t>Each </a:t>
            </a:r>
            <a:r>
              <a:rPr sz="1013" spc="10" dirty="0">
                <a:latin typeface="Helvetica"/>
                <a:cs typeface="Helvetica"/>
              </a:rPr>
              <a:t>registered </a:t>
            </a:r>
            <a:r>
              <a:rPr sz="1013" spc="20" dirty="0">
                <a:latin typeface="Helvetica"/>
                <a:cs typeface="Helvetica"/>
              </a:rPr>
              <a:t>delegate </a:t>
            </a:r>
            <a:r>
              <a:rPr sz="1013" spc="15" dirty="0">
                <a:latin typeface="Helvetica"/>
                <a:cs typeface="Helvetica"/>
              </a:rPr>
              <a:t>will </a:t>
            </a:r>
            <a:r>
              <a:rPr sz="1013" spc="-5" dirty="0">
                <a:latin typeface="Helvetica"/>
                <a:cs typeface="Helvetica"/>
              </a:rPr>
              <a:t>receive </a:t>
            </a:r>
            <a:r>
              <a:rPr sz="1013" spc="-41" dirty="0">
                <a:latin typeface="Helvetica"/>
                <a:cs typeface="Helvetica"/>
              </a:rPr>
              <a:t>a </a:t>
            </a:r>
            <a:r>
              <a:rPr sz="1013" spc="-61" dirty="0">
                <a:latin typeface="Helvetica"/>
                <a:cs typeface="Helvetica"/>
              </a:rPr>
              <a:t>USB </a:t>
            </a:r>
            <a:r>
              <a:rPr sz="1013" spc="10" dirty="0">
                <a:latin typeface="Helvetica"/>
                <a:cs typeface="Helvetica"/>
              </a:rPr>
              <a:t>memory </a:t>
            </a:r>
            <a:r>
              <a:rPr sz="1013" dirty="0">
                <a:latin typeface="Helvetica"/>
                <a:cs typeface="Helvetica"/>
              </a:rPr>
              <a:t>stick </a:t>
            </a:r>
            <a:r>
              <a:rPr sz="1013" spc="25" dirty="0">
                <a:latin typeface="Helvetica"/>
                <a:cs typeface="Helvetica"/>
              </a:rPr>
              <a:t>with </a:t>
            </a:r>
            <a:r>
              <a:rPr sz="1013" spc="20" dirty="0">
                <a:latin typeface="Helvetica"/>
                <a:cs typeface="Helvetica"/>
              </a:rPr>
              <a:t>the  </a:t>
            </a:r>
            <a:r>
              <a:rPr sz="1013" spc="15" dirty="0">
                <a:latin typeface="Helvetica"/>
                <a:cs typeface="Helvetica"/>
              </a:rPr>
              <a:t>collection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-5" dirty="0">
                <a:latin typeface="Helvetica"/>
                <a:cs typeface="Helvetica"/>
              </a:rPr>
              <a:t>all abstracts </a:t>
            </a:r>
            <a:r>
              <a:rPr sz="1013" spc="20" dirty="0">
                <a:latin typeface="Helvetica"/>
                <a:cs typeface="Helvetica"/>
              </a:rPr>
              <a:t>submitted </a:t>
            </a:r>
            <a:r>
              <a:rPr sz="1013" spc="5" dirty="0">
                <a:latin typeface="Helvetica"/>
                <a:cs typeface="Helvetica"/>
              </a:rPr>
              <a:t>and </a:t>
            </a:r>
            <a:r>
              <a:rPr sz="1013" spc="10" dirty="0">
                <a:latin typeface="Helvetica"/>
                <a:cs typeface="Helvetica"/>
              </a:rPr>
              <a:t>accepted </a:t>
            </a:r>
            <a:r>
              <a:rPr sz="1013" spc="30" dirty="0">
                <a:latin typeface="Helvetica"/>
                <a:cs typeface="Helvetica"/>
              </a:rPr>
              <a:t>for </a:t>
            </a:r>
            <a:r>
              <a:rPr sz="1013" spc="10" dirty="0">
                <a:latin typeface="Helvetica"/>
                <a:cs typeface="Helvetica"/>
              </a:rPr>
              <a:t>presentation</a:t>
            </a:r>
            <a:r>
              <a:rPr sz="1013" spc="-35" dirty="0">
                <a:latin typeface="Helvetica"/>
                <a:cs typeface="Helvetica"/>
              </a:rPr>
              <a:t> </a:t>
            </a:r>
            <a:r>
              <a:rPr sz="1013" spc="15" dirty="0">
                <a:latin typeface="Helvetica"/>
                <a:cs typeface="Helvetica"/>
              </a:rPr>
              <a:t>at 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10" dirty="0">
                <a:latin typeface="Helvetica"/>
                <a:cs typeface="Helvetica"/>
              </a:rPr>
              <a:t>Congress. </a:t>
            </a:r>
            <a:r>
              <a:rPr sz="1013" spc="25" dirty="0">
                <a:latin typeface="Helvetica"/>
                <a:cs typeface="Helvetica"/>
              </a:rPr>
              <a:t>It </a:t>
            </a:r>
            <a:r>
              <a:rPr sz="1013" spc="15" dirty="0">
                <a:latin typeface="Helvetica"/>
                <a:cs typeface="Helvetica"/>
              </a:rPr>
              <a:t>will </a:t>
            </a:r>
            <a:r>
              <a:rPr sz="1013" spc="25" dirty="0">
                <a:latin typeface="Helvetica"/>
                <a:cs typeface="Helvetica"/>
              </a:rPr>
              <a:t>be </a:t>
            </a:r>
            <a:r>
              <a:rPr sz="1013" spc="10" dirty="0">
                <a:latin typeface="Helvetica"/>
                <a:cs typeface="Helvetica"/>
              </a:rPr>
              <a:t>handed </a:t>
            </a:r>
            <a:r>
              <a:rPr sz="1013" spc="35" dirty="0">
                <a:latin typeface="Helvetica"/>
                <a:cs typeface="Helvetica"/>
              </a:rPr>
              <a:t>out </a:t>
            </a:r>
            <a:r>
              <a:rPr sz="1013" dirty="0">
                <a:latin typeface="Helvetica"/>
                <a:cs typeface="Helvetica"/>
              </a:rPr>
              <a:t>when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10" dirty="0">
                <a:latin typeface="Helvetica"/>
                <a:cs typeface="Helvetica"/>
              </a:rPr>
              <a:t>delegates pick </a:t>
            </a:r>
            <a:r>
              <a:rPr sz="1013" spc="25" dirty="0">
                <a:latin typeface="Helvetica"/>
                <a:cs typeface="Helvetica"/>
              </a:rPr>
              <a:t>up </a:t>
            </a:r>
            <a:r>
              <a:rPr sz="1013" spc="20" dirty="0">
                <a:latin typeface="Helvetica"/>
                <a:cs typeface="Helvetica"/>
              </a:rPr>
              <a:t>their  </a:t>
            </a:r>
            <a:r>
              <a:rPr sz="1013" spc="-10" dirty="0">
                <a:latin typeface="Helvetica"/>
                <a:cs typeface="Helvetica"/>
              </a:rPr>
              <a:t>Congress</a:t>
            </a:r>
            <a:r>
              <a:rPr sz="1013" spc="-76" dirty="0">
                <a:latin typeface="Helvetica"/>
                <a:cs typeface="Helvetica"/>
              </a:rPr>
              <a:t> </a:t>
            </a:r>
            <a:r>
              <a:rPr sz="1013" spc="-5" dirty="0">
                <a:latin typeface="Helvetica"/>
                <a:cs typeface="Helvetica"/>
              </a:rPr>
              <a:t>bags.</a:t>
            </a:r>
            <a:endParaRPr sz="1013">
              <a:latin typeface="Helvetica"/>
              <a:cs typeface="Helvetica"/>
            </a:endParaRPr>
          </a:p>
          <a:p>
            <a:pPr marL="127302">
              <a:spcBef>
                <a:spcPts val="197"/>
              </a:spcBef>
            </a:pPr>
            <a:r>
              <a:rPr sz="1013" spc="-20" dirty="0">
                <a:latin typeface="Helvetica"/>
                <a:cs typeface="Helvetica"/>
              </a:rPr>
              <a:t>As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10" dirty="0">
                <a:latin typeface="Helvetica"/>
                <a:cs typeface="Helvetica"/>
              </a:rPr>
              <a:t>exclusive </a:t>
            </a:r>
            <a:r>
              <a:rPr sz="1013" dirty="0">
                <a:latin typeface="Helvetica"/>
                <a:cs typeface="Helvetica"/>
              </a:rPr>
              <a:t>sponsor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61" dirty="0">
                <a:latin typeface="Helvetica"/>
                <a:cs typeface="Helvetica"/>
              </a:rPr>
              <a:t>USB </a:t>
            </a:r>
            <a:r>
              <a:rPr sz="1013" dirty="0">
                <a:latin typeface="Helvetica"/>
                <a:cs typeface="Helvetica"/>
              </a:rPr>
              <a:t>stick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5" dirty="0">
                <a:latin typeface="Helvetica"/>
                <a:cs typeface="Helvetica"/>
              </a:rPr>
              <a:t>Abstracts, you</a:t>
            </a:r>
            <a:r>
              <a:rPr sz="1013" spc="-25" dirty="0">
                <a:latin typeface="Helvetica"/>
                <a:cs typeface="Helvetica"/>
              </a:rPr>
              <a:t> </a:t>
            </a:r>
            <a:r>
              <a:rPr sz="1013" spc="10" dirty="0">
                <a:latin typeface="Helvetica"/>
                <a:cs typeface="Helvetica"/>
              </a:rPr>
              <a:t>will:</a:t>
            </a:r>
            <a:endParaRPr sz="1013">
              <a:latin typeface="Helvetica"/>
              <a:cs typeface="Helvetica"/>
            </a:endParaRPr>
          </a:p>
          <a:p>
            <a:pPr marL="358759" indent="-231458">
              <a:spcBef>
                <a:spcPts val="299"/>
              </a:spcBef>
              <a:buChar char="•"/>
              <a:tabLst>
                <a:tab pos="358759" algn="l"/>
                <a:tab pos="359402" algn="l"/>
              </a:tabLst>
            </a:pPr>
            <a:r>
              <a:rPr sz="1013" spc="-15" dirty="0">
                <a:latin typeface="Helvetica"/>
                <a:cs typeface="Helvetica"/>
              </a:rPr>
              <a:t>Have </a:t>
            </a:r>
            <a:r>
              <a:rPr sz="1013" spc="5" dirty="0">
                <a:latin typeface="Helvetica"/>
                <a:cs typeface="Helvetica"/>
              </a:rPr>
              <a:t>your </a:t>
            </a:r>
            <a:r>
              <a:rPr sz="1013" spc="35" dirty="0">
                <a:latin typeface="Helvetica"/>
                <a:cs typeface="Helvetica"/>
              </a:rPr>
              <a:t>logo </a:t>
            </a:r>
            <a:r>
              <a:rPr sz="1013" spc="5" dirty="0">
                <a:latin typeface="Helvetica"/>
                <a:cs typeface="Helvetica"/>
              </a:rPr>
              <a:t>displayed </a:t>
            </a:r>
            <a:r>
              <a:rPr sz="1013" spc="15" dirty="0">
                <a:latin typeface="Helvetica"/>
                <a:cs typeface="Helvetica"/>
              </a:rPr>
              <a:t>on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15" dirty="0">
                <a:latin typeface="Helvetica"/>
                <a:cs typeface="Helvetica"/>
              </a:rPr>
              <a:t>outside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61" dirty="0">
                <a:latin typeface="Helvetica"/>
                <a:cs typeface="Helvetica"/>
              </a:rPr>
              <a:t>USB</a:t>
            </a:r>
            <a:r>
              <a:rPr sz="1013" spc="-122" dirty="0">
                <a:latin typeface="Helvetica"/>
                <a:cs typeface="Helvetica"/>
              </a:rPr>
              <a:t> </a:t>
            </a:r>
            <a:r>
              <a:rPr sz="1013" dirty="0">
                <a:latin typeface="Helvetica"/>
                <a:cs typeface="Helvetica"/>
              </a:rPr>
              <a:t>stick</a:t>
            </a:r>
            <a:endParaRPr sz="1013">
              <a:latin typeface="Helvetica"/>
              <a:cs typeface="Helvetica"/>
            </a:endParaRPr>
          </a:p>
          <a:p>
            <a:pPr marL="358759" marR="2803208" indent="-231458">
              <a:lnSpc>
                <a:spcPct val="125000"/>
              </a:lnSpc>
              <a:buChar char="•"/>
              <a:tabLst>
                <a:tab pos="358759" algn="l"/>
                <a:tab pos="359402" algn="l"/>
              </a:tabLst>
            </a:pPr>
            <a:r>
              <a:rPr sz="1013" spc="-20" dirty="0">
                <a:latin typeface="Helvetica"/>
                <a:cs typeface="Helvetica"/>
              </a:rPr>
              <a:t>Be </a:t>
            </a:r>
            <a:r>
              <a:rPr sz="1013" spc="15" dirty="0">
                <a:latin typeface="Helvetica"/>
                <a:cs typeface="Helvetica"/>
              </a:rPr>
              <a:t>acknowledged </a:t>
            </a:r>
            <a:r>
              <a:rPr sz="1013" spc="-61" dirty="0">
                <a:latin typeface="Helvetica"/>
                <a:cs typeface="Helvetica"/>
              </a:rPr>
              <a:t>as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5" dirty="0">
                <a:latin typeface="Helvetica"/>
                <a:cs typeface="Helvetica"/>
              </a:rPr>
              <a:t>Sponsor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61" dirty="0">
                <a:latin typeface="Helvetica"/>
                <a:cs typeface="Helvetica"/>
              </a:rPr>
              <a:t>USB </a:t>
            </a:r>
            <a:r>
              <a:rPr sz="1013" dirty="0">
                <a:latin typeface="Helvetica"/>
                <a:cs typeface="Helvetica"/>
              </a:rPr>
              <a:t>stick </a:t>
            </a:r>
            <a:r>
              <a:rPr sz="1013" spc="35" dirty="0">
                <a:latin typeface="Helvetica"/>
                <a:cs typeface="Helvetica"/>
              </a:rPr>
              <a:t>of  </a:t>
            </a:r>
            <a:r>
              <a:rPr sz="1013" spc="5" dirty="0">
                <a:latin typeface="Helvetica"/>
                <a:cs typeface="Helvetica"/>
              </a:rPr>
              <a:t>Abstracts </a:t>
            </a:r>
            <a:r>
              <a:rPr sz="1013" spc="25" dirty="0">
                <a:latin typeface="Helvetica"/>
                <a:cs typeface="Helvetica"/>
              </a:rPr>
              <a:t>with </a:t>
            </a:r>
            <a:r>
              <a:rPr sz="1013" spc="5" dirty="0">
                <a:latin typeface="Helvetica"/>
                <a:cs typeface="Helvetica"/>
              </a:rPr>
              <a:t>your </a:t>
            </a:r>
            <a:r>
              <a:rPr sz="1013" spc="35" dirty="0">
                <a:latin typeface="Helvetica"/>
                <a:cs typeface="Helvetica"/>
              </a:rPr>
              <a:t>logo </a:t>
            </a:r>
            <a:r>
              <a:rPr sz="1013" spc="5" dirty="0">
                <a:latin typeface="Helvetica"/>
                <a:cs typeface="Helvetica"/>
              </a:rPr>
              <a:t>in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10" dirty="0">
                <a:latin typeface="Helvetica"/>
                <a:cs typeface="Helvetica"/>
              </a:rPr>
              <a:t>Onsite</a:t>
            </a:r>
            <a:r>
              <a:rPr sz="1013" spc="-76" dirty="0">
                <a:latin typeface="Helvetica"/>
                <a:cs typeface="Helvetica"/>
              </a:rPr>
              <a:t> </a:t>
            </a:r>
            <a:r>
              <a:rPr sz="1013" dirty="0">
                <a:latin typeface="Helvetica"/>
                <a:cs typeface="Helvetica"/>
              </a:rPr>
              <a:t>Programme</a:t>
            </a:r>
            <a:endParaRPr sz="1013">
              <a:latin typeface="Helvetica"/>
              <a:cs typeface="Helvetica"/>
            </a:endParaRPr>
          </a:p>
        </p:txBody>
      </p:sp>
      <p:sp>
        <p:nvSpPr>
          <p:cNvPr id="2390" name="object 2390"/>
          <p:cNvSpPr txBox="1"/>
          <p:nvPr/>
        </p:nvSpPr>
        <p:spPr>
          <a:xfrm>
            <a:off x="1023289" y="8760394"/>
            <a:ext cx="3249954" cy="1143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215" b="1" spc="-5" dirty="0">
                <a:latin typeface="Helvetica"/>
                <a:cs typeface="Helvetica"/>
              </a:rPr>
              <a:t>Device </a:t>
            </a:r>
            <a:r>
              <a:rPr sz="1215" b="1" spc="-15" dirty="0">
                <a:latin typeface="Helvetica"/>
                <a:cs typeface="Helvetica"/>
              </a:rPr>
              <a:t>Charging</a:t>
            </a:r>
            <a:r>
              <a:rPr sz="1215" b="1" spc="-30" dirty="0">
                <a:latin typeface="Helvetica"/>
                <a:cs typeface="Helvetica"/>
              </a:rPr>
              <a:t> </a:t>
            </a:r>
            <a:r>
              <a:rPr sz="1215" b="1" spc="-5" dirty="0">
                <a:latin typeface="Helvetica"/>
                <a:cs typeface="Helvetica"/>
              </a:rPr>
              <a:t>Station</a:t>
            </a:r>
            <a:endParaRPr sz="1215">
              <a:latin typeface="Helvetica"/>
              <a:cs typeface="Helvetica"/>
            </a:endParaRPr>
          </a:p>
          <a:p>
            <a:pPr marL="12859" marR="5144">
              <a:lnSpc>
                <a:spcPts val="1519"/>
              </a:lnSpc>
              <a:spcBef>
                <a:spcPts val="61"/>
              </a:spcBef>
            </a:pPr>
            <a:r>
              <a:rPr sz="1013" spc="-15" dirty="0">
                <a:latin typeface="Helvetica"/>
                <a:cs typeface="Helvetica"/>
              </a:rPr>
              <a:t>The </a:t>
            </a:r>
            <a:r>
              <a:rPr sz="1013" spc="5" dirty="0">
                <a:latin typeface="Helvetica"/>
                <a:cs typeface="Helvetica"/>
              </a:rPr>
              <a:t>charging </a:t>
            </a:r>
            <a:r>
              <a:rPr sz="1013" spc="10" dirty="0">
                <a:latin typeface="Helvetica"/>
                <a:cs typeface="Helvetica"/>
              </a:rPr>
              <a:t>station </a:t>
            </a:r>
            <a:r>
              <a:rPr sz="1013" spc="15" dirty="0">
                <a:latin typeface="Helvetica"/>
                <a:cs typeface="Helvetica"/>
              </a:rPr>
              <a:t>will </a:t>
            </a:r>
            <a:r>
              <a:rPr sz="1013" spc="20" dirty="0">
                <a:latin typeface="Helvetica"/>
                <a:cs typeface="Helvetica"/>
              </a:rPr>
              <a:t>provide </a:t>
            </a:r>
            <a:r>
              <a:rPr sz="1013" spc="-41" dirty="0">
                <a:latin typeface="Helvetica"/>
                <a:cs typeface="Helvetica"/>
              </a:rPr>
              <a:t>a </a:t>
            </a:r>
            <a:r>
              <a:rPr sz="1013" spc="10" dirty="0">
                <a:latin typeface="Helvetica"/>
                <a:cs typeface="Helvetica"/>
              </a:rPr>
              <a:t>quick </a:t>
            </a:r>
            <a:r>
              <a:rPr sz="1013" spc="-5" dirty="0">
                <a:latin typeface="Helvetica"/>
                <a:cs typeface="Helvetica"/>
              </a:rPr>
              <a:t>charge </a:t>
            </a:r>
            <a:r>
              <a:rPr sz="1013" spc="30" dirty="0">
                <a:latin typeface="Helvetica"/>
                <a:cs typeface="Helvetica"/>
              </a:rPr>
              <a:t>for  </a:t>
            </a:r>
            <a:r>
              <a:rPr sz="1013" spc="15" dirty="0">
                <a:latin typeface="Helvetica"/>
                <a:cs typeface="Helvetica"/>
              </a:rPr>
              <a:t>tablets </a:t>
            </a:r>
            <a:r>
              <a:rPr sz="1013" spc="5" dirty="0">
                <a:latin typeface="Helvetica"/>
                <a:cs typeface="Helvetica"/>
              </a:rPr>
              <a:t>and </a:t>
            </a:r>
            <a:r>
              <a:rPr sz="1013" spc="20" dirty="0">
                <a:latin typeface="Helvetica"/>
                <a:cs typeface="Helvetica"/>
              </a:rPr>
              <a:t>mobile </a:t>
            </a:r>
            <a:r>
              <a:rPr sz="1013" dirty="0">
                <a:latin typeface="Helvetica"/>
                <a:cs typeface="Helvetica"/>
              </a:rPr>
              <a:t>phones </a:t>
            </a:r>
            <a:r>
              <a:rPr sz="1013" spc="10" dirty="0">
                <a:latin typeface="Helvetica"/>
                <a:cs typeface="Helvetica"/>
              </a:rPr>
              <a:t>while guaranteeing they </a:t>
            </a:r>
            <a:r>
              <a:rPr sz="1013" spc="15" dirty="0">
                <a:latin typeface="Helvetica"/>
                <a:cs typeface="Helvetica"/>
              </a:rPr>
              <a:t>will  </a:t>
            </a:r>
            <a:r>
              <a:rPr sz="1013" spc="35" dirty="0">
                <a:latin typeface="Helvetica"/>
                <a:cs typeface="Helvetica"/>
              </a:rPr>
              <a:t>not </a:t>
            </a:r>
            <a:r>
              <a:rPr sz="1013" spc="25" dirty="0">
                <a:latin typeface="Helvetica"/>
                <a:cs typeface="Helvetica"/>
              </a:rPr>
              <a:t>be </a:t>
            </a:r>
            <a:r>
              <a:rPr sz="1013" spc="5" dirty="0">
                <a:latin typeface="Helvetica"/>
                <a:cs typeface="Helvetica"/>
              </a:rPr>
              <a:t>overcharged, </a:t>
            </a:r>
            <a:r>
              <a:rPr sz="1013" spc="-20" dirty="0">
                <a:latin typeface="Helvetica"/>
                <a:cs typeface="Helvetica"/>
              </a:rPr>
              <a:t>so </a:t>
            </a:r>
            <a:r>
              <a:rPr sz="1013" spc="25" dirty="0">
                <a:latin typeface="Helvetica"/>
                <a:cs typeface="Helvetica"/>
              </a:rPr>
              <a:t>that </a:t>
            </a:r>
            <a:r>
              <a:rPr sz="1013" spc="-5" dirty="0">
                <a:latin typeface="Helvetica"/>
                <a:cs typeface="Helvetica"/>
              </a:rPr>
              <a:t>all </a:t>
            </a:r>
            <a:r>
              <a:rPr sz="1013" spc="-10" dirty="0">
                <a:latin typeface="Helvetica"/>
                <a:cs typeface="Helvetica"/>
              </a:rPr>
              <a:t>devices </a:t>
            </a:r>
            <a:r>
              <a:rPr sz="1013" spc="-15" dirty="0">
                <a:latin typeface="Helvetica"/>
                <a:cs typeface="Helvetica"/>
              </a:rPr>
              <a:t>are </a:t>
            </a:r>
            <a:r>
              <a:rPr sz="1013" spc="-25" dirty="0">
                <a:latin typeface="Helvetica"/>
                <a:cs typeface="Helvetica"/>
              </a:rPr>
              <a:t>always </a:t>
            </a:r>
            <a:r>
              <a:rPr sz="1013" spc="-5" dirty="0">
                <a:latin typeface="Helvetica"/>
                <a:cs typeface="Helvetica"/>
              </a:rPr>
              <a:t>ready  </a:t>
            </a:r>
            <a:r>
              <a:rPr sz="1013" spc="30" dirty="0">
                <a:latin typeface="Helvetica"/>
                <a:cs typeface="Helvetica"/>
              </a:rPr>
              <a:t>for </a:t>
            </a:r>
            <a:r>
              <a:rPr sz="1013" spc="-20" dirty="0">
                <a:latin typeface="Helvetica"/>
                <a:cs typeface="Helvetica"/>
              </a:rPr>
              <a:t>use. </a:t>
            </a:r>
            <a:r>
              <a:rPr sz="1013" spc="25" dirty="0">
                <a:latin typeface="Helvetica"/>
                <a:cs typeface="Helvetica"/>
              </a:rPr>
              <a:t>It </a:t>
            </a:r>
            <a:r>
              <a:rPr sz="1013" spc="-15" dirty="0">
                <a:latin typeface="Helvetica"/>
                <a:cs typeface="Helvetica"/>
              </a:rPr>
              <a:t>may </a:t>
            </a:r>
            <a:r>
              <a:rPr sz="1013" spc="25" dirty="0">
                <a:latin typeface="Helvetica"/>
                <a:cs typeface="Helvetica"/>
              </a:rPr>
              <a:t>be </a:t>
            </a:r>
            <a:r>
              <a:rPr sz="1013" spc="15" dirty="0">
                <a:latin typeface="Helvetica"/>
                <a:cs typeface="Helvetica"/>
              </a:rPr>
              <a:t>located at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15" dirty="0">
                <a:latin typeface="Helvetica"/>
                <a:cs typeface="Helvetica"/>
              </a:rPr>
              <a:t>Sponsor’s </a:t>
            </a:r>
            <a:r>
              <a:rPr sz="1013" dirty="0">
                <a:latin typeface="Helvetica"/>
                <a:cs typeface="Helvetica"/>
              </a:rPr>
              <a:t>stand, </a:t>
            </a:r>
            <a:r>
              <a:rPr sz="1013" spc="5" dirty="0">
                <a:latin typeface="Helvetica"/>
                <a:cs typeface="Helvetica"/>
              </a:rPr>
              <a:t>in </a:t>
            </a:r>
            <a:r>
              <a:rPr sz="1013" spc="20" dirty="0">
                <a:latin typeface="Helvetica"/>
                <a:cs typeface="Helvetica"/>
              </a:rPr>
              <a:t>the  internet </a:t>
            </a:r>
            <a:r>
              <a:rPr sz="1013" spc="-20" dirty="0">
                <a:latin typeface="Helvetica"/>
                <a:cs typeface="Helvetica"/>
              </a:rPr>
              <a:t>area </a:t>
            </a:r>
            <a:r>
              <a:rPr sz="1013" spc="25" dirty="0">
                <a:latin typeface="Helvetica"/>
                <a:cs typeface="Helvetica"/>
              </a:rPr>
              <a:t>or </a:t>
            </a:r>
            <a:r>
              <a:rPr sz="1013" spc="5" dirty="0">
                <a:latin typeface="Helvetica"/>
                <a:cs typeface="Helvetica"/>
              </a:rPr>
              <a:t>in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15" dirty="0">
                <a:latin typeface="Helvetica"/>
                <a:cs typeface="Helvetica"/>
              </a:rPr>
              <a:t>common </a:t>
            </a:r>
            <a:r>
              <a:rPr sz="1013" spc="-30" dirty="0">
                <a:latin typeface="Helvetica"/>
                <a:cs typeface="Helvetica"/>
              </a:rPr>
              <a:t>areas </a:t>
            </a:r>
            <a:r>
              <a:rPr sz="1013" spc="35" dirty="0">
                <a:latin typeface="Helvetica"/>
                <a:cs typeface="Helvetica"/>
              </a:rPr>
              <a:t>of </a:t>
            </a:r>
            <a:r>
              <a:rPr sz="1013" spc="20" dirty="0">
                <a:latin typeface="Helvetica"/>
                <a:cs typeface="Helvetica"/>
              </a:rPr>
              <a:t>the</a:t>
            </a:r>
            <a:r>
              <a:rPr sz="1013" spc="-76" dirty="0">
                <a:latin typeface="Helvetica"/>
                <a:cs typeface="Helvetica"/>
              </a:rPr>
              <a:t> </a:t>
            </a:r>
            <a:r>
              <a:rPr sz="1013" spc="-10" dirty="0">
                <a:latin typeface="Helvetica"/>
                <a:cs typeface="Helvetica"/>
              </a:rPr>
              <a:t>Congress.</a:t>
            </a:r>
            <a:endParaRPr sz="1013">
              <a:latin typeface="Helvetica"/>
              <a:cs typeface="Helvetica"/>
            </a:endParaRPr>
          </a:p>
        </p:txBody>
      </p:sp>
      <p:sp>
        <p:nvSpPr>
          <p:cNvPr id="2391" name="object 2391"/>
          <p:cNvSpPr/>
          <p:nvPr/>
        </p:nvSpPr>
        <p:spPr>
          <a:xfrm>
            <a:off x="1036145" y="2233280"/>
            <a:ext cx="2432983" cy="2144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92" name="object 2392"/>
          <p:cNvSpPr/>
          <p:nvPr/>
        </p:nvSpPr>
        <p:spPr>
          <a:xfrm>
            <a:off x="1078681" y="7029633"/>
            <a:ext cx="2432971" cy="12942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93" name="object 2393"/>
          <p:cNvSpPr/>
          <p:nvPr/>
        </p:nvSpPr>
        <p:spPr>
          <a:xfrm>
            <a:off x="4985715" y="4735325"/>
            <a:ext cx="1826904" cy="1863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94" name="object 2394"/>
          <p:cNvSpPr/>
          <p:nvPr/>
        </p:nvSpPr>
        <p:spPr>
          <a:xfrm>
            <a:off x="4256631" y="8714193"/>
            <a:ext cx="2556245" cy="1306411"/>
          </a:xfrm>
          <a:custGeom>
            <a:avLst/>
            <a:gdLst/>
            <a:ahLst/>
            <a:cxnLst/>
            <a:rect l="l" t="t" r="r" b="b"/>
            <a:pathLst>
              <a:path w="2524759" h="1290320">
                <a:moveTo>
                  <a:pt x="0" y="1289875"/>
                </a:moveTo>
                <a:lnTo>
                  <a:pt x="2524505" y="1289875"/>
                </a:lnTo>
                <a:lnTo>
                  <a:pt x="2524505" y="0"/>
                </a:lnTo>
                <a:lnTo>
                  <a:pt x="0" y="0"/>
                </a:lnTo>
                <a:lnTo>
                  <a:pt x="0" y="12898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95" name="object 2395"/>
          <p:cNvSpPr/>
          <p:nvPr/>
        </p:nvSpPr>
        <p:spPr>
          <a:xfrm>
            <a:off x="4329539" y="8714193"/>
            <a:ext cx="2441624" cy="13059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12" name="object 2412"/>
          <p:cNvSpPr/>
          <p:nvPr/>
        </p:nvSpPr>
        <p:spPr>
          <a:xfrm>
            <a:off x="7061685" y="10438901"/>
            <a:ext cx="571015" cy="2286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15" name="object 2415"/>
          <p:cNvSpPr/>
          <p:nvPr/>
        </p:nvSpPr>
        <p:spPr>
          <a:xfrm>
            <a:off x="6785887" y="8119288"/>
            <a:ext cx="847367" cy="1903039"/>
          </a:xfrm>
          <a:custGeom>
            <a:avLst/>
            <a:gdLst/>
            <a:ahLst/>
            <a:cxnLst/>
            <a:rect l="l" t="t" r="r" b="b"/>
            <a:pathLst>
              <a:path w="836930" h="1879600">
                <a:moveTo>
                  <a:pt x="836384" y="1750469"/>
                </a:moveTo>
                <a:lnTo>
                  <a:pt x="836384" y="1452042"/>
                </a:lnTo>
                <a:lnTo>
                  <a:pt x="815167" y="1473200"/>
                </a:lnTo>
                <a:lnTo>
                  <a:pt x="769040" y="1536700"/>
                </a:lnTo>
                <a:lnTo>
                  <a:pt x="749151" y="1574800"/>
                </a:lnTo>
                <a:lnTo>
                  <a:pt x="731891" y="1625600"/>
                </a:lnTo>
                <a:lnTo>
                  <a:pt x="717641" y="1676400"/>
                </a:lnTo>
                <a:lnTo>
                  <a:pt x="706787" y="1739900"/>
                </a:lnTo>
                <a:lnTo>
                  <a:pt x="699711" y="1803400"/>
                </a:lnTo>
                <a:lnTo>
                  <a:pt x="696798" y="1879600"/>
                </a:lnTo>
                <a:lnTo>
                  <a:pt x="747464" y="1841500"/>
                </a:lnTo>
                <a:lnTo>
                  <a:pt x="790066" y="1803400"/>
                </a:lnTo>
                <a:lnTo>
                  <a:pt x="825285" y="1765300"/>
                </a:lnTo>
                <a:lnTo>
                  <a:pt x="836384" y="1750469"/>
                </a:lnTo>
              </a:path>
              <a:path w="836930" h="1879600">
                <a:moveTo>
                  <a:pt x="394665" y="1092200"/>
                </a:moveTo>
                <a:lnTo>
                  <a:pt x="367073" y="1104900"/>
                </a:lnTo>
                <a:lnTo>
                  <a:pt x="339806" y="1130300"/>
                </a:lnTo>
                <a:lnTo>
                  <a:pt x="313247" y="1143000"/>
                </a:lnTo>
                <a:lnTo>
                  <a:pt x="287779" y="1181100"/>
                </a:lnTo>
                <a:lnTo>
                  <a:pt x="263785" y="1206500"/>
                </a:lnTo>
                <a:lnTo>
                  <a:pt x="241650" y="1244600"/>
                </a:lnTo>
                <a:lnTo>
                  <a:pt x="221757" y="1282700"/>
                </a:lnTo>
                <a:lnTo>
                  <a:pt x="204489" y="1333500"/>
                </a:lnTo>
                <a:lnTo>
                  <a:pt x="190230" y="1384300"/>
                </a:lnTo>
                <a:lnTo>
                  <a:pt x="179364" y="1447800"/>
                </a:lnTo>
                <a:lnTo>
                  <a:pt x="172273" y="1511300"/>
                </a:lnTo>
                <a:lnTo>
                  <a:pt x="169341" y="1587500"/>
                </a:lnTo>
                <a:lnTo>
                  <a:pt x="220005" y="1549400"/>
                </a:lnTo>
                <a:lnTo>
                  <a:pt x="262605" y="1511300"/>
                </a:lnTo>
                <a:lnTo>
                  <a:pt x="297822" y="1473200"/>
                </a:lnTo>
                <a:lnTo>
                  <a:pt x="326336" y="1435100"/>
                </a:lnTo>
                <a:lnTo>
                  <a:pt x="348825" y="1409700"/>
                </a:lnTo>
                <a:lnTo>
                  <a:pt x="365971" y="1371600"/>
                </a:lnTo>
                <a:lnTo>
                  <a:pt x="378451" y="1333500"/>
                </a:lnTo>
                <a:lnTo>
                  <a:pt x="386946" y="1295400"/>
                </a:lnTo>
                <a:lnTo>
                  <a:pt x="392135" y="1257300"/>
                </a:lnTo>
                <a:lnTo>
                  <a:pt x="394698" y="1206500"/>
                </a:lnTo>
                <a:lnTo>
                  <a:pt x="395315" y="1155700"/>
                </a:lnTo>
                <a:lnTo>
                  <a:pt x="394665" y="1092200"/>
                </a:lnTo>
              </a:path>
              <a:path w="836930" h="1879600">
                <a:moveTo>
                  <a:pt x="575729" y="863600"/>
                </a:moveTo>
                <a:lnTo>
                  <a:pt x="538048" y="914400"/>
                </a:lnTo>
                <a:lnTo>
                  <a:pt x="506491" y="977900"/>
                </a:lnTo>
                <a:lnTo>
                  <a:pt x="494425" y="1016000"/>
                </a:lnTo>
                <a:lnTo>
                  <a:pt x="485592" y="1054100"/>
                </a:lnTo>
                <a:lnTo>
                  <a:pt x="480557" y="1092200"/>
                </a:lnTo>
                <a:lnTo>
                  <a:pt x="479888" y="1143000"/>
                </a:lnTo>
                <a:lnTo>
                  <a:pt x="484151" y="1193800"/>
                </a:lnTo>
                <a:lnTo>
                  <a:pt x="493914" y="1257300"/>
                </a:lnTo>
                <a:lnTo>
                  <a:pt x="509743" y="1320800"/>
                </a:lnTo>
                <a:lnTo>
                  <a:pt x="532206" y="1397000"/>
                </a:lnTo>
                <a:lnTo>
                  <a:pt x="520839" y="1409700"/>
                </a:lnTo>
                <a:lnTo>
                  <a:pt x="656478" y="1409700"/>
                </a:lnTo>
                <a:lnTo>
                  <a:pt x="704323" y="1397000"/>
                </a:lnTo>
                <a:lnTo>
                  <a:pt x="746179" y="1397000"/>
                </a:lnTo>
                <a:lnTo>
                  <a:pt x="783348" y="1384300"/>
                </a:lnTo>
                <a:lnTo>
                  <a:pt x="817130" y="1371600"/>
                </a:lnTo>
                <a:lnTo>
                  <a:pt x="832979" y="1358900"/>
                </a:lnTo>
                <a:lnTo>
                  <a:pt x="562076" y="1358900"/>
                </a:lnTo>
                <a:lnTo>
                  <a:pt x="590486" y="1308100"/>
                </a:lnTo>
                <a:lnTo>
                  <a:pt x="612872" y="1257300"/>
                </a:lnTo>
                <a:lnTo>
                  <a:pt x="629430" y="1219200"/>
                </a:lnTo>
                <a:lnTo>
                  <a:pt x="640357" y="1181100"/>
                </a:lnTo>
                <a:lnTo>
                  <a:pt x="645851" y="1143000"/>
                </a:lnTo>
                <a:lnTo>
                  <a:pt x="646108" y="1104900"/>
                </a:lnTo>
                <a:lnTo>
                  <a:pt x="641324" y="1066800"/>
                </a:lnTo>
                <a:lnTo>
                  <a:pt x="631698" y="1016000"/>
                </a:lnTo>
                <a:lnTo>
                  <a:pt x="617425" y="965200"/>
                </a:lnTo>
                <a:lnTo>
                  <a:pt x="598703" y="914400"/>
                </a:lnTo>
                <a:lnTo>
                  <a:pt x="575729" y="863600"/>
                </a:lnTo>
              </a:path>
              <a:path w="836930" h="1879600">
                <a:moveTo>
                  <a:pt x="562076" y="1358900"/>
                </a:moveTo>
                <a:lnTo>
                  <a:pt x="832979" y="1358900"/>
                </a:lnTo>
              </a:path>
              <a:path w="836930" h="1879600">
                <a:moveTo>
                  <a:pt x="832979" y="1358900"/>
                </a:moveTo>
                <a:lnTo>
                  <a:pt x="562076" y="1358900"/>
                </a:lnTo>
              </a:path>
              <a:path w="836930" h="1879600">
                <a:moveTo>
                  <a:pt x="836384" y="1356171"/>
                </a:moveTo>
                <a:lnTo>
                  <a:pt x="836384" y="1182453"/>
                </a:lnTo>
                <a:lnTo>
                  <a:pt x="799814" y="1193800"/>
                </a:lnTo>
                <a:lnTo>
                  <a:pt x="756902" y="1206500"/>
                </a:lnTo>
                <a:lnTo>
                  <a:pt x="711841" y="1231900"/>
                </a:lnTo>
                <a:lnTo>
                  <a:pt x="664462" y="1270000"/>
                </a:lnTo>
                <a:lnTo>
                  <a:pt x="614597" y="1308100"/>
                </a:lnTo>
                <a:lnTo>
                  <a:pt x="562076" y="1358900"/>
                </a:lnTo>
                <a:lnTo>
                  <a:pt x="832979" y="1358900"/>
                </a:lnTo>
                <a:lnTo>
                  <a:pt x="836384" y="1356171"/>
                </a:lnTo>
              </a:path>
              <a:path w="836930" h="1879600">
                <a:moveTo>
                  <a:pt x="494220" y="876300"/>
                </a:moveTo>
                <a:lnTo>
                  <a:pt x="339051" y="876300"/>
                </a:lnTo>
                <a:lnTo>
                  <a:pt x="302945" y="889000"/>
                </a:lnTo>
                <a:lnTo>
                  <a:pt x="265302" y="901700"/>
                </a:lnTo>
                <a:lnTo>
                  <a:pt x="225993" y="914400"/>
                </a:lnTo>
                <a:lnTo>
                  <a:pt x="184891" y="939800"/>
                </a:lnTo>
                <a:lnTo>
                  <a:pt x="141868" y="965200"/>
                </a:lnTo>
                <a:lnTo>
                  <a:pt x="96797" y="1003300"/>
                </a:lnTo>
                <a:lnTo>
                  <a:pt x="49550" y="1054100"/>
                </a:lnTo>
                <a:lnTo>
                  <a:pt x="0" y="1104900"/>
                </a:lnTo>
                <a:lnTo>
                  <a:pt x="171939" y="1104900"/>
                </a:lnTo>
                <a:lnTo>
                  <a:pt x="214877" y="1092200"/>
                </a:lnTo>
                <a:lnTo>
                  <a:pt x="252881" y="1092200"/>
                </a:lnTo>
                <a:lnTo>
                  <a:pt x="287300" y="1079500"/>
                </a:lnTo>
                <a:lnTo>
                  <a:pt x="319487" y="1054100"/>
                </a:lnTo>
                <a:lnTo>
                  <a:pt x="350792" y="1028700"/>
                </a:lnTo>
                <a:lnTo>
                  <a:pt x="382567" y="1003300"/>
                </a:lnTo>
                <a:lnTo>
                  <a:pt x="416162" y="965200"/>
                </a:lnTo>
                <a:lnTo>
                  <a:pt x="452930" y="927100"/>
                </a:lnTo>
                <a:lnTo>
                  <a:pt x="494220" y="876300"/>
                </a:lnTo>
              </a:path>
              <a:path w="836930" h="1879600">
                <a:moveTo>
                  <a:pt x="664146" y="698500"/>
                </a:moveTo>
                <a:lnTo>
                  <a:pt x="697724" y="749300"/>
                </a:lnTo>
                <a:lnTo>
                  <a:pt x="726745" y="787400"/>
                </a:lnTo>
                <a:lnTo>
                  <a:pt x="755942" y="812800"/>
                </a:lnTo>
                <a:lnTo>
                  <a:pt x="833785" y="838200"/>
                </a:lnTo>
                <a:lnTo>
                  <a:pt x="836384" y="838768"/>
                </a:lnTo>
                <a:lnTo>
                  <a:pt x="836384" y="768937"/>
                </a:lnTo>
                <a:lnTo>
                  <a:pt x="828603" y="762000"/>
                </a:lnTo>
                <a:lnTo>
                  <a:pt x="788874" y="736600"/>
                </a:lnTo>
                <a:lnTo>
                  <a:pt x="735017" y="723900"/>
                </a:lnTo>
                <a:lnTo>
                  <a:pt x="664146" y="698500"/>
                </a:lnTo>
              </a:path>
              <a:path w="836930" h="1879600">
                <a:moveTo>
                  <a:pt x="80048" y="406400"/>
                </a:moveTo>
                <a:lnTo>
                  <a:pt x="114371" y="457200"/>
                </a:lnTo>
                <a:lnTo>
                  <a:pt x="145403" y="508000"/>
                </a:lnTo>
                <a:lnTo>
                  <a:pt x="174321" y="546100"/>
                </a:lnTo>
                <a:lnTo>
                  <a:pt x="202300" y="584200"/>
                </a:lnTo>
                <a:lnTo>
                  <a:pt x="260145" y="635000"/>
                </a:lnTo>
                <a:lnTo>
                  <a:pt x="292362" y="660400"/>
                </a:lnTo>
                <a:lnTo>
                  <a:pt x="328343" y="673100"/>
                </a:lnTo>
                <a:lnTo>
                  <a:pt x="369264" y="685800"/>
                </a:lnTo>
                <a:lnTo>
                  <a:pt x="416301" y="698500"/>
                </a:lnTo>
                <a:lnTo>
                  <a:pt x="470629" y="698500"/>
                </a:lnTo>
                <a:lnTo>
                  <a:pt x="533425" y="711200"/>
                </a:lnTo>
                <a:lnTo>
                  <a:pt x="520359" y="685800"/>
                </a:lnTo>
                <a:lnTo>
                  <a:pt x="505250" y="660400"/>
                </a:lnTo>
                <a:lnTo>
                  <a:pt x="487365" y="622300"/>
                </a:lnTo>
                <a:lnTo>
                  <a:pt x="465966" y="596900"/>
                </a:lnTo>
                <a:lnTo>
                  <a:pt x="440319" y="571500"/>
                </a:lnTo>
                <a:lnTo>
                  <a:pt x="409687" y="533400"/>
                </a:lnTo>
                <a:lnTo>
                  <a:pt x="373336" y="508000"/>
                </a:lnTo>
                <a:lnTo>
                  <a:pt x="330531" y="482600"/>
                </a:lnTo>
                <a:lnTo>
                  <a:pt x="280534" y="457200"/>
                </a:lnTo>
                <a:lnTo>
                  <a:pt x="222612" y="444500"/>
                </a:lnTo>
                <a:lnTo>
                  <a:pt x="156028" y="419100"/>
                </a:lnTo>
                <a:lnTo>
                  <a:pt x="80048" y="406400"/>
                </a:lnTo>
              </a:path>
              <a:path w="836930" h="1879600">
                <a:moveTo>
                  <a:pt x="673519" y="495300"/>
                </a:moveTo>
                <a:lnTo>
                  <a:pt x="687156" y="558800"/>
                </a:lnTo>
                <a:lnTo>
                  <a:pt x="701849" y="609600"/>
                </a:lnTo>
                <a:lnTo>
                  <a:pt x="747402" y="660400"/>
                </a:lnTo>
                <a:lnTo>
                  <a:pt x="784758" y="685800"/>
                </a:lnTo>
                <a:lnTo>
                  <a:pt x="836167" y="711200"/>
                </a:lnTo>
                <a:lnTo>
                  <a:pt x="832658" y="685800"/>
                </a:lnTo>
                <a:lnTo>
                  <a:pt x="823810" y="647700"/>
                </a:lnTo>
                <a:lnTo>
                  <a:pt x="806550" y="609600"/>
                </a:lnTo>
                <a:lnTo>
                  <a:pt x="777798" y="571500"/>
                </a:lnTo>
                <a:lnTo>
                  <a:pt x="734480" y="533400"/>
                </a:lnTo>
                <a:lnTo>
                  <a:pt x="673519" y="495300"/>
                </a:lnTo>
              </a:path>
              <a:path w="836930" h="1879600">
                <a:moveTo>
                  <a:pt x="611149" y="88900"/>
                </a:moveTo>
                <a:lnTo>
                  <a:pt x="576799" y="139700"/>
                </a:lnTo>
                <a:lnTo>
                  <a:pt x="548606" y="190500"/>
                </a:lnTo>
                <a:lnTo>
                  <a:pt x="526335" y="241300"/>
                </a:lnTo>
                <a:lnTo>
                  <a:pt x="509752" y="279400"/>
                </a:lnTo>
                <a:lnTo>
                  <a:pt x="498623" y="317500"/>
                </a:lnTo>
                <a:lnTo>
                  <a:pt x="492713" y="355600"/>
                </a:lnTo>
                <a:lnTo>
                  <a:pt x="491790" y="393700"/>
                </a:lnTo>
                <a:lnTo>
                  <a:pt x="495617" y="431800"/>
                </a:lnTo>
                <a:lnTo>
                  <a:pt x="503962" y="469900"/>
                </a:lnTo>
                <a:lnTo>
                  <a:pt x="516590" y="520700"/>
                </a:lnTo>
                <a:lnTo>
                  <a:pt x="533267" y="571500"/>
                </a:lnTo>
                <a:lnTo>
                  <a:pt x="553758" y="635000"/>
                </a:lnTo>
                <a:lnTo>
                  <a:pt x="574255" y="609600"/>
                </a:lnTo>
                <a:lnTo>
                  <a:pt x="593815" y="584200"/>
                </a:lnTo>
                <a:lnTo>
                  <a:pt x="611861" y="546100"/>
                </a:lnTo>
                <a:lnTo>
                  <a:pt x="627819" y="520700"/>
                </a:lnTo>
                <a:lnTo>
                  <a:pt x="641111" y="482600"/>
                </a:lnTo>
                <a:lnTo>
                  <a:pt x="651162" y="444500"/>
                </a:lnTo>
                <a:lnTo>
                  <a:pt x="657396" y="393700"/>
                </a:lnTo>
                <a:lnTo>
                  <a:pt x="659236" y="342900"/>
                </a:lnTo>
                <a:lnTo>
                  <a:pt x="656108" y="292100"/>
                </a:lnTo>
                <a:lnTo>
                  <a:pt x="647435" y="228600"/>
                </a:lnTo>
                <a:lnTo>
                  <a:pt x="632640" y="165100"/>
                </a:lnTo>
                <a:lnTo>
                  <a:pt x="611149" y="88900"/>
                </a:lnTo>
              </a:path>
              <a:path w="836930" h="1879600">
                <a:moveTo>
                  <a:pt x="109131" y="0"/>
                </a:moveTo>
                <a:lnTo>
                  <a:pt x="121458" y="63500"/>
                </a:lnTo>
                <a:lnTo>
                  <a:pt x="133729" y="114300"/>
                </a:lnTo>
                <a:lnTo>
                  <a:pt x="146732" y="165100"/>
                </a:lnTo>
                <a:lnTo>
                  <a:pt x="161261" y="203200"/>
                </a:lnTo>
                <a:lnTo>
                  <a:pt x="178106" y="241300"/>
                </a:lnTo>
                <a:lnTo>
                  <a:pt x="198059" y="279400"/>
                </a:lnTo>
                <a:lnTo>
                  <a:pt x="250455" y="330200"/>
                </a:lnTo>
                <a:lnTo>
                  <a:pt x="284481" y="355600"/>
                </a:lnTo>
                <a:lnTo>
                  <a:pt x="324781" y="381000"/>
                </a:lnTo>
                <a:lnTo>
                  <a:pt x="372146" y="406400"/>
                </a:lnTo>
                <a:lnTo>
                  <a:pt x="427367" y="444500"/>
                </a:lnTo>
                <a:lnTo>
                  <a:pt x="425583" y="406400"/>
                </a:lnTo>
                <a:lnTo>
                  <a:pt x="415526" y="342900"/>
                </a:lnTo>
                <a:lnTo>
                  <a:pt x="405697" y="304800"/>
                </a:lnTo>
                <a:lnTo>
                  <a:pt x="391631" y="266700"/>
                </a:lnTo>
                <a:lnTo>
                  <a:pt x="372548" y="228600"/>
                </a:lnTo>
                <a:lnTo>
                  <a:pt x="347670" y="190500"/>
                </a:lnTo>
                <a:lnTo>
                  <a:pt x="316221" y="152400"/>
                </a:lnTo>
                <a:lnTo>
                  <a:pt x="277420" y="114300"/>
                </a:lnTo>
                <a:lnTo>
                  <a:pt x="230490" y="76200"/>
                </a:lnTo>
                <a:lnTo>
                  <a:pt x="174653" y="38100"/>
                </a:lnTo>
                <a:lnTo>
                  <a:pt x="109131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16" name="object 2416"/>
          <p:cNvSpPr/>
          <p:nvPr/>
        </p:nvSpPr>
        <p:spPr>
          <a:xfrm>
            <a:off x="6785887" y="8119288"/>
            <a:ext cx="846814" cy="1903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18" name="object 2418"/>
          <p:cNvSpPr txBox="1"/>
          <p:nvPr/>
        </p:nvSpPr>
        <p:spPr>
          <a:xfrm>
            <a:off x="7180394" y="10476721"/>
            <a:ext cx="154943" cy="146459"/>
          </a:xfrm>
          <a:prstGeom prst="rect">
            <a:avLst/>
          </a:prstGeom>
        </p:spPr>
        <p:txBody>
          <a:bodyPr vert="horz" wrap="square" lIns="0" tIns="4500" rIns="0" bIns="0" rtlCol="0">
            <a:spAutoFit/>
          </a:bodyPr>
          <a:lstStyle/>
          <a:p>
            <a:pPr marL="12859">
              <a:spcBef>
                <a:spcPts val="35"/>
              </a:spcBef>
            </a:pPr>
            <a:r>
              <a:rPr sz="911" spc="-5" dirty="0">
                <a:solidFill>
                  <a:srgbClr val="FFFFFF"/>
                </a:solidFill>
                <a:latin typeface="Helvetica"/>
                <a:cs typeface="Helvetica"/>
              </a:rPr>
              <a:t>13</a:t>
            </a:r>
            <a:endParaRPr sz="911">
              <a:latin typeface="Helvetica"/>
              <a:cs typeface="Helvetica"/>
            </a:endParaRPr>
          </a:p>
        </p:txBody>
      </p:sp>
      <p:grpSp>
        <p:nvGrpSpPr>
          <p:cNvPr id="2429" name="Group 2428">
            <a:extLst>
              <a:ext uri="{FF2B5EF4-FFF2-40B4-BE49-F238E27FC236}">
                <a16:creationId xmlns:a16="http://schemas.microsoft.com/office/drawing/2014/main" id="{5ADA48BD-FD95-3E8A-8C8B-A770CD3DDEE9}"/>
              </a:ext>
            </a:extLst>
          </p:cNvPr>
          <p:cNvGrpSpPr>
            <a:grpSpLocks/>
          </p:cNvGrpSpPr>
          <p:nvPr/>
        </p:nvGrpSpPr>
        <p:grpSpPr>
          <a:xfrm>
            <a:off x="3853471" y="762856"/>
            <a:ext cx="3006326" cy="873533"/>
            <a:chOff x="583410" y="8569052"/>
            <a:chExt cx="3006326" cy="873533"/>
          </a:xfrm>
        </p:grpSpPr>
        <p:sp>
          <p:nvSpPr>
            <p:cNvPr id="2420" name="object 5">
              <a:extLst>
                <a:ext uri="{FF2B5EF4-FFF2-40B4-BE49-F238E27FC236}">
                  <a16:creationId xmlns:a16="http://schemas.microsoft.com/office/drawing/2014/main" id="{16ED7CBE-ADA4-2A24-FE5F-3ABDF59F20B5}"/>
                </a:ext>
              </a:extLst>
            </p:cNvPr>
            <p:cNvSpPr>
              <a:spLocks/>
            </p:cNvSpPr>
            <p:nvPr/>
          </p:nvSpPr>
          <p:spPr>
            <a:xfrm>
              <a:off x="1551775" y="8666454"/>
              <a:ext cx="2018481" cy="38076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23"/>
            </a:p>
          </p:txBody>
        </p:sp>
        <p:sp>
          <p:nvSpPr>
            <p:cNvPr id="2421" name="object 6">
              <a:extLst>
                <a:ext uri="{FF2B5EF4-FFF2-40B4-BE49-F238E27FC236}">
                  <a16:creationId xmlns:a16="http://schemas.microsoft.com/office/drawing/2014/main" id="{5983B98A-2095-3600-7E63-7759FE33C22A}"/>
                </a:ext>
              </a:extLst>
            </p:cNvPr>
            <p:cNvSpPr>
              <a:spLocks/>
            </p:cNvSpPr>
            <p:nvPr/>
          </p:nvSpPr>
          <p:spPr>
            <a:xfrm>
              <a:off x="1543648" y="9057773"/>
              <a:ext cx="2046088" cy="9935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23"/>
            </a:p>
          </p:txBody>
        </p:sp>
        <p:sp>
          <p:nvSpPr>
            <p:cNvPr id="2422" name="object 7">
              <a:extLst>
                <a:ext uri="{FF2B5EF4-FFF2-40B4-BE49-F238E27FC236}">
                  <a16:creationId xmlns:a16="http://schemas.microsoft.com/office/drawing/2014/main" id="{F51FB63B-291C-59C5-0CA6-3678BAD22BA2}"/>
                </a:ext>
              </a:extLst>
            </p:cNvPr>
            <p:cNvSpPr>
              <a:spLocks/>
            </p:cNvSpPr>
            <p:nvPr/>
          </p:nvSpPr>
          <p:spPr>
            <a:xfrm>
              <a:off x="1528064" y="9186112"/>
              <a:ext cx="2026171" cy="15908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23"/>
            </a:p>
          </p:txBody>
        </p:sp>
        <p:sp>
          <p:nvSpPr>
            <p:cNvPr id="2423" name="object 8">
              <a:extLst>
                <a:ext uri="{FF2B5EF4-FFF2-40B4-BE49-F238E27FC236}">
                  <a16:creationId xmlns:a16="http://schemas.microsoft.com/office/drawing/2014/main" id="{744B4E5C-1D72-EB1D-E088-70A776A8C8FA}"/>
                </a:ext>
              </a:extLst>
            </p:cNvPr>
            <p:cNvSpPr>
              <a:spLocks/>
            </p:cNvSpPr>
            <p:nvPr/>
          </p:nvSpPr>
          <p:spPr>
            <a:xfrm>
              <a:off x="1543725" y="9170824"/>
              <a:ext cx="2022751" cy="67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23"/>
            </a:p>
          </p:txBody>
        </p:sp>
        <p:sp>
          <p:nvSpPr>
            <p:cNvPr id="2424" name="object 9">
              <a:extLst>
                <a:ext uri="{FF2B5EF4-FFF2-40B4-BE49-F238E27FC236}">
                  <a16:creationId xmlns:a16="http://schemas.microsoft.com/office/drawing/2014/main" id="{5A6F98FA-7D68-DE83-B55C-D0DA91EF359F}"/>
                </a:ext>
              </a:extLst>
            </p:cNvPr>
            <p:cNvSpPr>
              <a:spLocks/>
            </p:cNvSpPr>
            <p:nvPr/>
          </p:nvSpPr>
          <p:spPr>
            <a:xfrm>
              <a:off x="1215540" y="8954828"/>
              <a:ext cx="92335" cy="3021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23"/>
            </a:p>
          </p:txBody>
        </p:sp>
        <p:sp>
          <p:nvSpPr>
            <p:cNvPr id="2425" name="object 10">
              <a:extLst>
                <a:ext uri="{FF2B5EF4-FFF2-40B4-BE49-F238E27FC236}">
                  <a16:creationId xmlns:a16="http://schemas.microsoft.com/office/drawing/2014/main" id="{2D91D309-3BC9-1730-8520-04A2120450E5}"/>
                </a:ext>
              </a:extLst>
            </p:cNvPr>
            <p:cNvSpPr>
              <a:spLocks/>
            </p:cNvSpPr>
            <p:nvPr/>
          </p:nvSpPr>
          <p:spPr>
            <a:xfrm>
              <a:off x="767683" y="8761756"/>
              <a:ext cx="592115" cy="33174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23"/>
            </a:p>
          </p:txBody>
        </p:sp>
        <p:sp>
          <p:nvSpPr>
            <p:cNvPr id="2426" name="object 11">
              <a:extLst>
                <a:ext uri="{FF2B5EF4-FFF2-40B4-BE49-F238E27FC236}">
                  <a16:creationId xmlns:a16="http://schemas.microsoft.com/office/drawing/2014/main" id="{8B0620AB-5B32-E00B-687B-6B36B89DDBAE}"/>
                </a:ext>
              </a:extLst>
            </p:cNvPr>
            <p:cNvSpPr>
              <a:spLocks/>
            </p:cNvSpPr>
            <p:nvPr/>
          </p:nvSpPr>
          <p:spPr>
            <a:xfrm>
              <a:off x="806799" y="8798677"/>
              <a:ext cx="512290" cy="59662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23"/>
            </a:p>
          </p:txBody>
        </p:sp>
        <p:sp>
          <p:nvSpPr>
            <p:cNvPr id="2427" name="object 12">
              <a:extLst>
                <a:ext uri="{FF2B5EF4-FFF2-40B4-BE49-F238E27FC236}">
                  <a16:creationId xmlns:a16="http://schemas.microsoft.com/office/drawing/2014/main" id="{9EE487B8-BF26-FF88-F732-88B9F86A5B44}"/>
                </a:ext>
              </a:extLst>
            </p:cNvPr>
            <p:cNvSpPr>
              <a:spLocks/>
            </p:cNvSpPr>
            <p:nvPr/>
          </p:nvSpPr>
          <p:spPr>
            <a:xfrm>
              <a:off x="1033531" y="9095822"/>
              <a:ext cx="150867" cy="30003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23"/>
            </a:p>
          </p:txBody>
        </p:sp>
        <p:sp>
          <p:nvSpPr>
            <p:cNvPr id="2428" name="object 13">
              <a:extLst>
                <a:ext uri="{FF2B5EF4-FFF2-40B4-BE49-F238E27FC236}">
                  <a16:creationId xmlns:a16="http://schemas.microsoft.com/office/drawing/2014/main" id="{063E7B72-2C82-74D6-BDFC-D9FFDC0AAA01}"/>
                </a:ext>
              </a:extLst>
            </p:cNvPr>
            <p:cNvSpPr>
              <a:spLocks/>
            </p:cNvSpPr>
            <p:nvPr/>
          </p:nvSpPr>
          <p:spPr>
            <a:xfrm>
              <a:off x="583410" y="8569052"/>
              <a:ext cx="943469" cy="87353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23"/>
            </a:p>
          </p:txBody>
        </p:sp>
      </p:grpSp>
    </p:spTree>
    <p:extLst>
      <p:ext uri="{BB962C8B-B14F-4D97-AF65-F5344CB8AC3E}">
        <p14:creationId xmlns:p14="http://schemas.microsoft.com/office/powerpoint/2010/main" val="2114682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92208FB7-4745-7653-300A-1DB7EA0C8775}"/>
              </a:ext>
            </a:extLst>
          </p:cNvPr>
          <p:cNvSpPr/>
          <p:nvPr/>
        </p:nvSpPr>
        <p:spPr>
          <a:xfrm>
            <a:off x="3740150" y="5"/>
            <a:ext cx="509066" cy="108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13604" y="-21667"/>
            <a:ext cx="7654588" cy="1956401"/>
          </a:xfrm>
          <a:custGeom>
            <a:avLst/>
            <a:gdLst/>
            <a:ahLst/>
            <a:cxnLst/>
            <a:rect l="l" t="t" r="r" b="b"/>
            <a:pathLst>
              <a:path w="7560309" h="1932305">
                <a:moveTo>
                  <a:pt x="0" y="1932000"/>
                </a:moveTo>
                <a:lnTo>
                  <a:pt x="7559992" y="1932000"/>
                </a:lnTo>
                <a:lnTo>
                  <a:pt x="7559992" y="0"/>
                </a:lnTo>
                <a:lnTo>
                  <a:pt x="0" y="0"/>
                </a:lnTo>
                <a:lnTo>
                  <a:pt x="0" y="1932000"/>
                </a:lnTo>
                <a:close/>
              </a:path>
            </a:pathLst>
          </a:custGeom>
          <a:solidFill>
            <a:srgbClr val="27367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" name="object 11"/>
          <p:cNvSpPr/>
          <p:nvPr/>
        </p:nvSpPr>
        <p:spPr>
          <a:xfrm>
            <a:off x="7423414" y="6577110"/>
            <a:ext cx="0" cy="4231691"/>
          </a:xfrm>
          <a:custGeom>
            <a:avLst/>
            <a:gdLst/>
            <a:ahLst/>
            <a:cxnLst/>
            <a:rect l="l" t="t" r="r" b="b"/>
            <a:pathLst>
              <a:path h="4179570">
                <a:moveTo>
                  <a:pt x="0" y="4179404"/>
                </a:moveTo>
                <a:lnTo>
                  <a:pt x="0" y="0"/>
                </a:lnTo>
                <a:lnTo>
                  <a:pt x="0" y="4179404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" name="object 31"/>
          <p:cNvSpPr txBox="1"/>
          <p:nvPr/>
        </p:nvSpPr>
        <p:spPr>
          <a:xfrm>
            <a:off x="744303" y="765259"/>
            <a:ext cx="6178448" cy="4362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2835" b="1" spc="-172" dirty="0">
                <a:solidFill>
                  <a:srgbClr val="41AD49"/>
                </a:solidFill>
                <a:latin typeface="Helvetica"/>
                <a:cs typeface="Helvetica"/>
              </a:rPr>
              <a:t>PAST </a:t>
            </a:r>
            <a:r>
              <a:rPr sz="2835" b="1" spc="-71" dirty="0">
                <a:solidFill>
                  <a:srgbClr val="41AD49"/>
                </a:solidFill>
                <a:latin typeface="Helvetica"/>
                <a:cs typeface="Helvetica"/>
              </a:rPr>
              <a:t>SPONSORS </a:t>
            </a:r>
            <a:r>
              <a:rPr sz="2835" b="1" spc="137" dirty="0">
                <a:solidFill>
                  <a:srgbClr val="41AD49"/>
                </a:solidFill>
                <a:latin typeface="Helvetica"/>
                <a:cs typeface="Helvetica"/>
              </a:rPr>
              <a:t>AND</a:t>
            </a:r>
            <a:r>
              <a:rPr sz="2835" b="1" spc="370" dirty="0">
                <a:solidFill>
                  <a:srgbClr val="41AD49"/>
                </a:solidFill>
                <a:latin typeface="Helvetica"/>
                <a:cs typeface="Helvetica"/>
              </a:rPr>
              <a:t> </a:t>
            </a:r>
            <a:r>
              <a:rPr sz="2835" b="1" spc="-41" dirty="0">
                <a:solidFill>
                  <a:srgbClr val="41AD49"/>
                </a:solidFill>
                <a:latin typeface="Helvetica"/>
                <a:cs typeface="Helvetica"/>
              </a:rPr>
              <a:t>EXHIBITORS</a:t>
            </a:r>
            <a:endParaRPr sz="2835" dirty="0">
              <a:latin typeface="Helvetica"/>
              <a:cs typeface="Helvetic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41714" y="8765230"/>
            <a:ext cx="715002" cy="5224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" name="object 33"/>
          <p:cNvSpPr/>
          <p:nvPr/>
        </p:nvSpPr>
        <p:spPr>
          <a:xfrm>
            <a:off x="4162279" y="4963745"/>
            <a:ext cx="1200587" cy="374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" name="object 34"/>
          <p:cNvSpPr/>
          <p:nvPr/>
        </p:nvSpPr>
        <p:spPr>
          <a:xfrm>
            <a:off x="5381645" y="7587011"/>
            <a:ext cx="895962" cy="711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" name="object 35"/>
          <p:cNvSpPr/>
          <p:nvPr/>
        </p:nvSpPr>
        <p:spPr>
          <a:xfrm>
            <a:off x="2399435" y="4922120"/>
            <a:ext cx="1080484" cy="4578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" name="object 36"/>
          <p:cNvSpPr/>
          <p:nvPr/>
        </p:nvSpPr>
        <p:spPr>
          <a:xfrm>
            <a:off x="3236921" y="4085438"/>
            <a:ext cx="848832" cy="3746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" name="object 37"/>
          <p:cNvSpPr/>
          <p:nvPr/>
        </p:nvSpPr>
        <p:spPr>
          <a:xfrm>
            <a:off x="1333229" y="7675792"/>
            <a:ext cx="1412554" cy="5838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" name="object 38"/>
          <p:cNvSpPr/>
          <p:nvPr/>
        </p:nvSpPr>
        <p:spPr>
          <a:xfrm>
            <a:off x="5026037" y="4064622"/>
            <a:ext cx="996448" cy="4162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" name="object 39"/>
          <p:cNvSpPr/>
          <p:nvPr/>
        </p:nvSpPr>
        <p:spPr>
          <a:xfrm>
            <a:off x="3349636" y="7698393"/>
            <a:ext cx="1314618" cy="5386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" name="object 40"/>
          <p:cNvSpPr/>
          <p:nvPr/>
        </p:nvSpPr>
        <p:spPr>
          <a:xfrm>
            <a:off x="1629624" y="3981375"/>
            <a:ext cx="1053874" cy="5827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" name="object 41"/>
          <p:cNvSpPr/>
          <p:nvPr/>
        </p:nvSpPr>
        <p:spPr>
          <a:xfrm>
            <a:off x="5091373" y="5764395"/>
            <a:ext cx="865774" cy="5411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" name="object 42"/>
          <p:cNvSpPr/>
          <p:nvPr/>
        </p:nvSpPr>
        <p:spPr>
          <a:xfrm>
            <a:off x="2847891" y="8921932"/>
            <a:ext cx="1228219" cy="3657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3" name="object 43"/>
          <p:cNvSpPr/>
          <p:nvPr/>
        </p:nvSpPr>
        <p:spPr>
          <a:xfrm>
            <a:off x="5003741" y="8607249"/>
            <a:ext cx="1273855" cy="8403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" name="object 44"/>
          <p:cNvSpPr/>
          <p:nvPr/>
        </p:nvSpPr>
        <p:spPr>
          <a:xfrm>
            <a:off x="3115431" y="5826826"/>
            <a:ext cx="1186121" cy="41623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" name="object 45"/>
          <p:cNvSpPr/>
          <p:nvPr/>
        </p:nvSpPr>
        <p:spPr>
          <a:xfrm>
            <a:off x="1629626" y="5826834"/>
            <a:ext cx="524660" cy="41623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" name="object 46"/>
          <p:cNvSpPr/>
          <p:nvPr/>
        </p:nvSpPr>
        <p:spPr>
          <a:xfrm>
            <a:off x="5091377" y="6835604"/>
            <a:ext cx="1221985" cy="20811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" name="object 47"/>
          <p:cNvSpPr/>
          <p:nvPr/>
        </p:nvSpPr>
        <p:spPr>
          <a:xfrm>
            <a:off x="3428920" y="6772266"/>
            <a:ext cx="1127727" cy="33479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" name="object 48"/>
          <p:cNvSpPr/>
          <p:nvPr/>
        </p:nvSpPr>
        <p:spPr>
          <a:xfrm>
            <a:off x="4392220" y="3436054"/>
            <a:ext cx="874086" cy="24973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" name="object 49"/>
          <p:cNvSpPr/>
          <p:nvPr/>
        </p:nvSpPr>
        <p:spPr>
          <a:xfrm>
            <a:off x="1864501" y="3394421"/>
            <a:ext cx="1734438" cy="33298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" name="object 50"/>
          <p:cNvSpPr/>
          <p:nvPr/>
        </p:nvSpPr>
        <p:spPr>
          <a:xfrm>
            <a:off x="1532206" y="2690469"/>
            <a:ext cx="1297779" cy="41622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" name="object 51"/>
          <p:cNvSpPr/>
          <p:nvPr/>
        </p:nvSpPr>
        <p:spPr>
          <a:xfrm>
            <a:off x="3493298" y="2682601"/>
            <a:ext cx="499476" cy="4994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" name="object 52"/>
          <p:cNvSpPr/>
          <p:nvPr/>
        </p:nvSpPr>
        <p:spPr>
          <a:xfrm>
            <a:off x="4974832" y="2682604"/>
            <a:ext cx="1098867" cy="45786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" name="object 53"/>
          <p:cNvSpPr/>
          <p:nvPr/>
        </p:nvSpPr>
        <p:spPr>
          <a:xfrm>
            <a:off x="1273758" y="6751122"/>
            <a:ext cx="2001703" cy="37706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" name="object 54"/>
          <p:cNvSpPr/>
          <p:nvPr/>
        </p:nvSpPr>
        <p:spPr>
          <a:xfrm>
            <a:off x="6350" y="10430969"/>
            <a:ext cx="571040" cy="22864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" name="object 56"/>
          <p:cNvSpPr/>
          <p:nvPr/>
        </p:nvSpPr>
        <p:spPr>
          <a:xfrm>
            <a:off x="21430" y="7974052"/>
            <a:ext cx="1179756" cy="2070198"/>
          </a:xfrm>
          <a:custGeom>
            <a:avLst/>
            <a:gdLst/>
            <a:ahLst/>
            <a:cxnLst/>
            <a:rect l="l" t="t" r="r" b="b"/>
            <a:pathLst>
              <a:path w="1165225" h="2044700">
                <a:moveTo>
                  <a:pt x="233743" y="1549400"/>
                </a:moveTo>
                <a:lnTo>
                  <a:pt x="211363" y="1612900"/>
                </a:lnTo>
                <a:lnTo>
                  <a:pt x="203490" y="1651000"/>
                </a:lnTo>
                <a:lnTo>
                  <a:pt x="198961" y="1689100"/>
                </a:lnTo>
                <a:lnTo>
                  <a:pt x="198626" y="1727200"/>
                </a:lnTo>
                <a:lnTo>
                  <a:pt x="203333" y="1765300"/>
                </a:lnTo>
                <a:lnTo>
                  <a:pt x="213932" y="1816100"/>
                </a:lnTo>
                <a:lnTo>
                  <a:pt x="231272" y="1866900"/>
                </a:lnTo>
                <a:lnTo>
                  <a:pt x="256202" y="1917700"/>
                </a:lnTo>
                <a:lnTo>
                  <a:pt x="289572" y="1981200"/>
                </a:lnTo>
                <a:lnTo>
                  <a:pt x="332232" y="2044700"/>
                </a:lnTo>
                <a:lnTo>
                  <a:pt x="348106" y="1981200"/>
                </a:lnTo>
                <a:lnTo>
                  <a:pt x="359762" y="1930400"/>
                </a:lnTo>
                <a:lnTo>
                  <a:pt x="366951" y="1879600"/>
                </a:lnTo>
                <a:lnTo>
                  <a:pt x="369424" y="1828800"/>
                </a:lnTo>
                <a:lnTo>
                  <a:pt x="366931" y="1790700"/>
                </a:lnTo>
                <a:lnTo>
                  <a:pt x="359224" y="1752600"/>
                </a:lnTo>
                <a:lnTo>
                  <a:pt x="346052" y="1727200"/>
                </a:lnTo>
                <a:lnTo>
                  <a:pt x="327168" y="1689100"/>
                </a:lnTo>
                <a:lnTo>
                  <a:pt x="302321" y="1638300"/>
                </a:lnTo>
                <a:lnTo>
                  <a:pt x="271262" y="1600200"/>
                </a:lnTo>
                <a:lnTo>
                  <a:pt x="233743" y="1549400"/>
                </a:lnTo>
              </a:path>
              <a:path w="1165225" h="2044700">
                <a:moveTo>
                  <a:pt x="397687" y="1676400"/>
                </a:moveTo>
                <a:lnTo>
                  <a:pt x="409354" y="1714500"/>
                </a:lnTo>
                <a:lnTo>
                  <a:pt x="423348" y="1739900"/>
                </a:lnTo>
                <a:lnTo>
                  <a:pt x="440571" y="1778000"/>
                </a:lnTo>
                <a:lnTo>
                  <a:pt x="461922" y="1803400"/>
                </a:lnTo>
                <a:lnTo>
                  <a:pt x="488302" y="1841500"/>
                </a:lnTo>
                <a:lnTo>
                  <a:pt x="520612" y="1866900"/>
                </a:lnTo>
                <a:lnTo>
                  <a:pt x="559752" y="1892300"/>
                </a:lnTo>
                <a:lnTo>
                  <a:pt x="606623" y="1917700"/>
                </a:lnTo>
                <a:lnTo>
                  <a:pt x="662126" y="1943100"/>
                </a:lnTo>
                <a:lnTo>
                  <a:pt x="727160" y="1968500"/>
                </a:lnTo>
                <a:lnTo>
                  <a:pt x="802627" y="1993900"/>
                </a:lnTo>
                <a:lnTo>
                  <a:pt x="771143" y="1930400"/>
                </a:lnTo>
                <a:lnTo>
                  <a:pt x="742668" y="1879600"/>
                </a:lnTo>
                <a:lnTo>
                  <a:pt x="715843" y="1841500"/>
                </a:lnTo>
                <a:lnTo>
                  <a:pt x="689312" y="1803400"/>
                </a:lnTo>
                <a:lnTo>
                  <a:pt x="631693" y="1752600"/>
                </a:lnTo>
                <a:lnTo>
                  <a:pt x="558945" y="1727200"/>
                </a:lnTo>
                <a:lnTo>
                  <a:pt x="513502" y="1714500"/>
                </a:lnTo>
                <a:lnTo>
                  <a:pt x="460202" y="1689100"/>
                </a:lnTo>
                <a:lnTo>
                  <a:pt x="397687" y="1676400"/>
                </a:lnTo>
              </a:path>
              <a:path w="1165225" h="2044700">
                <a:moveTo>
                  <a:pt x="0" y="1790700"/>
                </a:moveTo>
                <a:lnTo>
                  <a:pt x="0" y="1896142"/>
                </a:lnTo>
                <a:lnTo>
                  <a:pt x="35156" y="1917700"/>
                </a:lnTo>
                <a:lnTo>
                  <a:pt x="86903" y="1943100"/>
                </a:lnTo>
                <a:lnTo>
                  <a:pt x="150626" y="1955800"/>
                </a:lnTo>
                <a:lnTo>
                  <a:pt x="227977" y="1968500"/>
                </a:lnTo>
                <a:lnTo>
                  <a:pt x="188608" y="1917700"/>
                </a:lnTo>
                <a:lnTo>
                  <a:pt x="154517" y="1866900"/>
                </a:lnTo>
                <a:lnTo>
                  <a:pt x="122802" y="1841500"/>
                </a:lnTo>
                <a:lnTo>
                  <a:pt x="90560" y="1816100"/>
                </a:lnTo>
                <a:lnTo>
                  <a:pt x="54888" y="1803400"/>
                </a:lnTo>
                <a:lnTo>
                  <a:pt x="12882" y="1790700"/>
                </a:lnTo>
                <a:lnTo>
                  <a:pt x="0" y="1790700"/>
                </a:lnTo>
              </a:path>
              <a:path w="1165225" h="2044700">
                <a:moveTo>
                  <a:pt x="489844" y="1460500"/>
                </a:moveTo>
                <a:lnTo>
                  <a:pt x="280366" y="1460500"/>
                </a:lnTo>
                <a:lnTo>
                  <a:pt x="229222" y="1473200"/>
                </a:lnTo>
                <a:lnTo>
                  <a:pt x="251018" y="1498600"/>
                </a:lnTo>
                <a:lnTo>
                  <a:pt x="275051" y="1524000"/>
                </a:lnTo>
                <a:lnTo>
                  <a:pt x="302075" y="1536700"/>
                </a:lnTo>
                <a:lnTo>
                  <a:pt x="332847" y="1562100"/>
                </a:lnTo>
                <a:lnTo>
                  <a:pt x="368122" y="1587500"/>
                </a:lnTo>
                <a:lnTo>
                  <a:pt x="408656" y="1600200"/>
                </a:lnTo>
                <a:lnTo>
                  <a:pt x="455206" y="1612900"/>
                </a:lnTo>
                <a:lnTo>
                  <a:pt x="508526" y="1625600"/>
                </a:lnTo>
                <a:lnTo>
                  <a:pt x="716673" y="1625600"/>
                </a:lnTo>
                <a:lnTo>
                  <a:pt x="660988" y="1574800"/>
                </a:lnTo>
                <a:lnTo>
                  <a:pt x="612809" y="1536700"/>
                </a:lnTo>
                <a:lnTo>
                  <a:pt x="569789" y="1498600"/>
                </a:lnTo>
                <a:lnTo>
                  <a:pt x="529583" y="1473200"/>
                </a:lnTo>
                <a:lnTo>
                  <a:pt x="489844" y="1460500"/>
                </a:lnTo>
              </a:path>
              <a:path w="1165225" h="2044700">
                <a:moveTo>
                  <a:pt x="325715" y="1460500"/>
                </a:moveTo>
                <a:lnTo>
                  <a:pt x="448227" y="1460500"/>
                </a:lnTo>
              </a:path>
              <a:path w="1165225" h="2044700">
                <a:moveTo>
                  <a:pt x="448227" y="1460500"/>
                </a:moveTo>
                <a:lnTo>
                  <a:pt x="325715" y="1460500"/>
                </a:lnTo>
              </a:path>
              <a:path w="1165225" h="2044700">
                <a:moveTo>
                  <a:pt x="402386" y="1447800"/>
                </a:moveTo>
                <a:lnTo>
                  <a:pt x="366109" y="1447800"/>
                </a:lnTo>
                <a:lnTo>
                  <a:pt x="325715" y="1460500"/>
                </a:lnTo>
                <a:lnTo>
                  <a:pt x="448227" y="1460500"/>
                </a:lnTo>
                <a:lnTo>
                  <a:pt x="402386" y="1447800"/>
                </a:lnTo>
              </a:path>
              <a:path w="1165225" h="2044700">
                <a:moveTo>
                  <a:pt x="260502" y="1092200"/>
                </a:moveTo>
                <a:lnTo>
                  <a:pt x="196316" y="1117600"/>
                </a:lnTo>
                <a:lnTo>
                  <a:pt x="144561" y="1143000"/>
                </a:lnTo>
                <a:lnTo>
                  <a:pt x="103211" y="1168400"/>
                </a:lnTo>
                <a:lnTo>
                  <a:pt x="70240" y="1193800"/>
                </a:lnTo>
                <a:lnTo>
                  <a:pt x="21328" y="1257300"/>
                </a:lnTo>
                <a:lnTo>
                  <a:pt x="1333" y="1295400"/>
                </a:lnTo>
                <a:lnTo>
                  <a:pt x="0" y="1298835"/>
                </a:lnTo>
                <a:lnTo>
                  <a:pt x="0" y="1393316"/>
                </a:lnTo>
                <a:lnTo>
                  <a:pt x="83746" y="1358900"/>
                </a:lnTo>
                <a:lnTo>
                  <a:pt x="114690" y="1333500"/>
                </a:lnTo>
                <a:lnTo>
                  <a:pt x="145285" y="1295400"/>
                </a:lnTo>
                <a:lnTo>
                  <a:pt x="175346" y="1257300"/>
                </a:lnTo>
                <a:lnTo>
                  <a:pt x="204692" y="1219200"/>
                </a:lnTo>
                <a:lnTo>
                  <a:pt x="233138" y="1155700"/>
                </a:lnTo>
                <a:lnTo>
                  <a:pt x="260502" y="1092200"/>
                </a:lnTo>
              </a:path>
              <a:path w="1165225" h="2044700">
                <a:moveTo>
                  <a:pt x="446849" y="1219200"/>
                </a:moveTo>
                <a:lnTo>
                  <a:pt x="347141" y="1219200"/>
                </a:lnTo>
                <a:lnTo>
                  <a:pt x="329772" y="1231900"/>
                </a:lnTo>
                <a:lnTo>
                  <a:pt x="319659" y="1257300"/>
                </a:lnTo>
                <a:lnTo>
                  <a:pt x="320230" y="1282700"/>
                </a:lnTo>
                <a:lnTo>
                  <a:pt x="336735" y="1308100"/>
                </a:lnTo>
                <a:lnTo>
                  <a:pt x="366388" y="1333500"/>
                </a:lnTo>
                <a:lnTo>
                  <a:pt x="406400" y="1358900"/>
                </a:lnTo>
                <a:lnTo>
                  <a:pt x="487968" y="1358900"/>
                </a:lnTo>
                <a:lnTo>
                  <a:pt x="517328" y="1346200"/>
                </a:lnTo>
                <a:lnTo>
                  <a:pt x="533628" y="1320800"/>
                </a:lnTo>
                <a:lnTo>
                  <a:pt x="533095" y="1295400"/>
                </a:lnTo>
                <a:lnTo>
                  <a:pt x="516594" y="1257300"/>
                </a:lnTo>
                <a:lnTo>
                  <a:pt x="486915" y="1244600"/>
                </a:lnTo>
                <a:lnTo>
                  <a:pt x="446849" y="1219200"/>
                </a:lnTo>
              </a:path>
              <a:path w="1165225" h="2044700">
                <a:moveTo>
                  <a:pt x="370283" y="1219200"/>
                </a:moveTo>
                <a:lnTo>
                  <a:pt x="409641" y="12192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  <a:lnTo>
                  <a:pt x="852919" y="1257300"/>
                </a:lnTo>
                <a:lnTo>
                  <a:pt x="901191" y="1244600"/>
                </a:lnTo>
              </a:path>
              <a:path w="1165225" h="2044700">
                <a:moveTo>
                  <a:pt x="809126" y="1244600"/>
                </a:moveTo>
                <a:lnTo>
                  <a:pt x="901191" y="12446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</a:path>
              <a:path w="1165225" h="2044700">
                <a:moveTo>
                  <a:pt x="939977" y="1092200"/>
                </a:moveTo>
                <a:lnTo>
                  <a:pt x="863725" y="1092200"/>
                </a:lnTo>
                <a:lnTo>
                  <a:pt x="826537" y="1104900"/>
                </a:lnTo>
                <a:lnTo>
                  <a:pt x="787174" y="1117600"/>
                </a:lnTo>
                <a:lnTo>
                  <a:pt x="743944" y="1130300"/>
                </a:lnTo>
                <a:lnTo>
                  <a:pt x="695155" y="1155700"/>
                </a:lnTo>
                <a:lnTo>
                  <a:pt x="639114" y="1193800"/>
                </a:lnTo>
                <a:lnTo>
                  <a:pt x="668328" y="1206500"/>
                </a:lnTo>
                <a:lnTo>
                  <a:pt x="699414" y="1219200"/>
                </a:lnTo>
                <a:lnTo>
                  <a:pt x="732895" y="1231900"/>
                </a:lnTo>
                <a:lnTo>
                  <a:pt x="769292" y="1244600"/>
                </a:lnTo>
                <a:lnTo>
                  <a:pt x="954464" y="1244600"/>
                </a:lnTo>
                <a:lnTo>
                  <a:pt x="1013260" y="1219200"/>
                </a:lnTo>
                <a:lnTo>
                  <a:pt x="1078098" y="1193800"/>
                </a:lnTo>
                <a:lnTo>
                  <a:pt x="1149502" y="1168400"/>
                </a:lnTo>
                <a:lnTo>
                  <a:pt x="1085601" y="1143000"/>
                </a:lnTo>
                <a:lnTo>
                  <a:pt x="1030653" y="1117600"/>
                </a:lnTo>
                <a:lnTo>
                  <a:pt x="982748" y="1104900"/>
                </a:lnTo>
                <a:lnTo>
                  <a:pt x="939977" y="1092200"/>
                </a:lnTo>
              </a:path>
              <a:path w="1165225" h="2044700">
                <a:moveTo>
                  <a:pt x="409641" y="1219200"/>
                </a:moveTo>
                <a:lnTo>
                  <a:pt x="370283" y="1219200"/>
                </a:lnTo>
              </a:path>
              <a:path w="1165225" h="2044700">
                <a:moveTo>
                  <a:pt x="397814" y="1206500"/>
                </a:moveTo>
                <a:lnTo>
                  <a:pt x="370283" y="1219200"/>
                </a:lnTo>
                <a:lnTo>
                  <a:pt x="409641" y="1219200"/>
                </a:lnTo>
                <a:lnTo>
                  <a:pt x="397814" y="1206500"/>
                </a:lnTo>
              </a:path>
              <a:path w="1165225" h="2044700">
                <a:moveTo>
                  <a:pt x="784847" y="723900"/>
                </a:moveTo>
                <a:lnTo>
                  <a:pt x="732493" y="762000"/>
                </a:lnTo>
                <a:lnTo>
                  <a:pt x="689143" y="800100"/>
                </a:lnTo>
                <a:lnTo>
                  <a:pt x="653926" y="838200"/>
                </a:lnTo>
                <a:lnTo>
                  <a:pt x="625972" y="876300"/>
                </a:lnTo>
                <a:lnTo>
                  <a:pt x="604409" y="901700"/>
                </a:lnTo>
                <a:lnTo>
                  <a:pt x="588366" y="939800"/>
                </a:lnTo>
                <a:lnTo>
                  <a:pt x="576973" y="977900"/>
                </a:lnTo>
                <a:lnTo>
                  <a:pt x="569358" y="1016000"/>
                </a:lnTo>
                <a:lnTo>
                  <a:pt x="564651" y="1066800"/>
                </a:lnTo>
                <a:lnTo>
                  <a:pt x="561981" y="1117600"/>
                </a:lnTo>
                <a:lnTo>
                  <a:pt x="560476" y="1181100"/>
                </a:lnTo>
                <a:lnTo>
                  <a:pt x="589006" y="1168400"/>
                </a:lnTo>
                <a:lnTo>
                  <a:pt x="644673" y="1117600"/>
                </a:lnTo>
                <a:lnTo>
                  <a:pt x="695578" y="1066800"/>
                </a:lnTo>
                <a:lnTo>
                  <a:pt x="718155" y="1028700"/>
                </a:lnTo>
                <a:lnTo>
                  <a:pt x="738233" y="977900"/>
                </a:lnTo>
                <a:lnTo>
                  <a:pt x="755378" y="927100"/>
                </a:lnTo>
                <a:lnTo>
                  <a:pt x="769152" y="863600"/>
                </a:lnTo>
                <a:lnTo>
                  <a:pt x="779120" y="800100"/>
                </a:lnTo>
                <a:lnTo>
                  <a:pt x="784847" y="723900"/>
                </a:lnTo>
              </a:path>
              <a:path w="1165225" h="2044700">
                <a:moveTo>
                  <a:pt x="257035" y="889000"/>
                </a:moveTo>
                <a:lnTo>
                  <a:pt x="253131" y="952500"/>
                </a:lnTo>
                <a:lnTo>
                  <a:pt x="254588" y="1003300"/>
                </a:lnTo>
                <a:lnTo>
                  <a:pt x="263061" y="1028700"/>
                </a:lnTo>
                <a:lnTo>
                  <a:pt x="280203" y="1066800"/>
                </a:lnTo>
                <a:lnTo>
                  <a:pt x="307670" y="1104900"/>
                </a:lnTo>
                <a:lnTo>
                  <a:pt x="347116" y="1143000"/>
                </a:lnTo>
                <a:lnTo>
                  <a:pt x="352845" y="1104900"/>
                </a:lnTo>
                <a:lnTo>
                  <a:pt x="354058" y="1079500"/>
                </a:lnTo>
                <a:lnTo>
                  <a:pt x="347919" y="1041400"/>
                </a:lnTo>
                <a:lnTo>
                  <a:pt x="331593" y="990600"/>
                </a:lnTo>
                <a:lnTo>
                  <a:pt x="302243" y="952500"/>
                </a:lnTo>
                <a:lnTo>
                  <a:pt x="257035" y="889000"/>
                </a:lnTo>
              </a:path>
              <a:path w="1165225" h="2044700">
                <a:moveTo>
                  <a:pt x="0" y="930352"/>
                </a:moveTo>
                <a:lnTo>
                  <a:pt x="0" y="1081326"/>
                </a:lnTo>
                <a:lnTo>
                  <a:pt x="1607" y="1079500"/>
                </a:lnTo>
                <a:lnTo>
                  <a:pt x="16522" y="1028700"/>
                </a:lnTo>
                <a:lnTo>
                  <a:pt x="20828" y="990600"/>
                </a:lnTo>
                <a:lnTo>
                  <a:pt x="14160" y="952500"/>
                </a:lnTo>
                <a:lnTo>
                  <a:pt x="0" y="930352"/>
                </a:lnTo>
              </a:path>
              <a:path w="1165225" h="2044700">
                <a:moveTo>
                  <a:pt x="549071" y="914400"/>
                </a:moveTo>
                <a:lnTo>
                  <a:pt x="495297" y="939800"/>
                </a:lnTo>
                <a:lnTo>
                  <a:pt x="456820" y="965200"/>
                </a:lnTo>
                <a:lnTo>
                  <a:pt x="410072" y="1016000"/>
                </a:lnTo>
                <a:lnTo>
                  <a:pt x="393954" y="1054100"/>
                </a:lnTo>
                <a:lnTo>
                  <a:pt x="377444" y="1117600"/>
                </a:lnTo>
                <a:lnTo>
                  <a:pt x="438035" y="1092200"/>
                </a:lnTo>
                <a:lnTo>
                  <a:pt x="468025" y="1066800"/>
                </a:lnTo>
                <a:lnTo>
                  <a:pt x="496955" y="1028700"/>
                </a:lnTo>
                <a:lnTo>
                  <a:pt x="524185" y="977900"/>
                </a:lnTo>
                <a:lnTo>
                  <a:pt x="549071" y="914400"/>
                </a:lnTo>
              </a:path>
              <a:path w="1165225" h="2044700">
                <a:moveTo>
                  <a:pt x="1164818" y="698500"/>
                </a:moveTo>
                <a:lnTo>
                  <a:pt x="1100932" y="711200"/>
                </a:lnTo>
                <a:lnTo>
                  <a:pt x="1047186" y="736600"/>
                </a:lnTo>
                <a:lnTo>
                  <a:pt x="1002224" y="762000"/>
                </a:lnTo>
                <a:lnTo>
                  <a:pt x="964693" y="774700"/>
                </a:lnTo>
                <a:lnTo>
                  <a:pt x="933237" y="800100"/>
                </a:lnTo>
                <a:lnTo>
                  <a:pt x="883130" y="850900"/>
                </a:lnTo>
                <a:lnTo>
                  <a:pt x="861770" y="889000"/>
                </a:lnTo>
                <a:lnTo>
                  <a:pt x="841065" y="939800"/>
                </a:lnTo>
                <a:lnTo>
                  <a:pt x="819660" y="990600"/>
                </a:lnTo>
                <a:lnTo>
                  <a:pt x="796201" y="1041400"/>
                </a:lnTo>
                <a:lnTo>
                  <a:pt x="829088" y="1041400"/>
                </a:lnTo>
                <a:lnTo>
                  <a:pt x="930223" y="1003300"/>
                </a:lnTo>
                <a:lnTo>
                  <a:pt x="998475" y="952500"/>
                </a:lnTo>
                <a:lnTo>
                  <a:pt x="1066239" y="876300"/>
                </a:lnTo>
                <a:lnTo>
                  <a:pt x="1099631" y="825500"/>
                </a:lnTo>
                <a:lnTo>
                  <a:pt x="1132532" y="762000"/>
                </a:lnTo>
                <a:lnTo>
                  <a:pt x="1164818" y="698500"/>
                </a:lnTo>
              </a:path>
              <a:path w="1165225" h="2044700">
                <a:moveTo>
                  <a:pt x="379945" y="749300"/>
                </a:moveTo>
                <a:lnTo>
                  <a:pt x="355984" y="800100"/>
                </a:lnTo>
                <a:lnTo>
                  <a:pt x="342032" y="838200"/>
                </a:lnTo>
                <a:lnTo>
                  <a:pt x="337797" y="876300"/>
                </a:lnTo>
                <a:lnTo>
                  <a:pt x="342988" y="914400"/>
                </a:lnTo>
                <a:lnTo>
                  <a:pt x="357313" y="952500"/>
                </a:lnTo>
                <a:lnTo>
                  <a:pt x="380479" y="1003300"/>
                </a:lnTo>
                <a:lnTo>
                  <a:pt x="396627" y="977900"/>
                </a:lnTo>
                <a:lnTo>
                  <a:pt x="409460" y="952500"/>
                </a:lnTo>
                <a:lnTo>
                  <a:pt x="416593" y="914400"/>
                </a:lnTo>
                <a:lnTo>
                  <a:pt x="415641" y="863600"/>
                </a:lnTo>
                <a:lnTo>
                  <a:pt x="404220" y="812800"/>
                </a:lnTo>
                <a:lnTo>
                  <a:pt x="379945" y="7493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  <a:lnTo>
                  <a:pt x="483045" y="736600"/>
                </a:lnTo>
                <a:lnTo>
                  <a:pt x="523307" y="723900"/>
                </a:lnTo>
              </a:path>
              <a:path w="1165225" h="2044700">
                <a:moveTo>
                  <a:pt x="445309" y="723900"/>
                </a:moveTo>
                <a:lnTo>
                  <a:pt x="523307" y="723900"/>
                </a:lnTo>
              </a:path>
              <a:path w="1165225" h="2044700">
                <a:moveTo>
                  <a:pt x="382320" y="215900"/>
                </a:moveTo>
                <a:lnTo>
                  <a:pt x="340785" y="279400"/>
                </a:lnTo>
                <a:lnTo>
                  <a:pt x="306943" y="317500"/>
                </a:lnTo>
                <a:lnTo>
                  <a:pt x="280293" y="355600"/>
                </a:lnTo>
                <a:lnTo>
                  <a:pt x="260332" y="393700"/>
                </a:lnTo>
                <a:lnTo>
                  <a:pt x="246556" y="431800"/>
                </a:lnTo>
                <a:lnTo>
                  <a:pt x="238464" y="469900"/>
                </a:lnTo>
                <a:lnTo>
                  <a:pt x="235553" y="508000"/>
                </a:lnTo>
                <a:lnTo>
                  <a:pt x="237319" y="558800"/>
                </a:lnTo>
                <a:lnTo>
                  <a:pt x="243261" y="596900"/>
                </a:lnTo>
                <a:lnTo>
                  <a:pt x="252874" y="660400"/>
                </a:lnTo>
                <a:lnTo>
                  <a:pt x="265658" y="723900"/>
                </a:lnTo>
                <a:lnTo>
                  <a:pt x="289534" y="698500"/>
                </a:lnTo>
                <a:lnTo>
                  <a:pt x="312584" y="673100"/>
                </a:lnTo>
                <a:lnTo>
                  <a:pt x="334197" y="635000"/>
                </a:lnTo>
                <a:lnTo>
                  <a:pt x="353766" y="609600"/>
                </a:lnTo>
                <a:lnTo>
                  <a:pt x="370681" y="571500"/>
                </a:lnTo>
                <a:lnTo>
                  <a:pt x="384333" y="533400"/>
                </a:lnTo>
                <a:lnTo>
                  <a:pt x="394112" y="482600"/>
                </a:lnTo>
                <a:lnTo>
                  <a:pt x="399410" y="431800"/>
                </a:lnTo>
                <a:lnTo>
                  <a:pt x="399616" y="368300"/>
                </a:lnTo>
                <a:lnTo>
                  <a:pt x="394123" y="292100"/>
                </a:lnTo>
                <a:lnTo>
                  <a:pt x="382320" y="2159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</a:path>
              <a:path w="1165225" h="2044700">
                <a:moveTo>
                  <a:pt x="780166" y="558800"/>
                </a:moveTo>
                <a:lnTo>
                  <a:pt x="562479" y="558800"/>
                </a:lnTo>
                <a:lnTo>
                  <a:pt x="523810" y="571500"/>
                </a:lnTo>
                <a:lnTo>
                  <a:pt x="484910" y="596900"/>
                </a:lnTo>
                <a:lnTo>
                  <a:pt x="443486" y="622300"/>
                </a:lnTo>
                <a:lnTo>
                  <a:pt x="397248" y="660400"/>
                </a:lnTo>
                <a:lnTo>
                  <a:pt x="343903" y="711200"/>
                </a:lnTo>
                <a:lnTo>
                  <a:pt x="376071" y="711200"/>
                </a:lnTo>
                <a:lnTo>
                  <a:pt x="409762" y="723900"/>
                </a:lnTo>
                <a:lnTo>
                  <a:pt x="566426" y="723900"/>
                </a:lnTo>
                <a:lnTo>
                  <a:pt x="612739" y="711200"/>
                </a:lnTo>
                <a:lnTo>
                  <a:pt x="662578" y="685800"/>
                </a:lnTo>
                <a:lnTo>
                  <a:pt x="716279" y="660400"/>
                </a:lnTo>
                <a:lnTo>
                  <a:pt x="774174" y="622300"/>
                </a:lnTo>
                <a:lnTo>
                  <a:pt x="836599" y="571500"/>
                </a:lnTo>
                <a:lnTo>
                  <a:pt x="780166" y="558800"/>
                </a:lnTo>
              </a:path>
              <a:path w="1165225" h="2044700">
                <a:moveTo>
                  <a:pt x="603206" y="558800"/>
                </a:moveTo>
                <a:lnTo>
                  <a:pt x="730645" y="558800"/>
                </a:lnTo>
              </a:path>
              <a:path w="1165225" h="2044700">
                <a:moveTo>
                  <a:pt x="91717" y="508000"/>
                </a:moveTo>
                <a:lnTo>
                  <a:pt x="15328" y="508000"/>
                </a:lnTo>
                <a:lnTo>
                  <a:pt x="0" y="517720"/>
                </a:lnTo>
                <a:lnTo>
                  <a:pt x="0" y="647700"/>
                </a:lnTo>
                <a:lnTo>
                  <a:pt x="55549" y="647700"/>
                </a:lnTo>
                <a:lnTo>
                  <a:pt x="95632" y="622300"/>
                </a:lnTo>
                <a:lnTo>
                  <a:pt x="125352" y="596900"/>
                </a:lnTo>
                <a:lnTo>
                  <a:pt x="141903" y="571500"/>
                </a:lnTo>
                <a:lnTo>
                  <a:pt x="142481" y="546100"/>
                </a:lnTo>
                <a:lnTo>
                  <a:pt x="132365" y="533400"/>
                </a:lnTo>
                <a:lnTo>
                  <a:pt x="114944" y="520700"/>
                </a:lnTo>
                <a:lnTo>
                  <a:pt x="91717" y="508000"/>
                </a:lnTo>
              </a:path>
              <a:path w="1165225" h="2044700">
                <a:moveTo>
                  <a:pt x="730645" y="558800"/>
                </a:moveTo>
                <a:lnTo>
                  <a:pt x="603206" y="558800"/>
                </a:lnTo>
              </a:path>
              <a:path w="1165225" h="2044700">
                <a:moveTo>
                  <a:pt x="687022" y="546100"/>
                </a:moveTo>
                <a:lnTo>
                  <a:pt x="648284" y="546100"/>
                </a:lnTo>
                <a:lnTo>
                  <a:pt x="603206" y="558800"/>
                </a:lnTo>
                <a:lnTo>
                  <a:pt x="730645" y="558800"/>
                </a:lnTo>
                <a:lnTo>
                  <a:pt x="687022" y="546100"/>
                </a:lnTo>
              </a:path>
              <a:path w="1165225" h="2044700">
                <a:moveTo>
                  <a:pt x="746150" y="101600"/>
                </a:moveTo>
                <a:lnTo>
                  <a:pt x="688806" y="139700"/>
                </a:lnTo>
                <a:lnTo>
                  <a:pt x="641015" y="177800"/>
                </a:lnTo>
                <a:lnTo>
                  <a:pt x="601714" y="203200"/>
                </a:lnTo>
                <a:lnTo>
                  <a:pt x="569840" y="228600"/>
                </a:lnTo>
                <a:lnTo>
                  <a:pt x="544332" y="266700"/>
                </a:lnTo>
                <a:lnTo>
                  <a:pt x="524127" y="292100"/>
                </a:lnTo>
                <a:lnTo>
                  <a:pt x="508162" y="330200"/>
                </a:lnTo>
                <a:lnTo>
                  <a:pt x="495376" y="368300"/>
                </a:lnTo>
                <a:lnTo>
                  <a:pt x="484707" y="419100"/>
                </a:lnTo>
                <a:lnTo>
                  <a:pt x="475091" y="469900"/>
                </a:lnTo>
                <a:lnTo>
                  <a:pt x="465467" y="533400"/>
                </a:lnTo>
                <a:lnTo>
                  <a:pt x="526546" y="508000"/>
                </a:lnTo>
                <a:lnTo>
                  <a:pt x="556717" y="482600"/>
                </a:lnTo>
                <a:lnTo>
                  <a:pt x="586206" y="457200"/>
                </a:lnTo>
                <a:lnTo>
                  <a:pt x="614688" y="431800"/>
                </a:lnTo>
                <a:lnTo>
                  <a:pt x="641836" y="393700"/>
                </a:lnTo>
                <a:lnTo>
                  <a:pt x="667325" y="355600"/>
                </a:lnTo>
                <a:lnTo>
                  <a:pt x="690826" y="304800"/>
                </a:lnTo>
                <a:lnTo>
                  <a:pt x="712015" y="254000"/>
                </a:lnTo>
                <a:lnTo>
                  <a:pt x="730565" y="177800"/>
                </a:lnTo>
                <a:lnTo>
                  <a:pt x="746150" y="101600"/>
                </a:lnTo>
              </a:path>
              <a:path w="1165225" h="2044700">
                <a:moveTo>
                  <a:pt x="242023" y="0"/>
                </a:moveTo>
                <a:lnTo>
                  <a:pt x="185467" y="38100"/>
                </a:lnTo>
                <a:lnTo>
                  <a:pt x="138382" y="63500"/>
                </a:lnTo>
                <a:lnTo>
                  <a:pt x="99737" y="101600"/>
                </a:lnTo>
                <a:lnTo>
                  <a:pt x="68501" y="127000"/>
                </a:lnTo>
                <a:lnTo>
                  <a:pt x="24136" y="190500"/>
                </a:lnTo>
                <a:lnTo>
                  <a:pt x="8945" y="228600"/>
                </a:lnTo>
                <a:lnTo>
                  <a:pt x="0" y="257228"/>
                </a:lnTo>
                <a:lnTo>
                  <a:pt x="0" y="419510"/>
                </a:lnTo>
                <a:lnTo>
                  <a:pt x="977" y="419100"/>
                </a:lnTo>
                <a:lnTo>
                  <a:pt x="31138" y="393700"/>
                </a:lnTo>
                <a:lnTo>
                  <a:pt x="60876" y="381000"/>
                </a:lnTo>
                <a:lnTo>
                  <a:pt x="89844" y="355600"/>
                </a:lnTo>
                <a:lnTo>
                  <a:pt x="117698" y="317500"/>
                </a:lnTo>
                <a:lnTo>
                  <a:pt x="144090" y="292100"/>
                </a:lnTo>
                <a:lnTo>
                  <a:pt x="168675" y="241300"/>
                </a:lnTo>
                <a:lnTo>
                  <a:pt x="191107" y="203200"/>
                </a:lnTo>
                <a:lnTo>
                  <a:pt x="211040" y="139700"/>
                </a:lnTo>
                <a:lnTo>
                  <a:pt x="228127" y="76200"/>
                </a:lnTo>
                <a:lnTo>
                  <a:pt x="242023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" name="object 57"/>
          <p:cNvSpPr/>
          <p:nvPr/>
        </p:nvSpPr>
        <p:spPr>
          <a:xfrm>
            <a:off x="-29994" y="7974052"/>
            <a:ext cx="1179344" cy="207019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" name="object 60"/>
          <p:cNvSpPr txBox="1"/>
          <p:nvPr/>
        </p:nvSpPr>
        <p:spPr>
          <a:xfrm>
            <a:off x="319293" y="10468789"/>
            <a:ext cx="154943" cy="146459"/>
          </a:xfrm>
          <a:prstGeom prst="rect">
            <a:avLst/>
          </a:prstGeom>
        </p:spPr>
        <p:txBody>
          <a:bodyPr vert="horz" wrap="square" lIns="0" tIns="4500" rIns="0" bIns="0" rtlCol="0">
            <a:spAutoFit/>
          </a:bodyPr>
          <a:lstStyle/>
          <a:p>
            <a:pPr marL="12859">
              <a:spcBef>
                <a:spcPts val="35"/>
              </a:spcBef>
            </a:pPr>
            <a:r>
              <a:rPr sz="911" spc="-5" dirty="0">
                <a:solidFill>
                  <a:srgbClr val="FFFFFF"/>
                </a:solidFill>
                <a:latin typeface="Helvetica"/>
                <a:cs typeface="Helvetica"/>
              </a:rPr>
              <a:t>14</a:t>
            </a:r>
            <a:endParaRPr sz="911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71D94166-E0F6-0864-77BC-310A43F14FD1}"/>
              </a:ext>
            </a:extLst>
          </p:cNvPr>
          <p:cNvSpPr/>
          <p:nvPr/>
        </p:nvSpPr>
        <p:spPr>
          <a:xfrm>
            <a:off x="3740150" y="5"/>
            <a:ext cx="509066" cy="108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972029" y="2136775"/>
            <a:ext cx="6196450" cy="1531432"/>
          </a:xfrm>
          <a:custGeom>
            <a:avLst/>
            <a:gdLst/>
            <a:ahLst/>
            <a:cxnLst/>
            <a:rect l="l" t="t" r="r" b="b"/>
            <a:pathLst>
              <a:path w="6120130" h="1512570">
                <a:moveTo>
                  <a:pt x="0" y="1511998"/>
                </a:moveTo>
                <a:lnTo>
                  <a:pt x="6120003" y="1511998"/>
                </a:lnTo>
                <a:lnTo>
                  <a:pt x="6120003" y="0"/>
                </a:lnTo>
                <a:lnTo>
                  <a:pt x="0" y="0"/>
                </a:lnTo>
                <a:lnTo>
                  <a:pt x="0" y="1511998"/>
                </a:lnTo>
                <a:close/>
              </a:path>
            </a:pathLst>
          </a:custGeom>
          <a:solidFill>
            <a:srgbClr val="DCDDD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" name="object 4"/>
          <p:cNvSpPr/>
          <p:nvPr/>
        </p:nvSpPr>
        <p:spPr>
          <a:xfrm>
            <a:off x="985806" y="3947021"/>
            <a:ext cx="6196450" cy="1361059"/>
          </a:xfrm>
          <a:custGeom>
            <a:avLst/>
            <a:gdLst/>
            <a:ahLst/>
            <a:cxnLst/>
            <a:rect l="l" t="t" r="r" b="b"/>
            <a:pathLst>
              <a:path w="6120130" h="1344295">
                <a:moveTo>
                  <a:pt x="0" y="1344053"/>
                </a:moveTo>
                <a:lnTo>
                  <a:pt x="6120002" y="1344053"/>
                </a:lnTo>
                <a:lnTo>
                  <a:pt x="6120002" y="0"/>
                </a:lnTo>
                <a:lnTo>
                  <a:pt x="0" y="0"/>
                </a:lnTo>
                <a:lnTo>
                  <a:pt x="0" y="1344053"/>
                </a:lnTo>
                <a:close/>
              </a:path>
            </a:pathLst>
          </a:custGeom>
          <a:solidFill>
            <a:srgbClr val="B9D7A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" name="object 5"/>
          <p:cNvSpPr txBox="1"/>
          <p:nvPr/>
        </p:nvSpPr>
        <p:spPr>
          <a:xfrm>
            <a:off x="985793" y="2136775"/>
            <a:ext cx="6196450" cy="858325"/>
          </a:xfrm>
          <a:prstGeom prst="rect">
            <a:avLst/>
          </a:prstGeom>
        </p:spPr>
        <p:txBody>
          <a:bodyPr vert="horz" wrap="square" lIns="0" tIns="99009" rIns="0" bIns="0" rtlCol="0">
            <a:spAutoFit/>
          </a:bodyPr>
          <a:lstStyle/>
          <a:p>
            <a:pPr marL="2859143">
              <a:spcBef>
                <a:spcPts val="780"/>
              </a:spcBef>
            </a:pPr>
            <a:r>
              <a:rPr sz="1215" b="1" dirty="0">
                <a:latin typeface="Helvetica"/>
                <a:cs typeface="Helvetica"/>
              </a:rPr>
              <a:t>Information</a:t>
            </a:r>
            <a:r>
              <a:rPr sz="1215" b="1" spc="-51" dirty="0">
                <a:latin typeface="Helvetica"/>
                <a:cs typeface="Helvetica"/>
              </a:rPr>
              <a:t> </a:t>
            </a:r>
            <a:r>
              <a:rPr sz="1215" b="1" spc="-30" dirty="0">
                <a:latin typeface="Helvetica"/>
                <a:cs typeface="Helvetica"/>
              </a:rPr>
              <a:t>Kiosk</a:t>
            </a:r>
            <a:endParaRPr sz="1215" dirty="0">
              <a:latin typeface="Helvetica"/>
              <a:cs typeface="Helvetica"/>
            </a:endParaRPr>
          </a:p>
          <a:p>
            <a:pPr marL="2859143" marR="104799">
              <a:lnSpc>
                <a:spcPts val="1519"/>
              </a:lnSpc>
              <a:spcBef>
                <a:spcPts val="56"/>
              </a:spcBef>
            </a:pPr>
            <a:r>
              <a:rPr sz="1013" spc="-25" dirty="0">
                <a:latin typeface="Helvetica"/>
                <a:cs typeface="Helvetica"/>
              </a:rPr>
              <a:t>Kiosks </a:t>
            </a:r>
            <a:r>
              <a:rPr sz="1013" spc="5" dirty="0">
                <a:latin typeface="Helvetica"/>
                <a:cs typeface="Helvetica"/>
              </a:rPr>
              <a:t>in </a:t>
            </a:r>
            <a:r>
              <a:rPr sz="1013" dirty="0">
                <a:latin typeface="Helvetica"/>
                <a:cs typeface="Helvetica"/>
              </a:rPr>
              <a:t>which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10" dirty="0">
                <a:latin typeface="Helvetica"/>
                <a:cs typeface="Helvetica"/>
              </a:rPr>
              <a:t>participants </a:t>
            </a:r>
            <a:r>
              <a:rPr sz="1013" spc="-20" dirty="0">
                <a:latin typeface="Helvetica"/>
                <a:cs typeface="Helvetica"/>
              </a:rPr>
              <a:t>can </a:t>
            </a:r>
            <a:r>
              <a:rPr sz="1013" spc="5" dirty="0">
                <a:latin typeface="Helvetica"/>
                <a:cs typeface="Helvetica"/>
              </a:rPr>
              <a:t>consult </a:t>
            </a:r>
            <a:r>
              <a:rPr sz="1013" spc="-5" dirty="0">
                <a:latin typeface="Helvetica"/>
                <a:cs typeface="Helvetica"/>
              </a:rPr>
              <a:t>all </a:t>
            </a:r>
            <a:r>
              <a:rPr sz="1013" spc="20" dirty="0">
                <a:latin typeface="Helvetica"/>
                <a:cs typeface="Helvetica"/>
              </a:rPr>
              <a:t>the  information </a:t>
            </a:r>
            <a:r>
              <a:rPr sz="1013" spc="25" dirty="0">
                <a:latin typeface="Helvetica"/>
                <a:cs typeface="Helvetica"/>
              </a:rPr>
              <a:t>about </a:t>
            </a:r>
            <a:r>
              <a:rPr sz="1013" spc="20" dirty="0">
                <a:latin typeface="Helvetica"/>
                <a:cs typeface="Helvetica"/>
              </a:rPr>
              <a:t>the </a:t>
            </a:r>
            <a:r>
              <a:rPr sz="1013" spc="-10" dirty="0">
                <a:latin typeface="Helvetica"/>
                <a:cs typeface="Helvetica"/>
              </a:rPr>
              <a:t>Congress. </a:t>
            </a:r>
            <a:r>
              <a:rPr sz="1013" spc="-15" dirty="0">
                <a:latin typeface="Helvetica"/>
                <a:cs typeface="Helvetica"/>
              </a:rPr>
              <a:t>The sponsor’s </a:t>
            </a:r>
            <a:r>
              <a:rPr sz="1013" spc="35" dirty="0">
                <a:latin typeface="Helvetica"/>
                <a:cs typeface="Helvetica"/>
              </a:rPr>
              <a:t>logo</a:t>
            </a:r>
            <a:r>
              <a:rPr sz="1013" spc="-20" dirty="0">
                <a:latin typeface="Helvetica"/>
                <a:cs typeface="Helvetica"/>
              </a:rPr>
              <a:t> </a:t>
            </a:r>
            <a:r>
              <a:rPr sz="1013" spc="15" dirty="0">
                <a:latin typeface="Helvetica"/>
                <a:cs typeface="Helvetica"/>
              </a:rPr>
              <a:t>will  </a:t>
            </a:r>
            <a:r>
              <a:rPr sz="1013" spc="25" dirty="0">
                <a:latin typeface="Helvetica"/>
                <a:cs typeface="Helvetica"/>
              </a:rPr>
              <a:t>be </a:t>
            </a:r>
            <a:r>
              <a:rPr sz="1013" spc="10" dirty="0">
                <a:latin typeface="Helvetica"/>
                <a:cs typeface="Helvetica"/>
              </a:rPr>
              <a:t>affixed </a:t>
            </a:r>
            <a:r>
              <a:rPr sz="1013" spc="56" dirty="0">
                <a:latin typeface="Helvetica"/>
                <a:cs typeface="Helvetica"/>
              </a:rPr>
              <a:t>to </a:t>
            </a:r>
            <a:r>
              <a:rPr sz="1013" spc="20" dirty="0">
                <a:latin typeface="Helvetica"/>
                <a:cs typeface="Helvetica"/>
              </a:rPr>
              <a:t>the</a:t>
            </a:r>
            <a:r>
              <a:rPr sz="1013" spc="-162" dirty="0">
                <a:latin typeface="Helvetica"/>
                <a:cs typeface="Helvetica"/>
              </a:rPr>
              <a:t> </a:t>
            </a:r>
            <a:r>
              <a:rPr sz="1013" spc="-5" dirty="0">
                <a:latin typeface="Helvetica"/>
                <a:cs typeface="Helvetica"/>
              </a:rPr>
              <a:t>kiosk.</a:t>
            </a:r>
            <a:r>
              <a:rPr lang="en-US" sz="1013" spc="-5" dirty="0">
                <a:latin typeface="Helvetica"/>
                <a:cs typeface="Helvetica"/>
              </a:rPr>
              <a:t> </a:t>
            </a:r>
            <a:endParaRPr sz="1013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5806" y="3947020"/>
            <a:ext cx="3618568" cy="910374"/>
          </a:xfrm>
          <a:prstGeom prst="rect">
            <a:avLst/>
          </a:prstGeom>
        </p:spPr>
        <p:txBody>
          <a:bodyPr vert="horz" wrap="square" lIns="0" tIns="102867" rIns="0" bIns="0" rtlCol="0">
            <a:spAutoFit/>
          </a:bodyPr>
          <a:lstStyle/>
          <a:p>
            <a:pPr marL="90654" algn="just">
              <a:lnSpc>
                <a:spcPts val="1438"/>
              </a:lnSpc>
              <a:spcBef>
                <a:spcPts val="810"/>
              </a:spcBef>
            </a:pPr>
            <a:r>
              <a:rPr sz="1215" b="1" spc="-96" dirty="0">
                <a:latin typeface="Helvetica"/>
                <a:cs typeface="Helvetica"/>
              </a:rPr>
              <a:t>Promotional</a:t>
            </a:r>
            <a:r>
              <a:rPr sz="1215" b="1" spc="-137" dirty="0">
                <a:latin typeface="Helvetica"/>
                <a:cs typeface="Helvetica"/>
              </a:rPr>
              <a:t> </a:t>
            </a:r>
            <a:r>
              <a:rPr sz="1215" b="1" spc="-91" dirty="0">
                <a:latin typeface="Helvetica"/>
                <a:cs typeface="Helvetica"/>
              </a:rPr>
              <a:t>E-Mail</a:t>
            </a:r>
            <a:endParaRPr lang="en-US" sz="1215" b="1" dirty="0">
              <a:latin typeface="Helvetica"/>
              <a:cs typeface="Helvetica"/>
            </a:endParaRPr>
          </a:p>
          <a:p>
            <a:pPr marL="90654" algn="just">
              <a:lnSpc>
                <a:spcPts val="1438"/>
              </a:lnSpc>
              <a:spcBef>
                <a:spcPts val="810"/>
              </a:spcBef>
            </a:pPr>
            <a:r>
              <a:rPr lang="en-US" sz="1050" spc="-5" dirty="0">
                <a:latin typeface="Helvetica"/>
                <a:cs typeface="Helvetica"/>
              </a:rPr>
              <a:t>Opportunity to promote your company and its participation in the event (Symposium, Stand, etc.) in a mailer to  the people who have pre-registered for the congress.</a:t>
            </a:r>
          </a:p>
        </p:txBody>
      </p:sp>
      <p:sp>
        <p:nvSpPr>
          <p:cNvPr id="7" name="object 7"/>
          <p:cNvSpPr/>
          <p:nvPr/>
        </p:nvSpPr>
        <p:spPr>
          <a:xfrm>
            <a:off x="1076926" y="2170040"/>
            <a:ext cx="2433447" cy="1294838"/>
          </a:xfrm>
          <a:custGeom>
            <a:avLst/>
            <a:gdLst/>
            <a:ahLst/>
            <a:cxnLst/>
            <a:rect l="l" t="t" r="r" b="b"/>
            <a:pathLst>
              <a:path w="2403475" h="1278889">
                <a:moveTo>
                  <a:pt x="0" y="1278356"/>
                </a:moveTo>
                <a:lnTo>
                  <a:pt x="2403005" y="1278356"/>
                </a:lnTo>
                <a:lnTo>
                  <a:pt x="2403005" y="0"/>
                </a:lnTo>
                <a:lnTo>
                  <a:pt x="0" y="0"/>
                </a:lnTo>
                <a:lnTo>
                  <a:pt x="0" y="12783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" name="object 8"/>
          <p:cNvSpPr/>
          <p:nvPr/>
        </p:nvSpPr>
        <p:spPr>
          <a:xfrm>
            <a:off x="1615596" y="2170045"/>
            <a:ext cx="1355618" cy="1294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" name="object 9"/>
          <p:cNvSpPr/>
          <p:nvPr/>
        </p:nvSpPr>
        <p:spPr>
          <a:xfrm>
            <a:off x="4713238" y="3977500"/>
            <a:ext cx="2360154" cy="1294838"/>
          </a:xfrm>
          <a:custGeom>
            <a:avLst/>
            <a:gdLst/>
            <a:ahLst/>
            <a:cxnLst/>
            <a:rect l="l" t="t" r="r" b="b"/>
            <a:pathLst>
              <a:path w="2331084" h="1278889">
                <a:moveTo>
                  <a:pt x="0" y="1278356"/>
                </a:moveTo>
                <a:lnTo>
                  <a:pt x="2330996" y="1278356"/>
                </a:lnTo>
                <a:lnTo>
                  <a:pt x="2330996" y="0"/>
                </a:lnTo>
                <a:lnTo>
                  <a:pt x="0" y="0"/>
                </a:lnTo>
                <a:lnTo>
                  <a:pt x="0" y="12783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" name="object 10"/>
          <p:cNvSpPr/>
          <p:nvPr/>
        </p:nvSpPr>
        <p:spPr>
          <a:xfrm>
            <a:off x="5296153" y="4166288"/>
            <a:ext cx="1267122" cy="916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" name="object 11"/>
          <p:cNvSpPr/>
          <p:nvPr/>
        </p:nvSpPr>
        <p:spPr>
          <a:xfrm>
            <a:off x="248211" y="6543653"/>
            <a:ext cx="0" cy="4231691"/>
          </a:xfrm>
          <a:custGeom>
            <a:avLst/>
            <a:gdLst/>
            <a:ahLst/>
            <a:cxnLst/>
            <a:rect l="l" t="t" r="r" b="b"/>
            <a:pathLst>
              <a:path h="4179570">
                <a:moveTo>
                  <a:pt x="0" y="4179404"/>
                </a:moveTo>
                <a:lnTo>
                  <a:pt x="0" y="0"/>
                </a:lnTo>
                <a:lnTo>
                  <a:pt x="0" y="4179404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" name="object 16"/>
          <p:cNvSpPr/>
          <p:nvPr/>
        </p:nvSpPr>
        <p:spPr>
          <a:xfrm>
            <a:off x="1886947" y="747775"/>
            <a:ext cx="2023908" cy="381894"/>
          </a:xfrm>
          <a:custGeom>
            <a:avLst/>
            <a:gdLst/>
            <a:ahLst/>
            <a:cxnLst/>
            <a:rect l="l" t="t" r="r" b="b"/>
            <a:pathLst>
              <a:path w="1998979" h="377190">
                <a:moveTo>
                  <a:pt x="817244" y="0"/>
                </a:moveTo>
                <a:lnTo>
                  <a:pt x="809155" y="0"/>
                </a:lnTo>
                <a:lnTo>
                  <a:pt x="807427" y="6032"/>
                </a:lnTo>
                <a:lnTo>
                  <a:pt x="805281" y="10248"/>
                </a:lnTo>
                <a:lnTo>
                  <a:pt x="802601" y="12750"/>
                </a:lnTo>
                <a:lnTo>
                  <a:pt x="799934" y="15163"/>
                </a:lnTo>
                <a:lnTo>
                  <a:pt x="796048" y="16370"/>
                </a:lnTo>
                <a:lnTo>
                  <a:pt x="484009" y="16370"/>
                </a:lnTo>
                <a:lnTo>
                  <a:pt x="484009" y="24460"/>
                </a:lnTo>
                <a:lnTo>
                  <a:pt x="500214" y="37655"/>
                </a:lnTo>
                <a:lnTo>
                  <a:pt x="500214" y="339610"/>
                </a:lnTo>
                <a:lnTo>
                  <a:pt x="484009" y="352793"/>
                </a:lnTo>
                <a:lnTo>
                  <a:pt x="484009" y="360895"/>
                </a:lnTo>
                <a:lnTo>
                  <a:pt x="802093" y="360895"/>
                </a:lnTo>
                <a:lnTo>
                  <a:pt x="805967" y="362089"/>
                </a:lnTo>
                <a:lnTo>
                  <a:pt x="808634" y="364426"/>
                </a:lnTo>
                <a:lnTo>
                  <a:pt x="811301" y="366839"/>
                </a:lnTo>
                <a:lnTo>
                  <a:pt x="813460" y="370979"/>
                </a:lnTo>
                <a:lnTo>
                  <a:pt x="815174" y="377088"/>
                </a:lnTo>
                <a:lnTo>
                  <a:pt x="823277" y="377088"/>
                </a:lnTo>
                <a:lnTo>
                  <a:pt x="823277" y="304114"/>
                </a:lnTo>
                <a:lnTo>
                  <a:pt x="575424" y="304114"/>
                </a:lnTo>
                <a:lnTo>
                  <a:pt x="575424" y="209702"/>
                </a:lnTo>
                <a:lnTo>
                  <a:pt x="741527" y="209702"/>
                </a:lnTo>
                <a:lnTo>
                  <a:pt x="741527" y="154901"/>
                </a:lnTo>
                <a:lnTo>
                  <a:pt x="575424" y="154901"/>
                </a:lnTo>
                <a:lnTo>
                  <a:pt x="575424" y="73139"/>
                </a:lnTo>
                <a:lnTo>
                  <a:pt x="817244" y="73139"/>
                </a:lnTo>
                <a:lnTo>
                  <a:pt x="817244" y="0"/>
                </a:lnTo>
              </a:path>
              <a:path w="1998979" h="377190">
                <a:moveTo>
                  <a:pt x="802093" y="304114"/>
                </a:moveTo>
                <a:lnTo>
                  <a:pt x="823277" y="304114"/>
                </a:lnTo>
              </a:path>
              <a:path w="1998979" h="377190">
                <a:moveTo>
                  <a:pt x="741527" y="209702"/>
                </a:moveTo>
                <a:lnTo>
                  <a:pt x="720318" y="209702"/>
                </a:lnTo>
              </a:path>
              <a:path w="1998979" h="377190">
                <a:moveTo>
                  <a:pt x="720318" y="154901"/>
                </a:moveTo>
                <a:lnTo>
                  <a:pt x="741527" y="154901"/>
                </a:lnTo>
              </a:path>
              <a:path w="1998979" h="377190">
                <a:moveTo>
                  <a:pt x="817244" y="73139"/>
                </a:moveTo>
                <a:lnTo>
                  <a:pt x="796048" y="73139"/>
                </a:lnTo>
              </a:path>
              <a:path w="1998979" h="377190">
                <a:moveTo>
                  <a:pt x="823277" y="304114"/>
                </a:moveTo>
                <a:lnTo>
                  <a:pt x="802093" y="304114"/>
                </a:lnTo>
              </a:path>
              <a:path w="1998979" h="377190">
                <a:moveTo>
                  <a:pt x="823277" y="287921"/>
                </a:moveTo>
                <a:lnTo>
                  <a:pt x="815174" y="287921"/>
                </a:lnTo>
                <a:lnTo>
                  <a:pt x="813460" y="293954"/>
                </a:lnTo>
                <a:lnTo>
                  <a:pt x="811301" y="298183"/>
                </a:lnTo>
                <a:lnTo>
                  <a:pt x="808634" y="300583"/>
                </a:lnTo>
                <a:lnTo>
                  <a:pt x="805967" y="302907"/>
                </a:lnTo>
                <a:lnTo>
                  <a:pt x="802093" y="304114"/>
                </a:lnTo>
                <a:lnTo>
                  <a:pt x="823277" y="304114"/>
                </a:lnTo>
                <a:lnTo>
                  <a:pt x="823277" y="287921"/>
                </a:lnTo>
              </a:path>
              <a:path w="1998979" h="377190">
                <a:moveTo>
                  <a:pt x="720318" y="209702"/>
                </a:moveTo>
                <a:lnTo>
                  <a:pt x="741527" y="209702"/>
                </a:lnTo>
              </a:path>
              <a:path w="1998979" h="377190">
                <a:moveTo>
                  <a:pt x="741527" y="209702"/>
                </a:moveTo>
                <a:lnTo>
                  <a:pt x="720318" y="209702"/>
                </a:lnTo>
                <a:lnTo>
                  <a:pt x="724204" y="210896"/>
                </a:lnTo>
                <a:lnTo>
                  <a:pt x="726884" y="213398"/>
                </a:lnTo>
                <a:lnTo>
                  <a:pt x="729538" y="215811"/>
                </a:lnTo>
                <a:lnTo>
                  <a:pt x="731697" y="219951"/>
                </a:lnTo>
                <a:lnTo>
                  <a:pt x="733412" y="225894"/>
                </a:lnTo>
                <a:lnTo>
                  <a:pt x="741527" y="225894"/>
                </a:lnTo>
                <a:lnTo>
                  <a:pt x="741527" y="209702"/>
                </a:lnTo>
              </a:path>
              <a:path w="1998979" h="377190">
                <a:moveTo>
                  <a:pt x="741527" y="154901"/>
                </a:moveTo>
                <a:lnTo>
                  <a:pt x="720318" y="154901"/>
                </a:lnTo>
              </a:path>
              <a:path w="1998979" h="377190">
                <a:moveTo>
                  <a:pt x="741527" y="138709"/>
                </a:moveTo>
                <a:lnTo>
                  <a:pt x="733412" y="138709"/>
                </a:lnTo>
                <a:lnTo>
                  <a:pt x="731697" y="144741"/>
                </a:lnTo>
                <a:lnTo>
                  <a:pt x="729538" y="148958"/>
                </a:lnTo>
                <a:lnTo>
                  <a:pt x="726884" y="151371"/>
                </a:lnTo>
                <a:lnTo>
                  <a:pt x="724204" y="153695"/>
                </a:lnTo>
                <a:lnTo>
                  <a:pt x="720318" y="154901"/>
                </a:lnTo>
                <a:lnTo>
                  <a:pt x="741527" y="154901"/>
                </a:lnTo>
                <a:lnTo>
                  <a:pt x="741527" y="138709"/>
                </a:lnTo>
              </a:path>
              <a:path w="1998979" h="377190">
                <a:moveTo>
                  <a:pt x="796048" y="73139"/>
                </a:moveTo>
                <a:lnTo>
                  <a:pt x="817244" y="73139"/>
                </a:lnTo>
              </a:path>
              <a:path w="1998979" h="377190">
                <a:moveTo>
                  <a:pt x="817244" y="73139"/>
                </a:moveTo>
                <a:lnTo>
                  <a:pt x="796048" y="73139"/>
                </a:lnTo>
                <a:lnTo>
                  <a:pt x="799934" y="74345"/>
                </a:lnTo>
                <a:lnTo>
                  <a:pt x="802601" y="76669"/>
                </a:lnTo>
                <a:lnTo>
                  <a:pt x="805281" y="79082"/>
                </a:lnTo>
                <a:lnTo>
                  <a:pt x="807427" y="83134"/>
                </a:lnTo>
                <a:lnTo>
                  <a:pt x="809155" y="89077"/>
                </a:lnTo>
                <a:lnTo>
                  <a:pt x="817244" y="89077"/>
                </a:lnTo>
                <a:lnTo>
                  <a:pt x="817244" y="73139"/>
                </a:lnTo>
              </a:path>
              <a:path w="1998979" h="377190">
                <a:moveTo>
                  <a:pt x="1966857" y="327558"/>
                </a:moveTo>
                <a:lnTo>
                  <a:pt x="1687652" y="327558"/>
                </a:lnTo>
                <a:lnTo>
                  <a:pt x="1693240" y="329704"/>
                </a:lnTo>
                <a:lnTo>
                  <a:pt x="1702638" y="334098"/>
                </a:lnTo>
                <a:lnTo>
                  <a:pt x="1736076" y="348460"/>
                </a:lnTo>
                <a:lnTo>
                  <a:pt x="1769719" y="358719"/>
                </a:lnTo>
                <a:lnTo>
                  <a:pt x="1803572" y="364875"/>
                </a:lnTo>
                <a:lnTo>
                  <a:pt x="1837639" y="366928"/>
                </a:lnTo>
                <a:lnTo>
                  <a:pt x="1856393" y="366345"/>
                </a:lnTo>
                <a:lnTo>
                  <a:pt x="1909063" y="357619"/>
                </a:lnTo>
                <a:lnTo>
                  <a:pt x="1947891" y="341898"/>
                </a:lnTo>
                <a:lnTo>
                  <a:pt x="1962899" y="331521"/>
                </a:lnTo>
                <a:lnTo>
                  <a:pt x="1966857" y="327558"/>
                </a:lnTo>
              </a:path>
              <a:path w="1998979" h="377190">
                <a:moveTo>
                  <a:pt x="1687652" y="327558"/>
                </a:moveTo>
                <a:lnTo>
                  <a:pt x="1966857" y="327558"/>
                </a:lnTo>
              </a:path>
              <a:path w="1998979" h="377190">
                <a:moveTo>
                  <a:pt x="1966857" y="327558"/>
                </a:moveTo>
                <a:lnTo>
                  <a:pt x="1687652" y="327558"/>
                </a:lnTo>
              </a:path>
              <a:path w="1998979" h="377190">
                <a:moveTo>
                  <a:pt x="1705406" y="244754"/>
                </a:moveTo>
                <a:lnTo>
                  <a:pt x="1668094" y="329272"/>
                </a:lnTo>
                <a:lnTo>
                  <a:pt x="1675422" y="333057"/>
                </a:lnTo>
                <a:lnTo>
                  <a:pt x="1680159" y="329361"/>
                </a:lnTo>
                <a:lnTo>
                  <a:pt x="1683588" y="327558"/>
                </a:lnTo>
                <a:lnTo>
                  <a:pt x="1966857" y="327558"/>
                </a:lnTo>
                <a:lnTo>
                  <a:pt x="1974964" y="319443"/>
                </a:lnTo>
                <a:lnTo>
                  <a:pt x="1982751" y="308343"/>
                </a:lnTo>
                <a:lnTo>
                  <a:pt x="1839366" y="308343"/>
                </a:lnTo>
                <a:lnTo>
                  <a:pt x="1823758" y="307681"/>
                </a:lnTo>
                <a:lnTo>
                  <a:pt x="1774316" y="297738"/>
                </a:lnTo>
                <a:lnTo>
                  <a:pt x="1732899" y="279552"/>
                </a:lnTo>
                <a:lnTo>
                  <a:pt x="1712721" y="259143"/>
                </a:lnTo>
                <a:lnTo>
                  <a:pt x="1712721" y="248284"/>
                </a:lnTo>
                <a:lnTo>
                  <a:pt x="1705406" y="244754"/>
                </a:lnTo>
              </a:path>
              <a:path w="1998979" h="377190">
                <a:moveTo>
                  <a:pt x="1839366" y="308343"/>
                </a:moveTo>
                <a:lnTo>
                  <a:pt x="1982751" y="308343"/>
                </a:lnTo>
              </a:path>
              <a:path w="1998979" h="377190">
                <a:moveTo>
                  <a:pt x="1982751" y="308343"/>
                </a:moveTo>
                <a:lnTo>
                  <a:pt x="1839366" y="308343"/>
                </a:lnTo>
              </a:path>
              <a:path w="1998979" h="377190">
                <a:moveTo>
                  <a:pt x="1828863" y="10337"/>
                </a:moveTo>
                <a:lnTo>
                  <a:pt x="1759910" y="19718"/>
                </a:lnTo>
                <a:lnTo>
                  <a:pt x="1710740" y="47891"/>
                </a:lnTo>
                <a:lnTo>
                  <a:pt x="1688179" y="80214"/>
                </a:lnTo>
                <a:lnTo>
                  <a:pt x="1680667" y="120091"/>
                </a:lnTo>
                <a:lnTo>
                  <a:pt x="1681410" y="132967"/>
                </a:lnTo>
                <a:lnTo>
                  <a:pt x="1699717" y="177704"/>
                </a:lnTo>
                <a:lnTo>
                  <a:pt x="1736648" y="204865"/>
                </a:lnTo>
                <a:lnTo>
                  <a:pt x="1782778" y="216617"/>
                </a:lnTo>
                <a:lnTo>
                  <a:pt x="1855038" y="224599"/>
                </a:lnTo>
                <a:lnTo>
                  <a:pt x="1872973" y="226775"/>
                </a:lnTo>
                <a:lnTo>
                  <a:pt x="1915066" y="238187"/>
                </a:lnTo>
                <a:lnTo>
                  <a:pt x="1925434" y="258368"/>
                </a:lnTo>
                <a:lnTo>
                  <a:pt x="1925370" y="266128"/>
                </a:lnTo>
                <a:lnTo>
                  <a:pt x="1896643" y="296964"/>
                </a:lnTo>
                <a:lnTo>
                  <a:pt x="1855545" y="307631"/>
                </a:lnTo>
                <a:lnTo>
                  <a:pt x="1839366" y="308343"/>
                </a:lnTo>
                <a:lnTo>
                  <a:pt x="1982751" y="308343"/>
                </a:lnTo>
                <a:lnTo>
                  <a:pt x="1985204" y="304846"/>
                </a:lnTo>
                <a:lnTo>
                  <a:pt x="1992528" y="289212"/>
                </a:lnTo>
                <a:lnTo>
                  <a:pt x="1996932" y="272491"/>
                </a:lnTo>
                <a:lnTo>
                  <a:pt x="1998395" y="254838"/>
                </a:lnTo>
                <a:lnTo>
                  <a:pt x="1997768" y="243562"/>
                </a:lnTo>
                <a:lnTo>
                  <a:pt x="1982987" y="202121"/>
                </a:lnTo>
                <a:lnTo>
                  <a:pt x="1952545" y="173590"/>
                </a:lnTo>
                <a:lnTo>
                  <a:pt x="1910825" y="157642"/>
                </a:lnTo>
                <a:lnTo>
                  <a:pt x="1865464" y="150418"/>
                </a:lnTo>
                <a:lnTo>
                  <a:pt x="1807611" y="144386"/>
                </a:lnTo>
                <a:lnTo>
                  <a:pt x="1792865" y="142452"/>
                </a:lnTo>
                <a:lnTo>
                  <a:pt x="1756236" y="128630"/>
                </a:lnTo>
                <a:lnTo>
                  <a:pt x="1750364" y="104419"/>
                </a:lnTo>
                <a:lnTo>
                  <a:pt x="1753463" y="97091"/>
                </a:lnTo>
                <a:lnTo>
                  <a:pt x="1794275" y="72328"/>
                </a:lnTo>
                <a:lnTo>
                  <a:pt x="1830831" y="68668"/>
                </a:lnTo>
                <a:lnTo>
                  <a:pt x="1987131" y="68668"/>
                </a:lnTo>
                <a:lnTo>
                  <a:pt x="1997879" y="47472"/>
                </a:lnTo>
                <a:lnTo>
                  <a:pt x="1977301" y="47472"/>
                </a:lnTo>
                <a:lnTo>
                  <a:pt x="1971344" y="45478"/>
                </a:lnTo>
                <a:lnTo>
                  <a:pt x="1941132" y="33374"/>
                </a:lnTo>
                <a:lnTo>
                  <a:pt x="1922438" y="26525"/>
                </a:lnTo>
                <a:lnTo>
                  <a:pt x="1875842" y="14115"/>
                </a:lnTo>
                <a:lnTo>
                  <a:pt x="1845070" y="10757"/>
                </a:lnTo>
                <a:lnTo>
                  <a:pt x="1828863" y="10337"/>
                </a:lnTo>
              </a:path>
              <a:path w="1998979" h="377190">
                <a:moveTo>
                  <a:pt x="1987131" y="68668"/>
                </a:moveTo>
                <a:lnTo>
                  <a:pt x="1830831" y="68668"/>
                </a:lnTo>
              </a:path>
              <a:path w="1998979" h="377190">
                <a:moveTo>
                  <a:pt x="1983066" y="47472"/>
                </a:moveTo>
                <a:lnTo>
                  <a:pt x="1997879" y="47472"/>
                </a:lnTo>
              </a:path>
              <a:path w="1998979" h="377190">
                <a:moveTo>
                  <a:pt x="1830831" y="68668"/>
                </a:moveTo>
                <a:lnTo>
                  <a:pt x="1987131" y="68668"/>
                </a:lnTo>
              </a:path>
              <a:path w="1998979" h="377190">
                <a:moveTo>
                  <a:pt x="1987131" y="68668"/>
                </a:moveTo>
                <a:lnTo>
                  <a:pt x="1830831" y="68668"/>
                </a:lnTo>
                <a:lnTo>
                  <a:pt x="1860154" y="70621"/>
                </a:lnTo>
                <a:lnTo>
                  <a:pt x="1887510" y="76482"/>
                </a:lnTo>
                <a:lnTo>
                  <a:pt x="1912911" y="86253"/>
                </a:lnTo>
                <a:lnTo>
                  <a:pt x="1936368" y="99936"/>
                </a:lnTo>
                <a:lnTo>
                  <a:pt x="1946109" y="106489"/>
                </a:lnTo>
                <a:lnTo>
                  <a:pt x="1951024" y="112687"/>
                </a:lnTo>
                <a:lnTo>
                  <a:pt x="1950942" y="120091"/>
                </a:lnTo>
                <a:lnTo>
                  <a:pt x="1950878" y="121253"/>
                </a:lnTo>
                <a:lnTo>
                  <a:pt x="1950758" y="122415"/>
                </a:lnTo>
                <a:lnTo>
                  <a:pt x="1957819" y="126479"/>
                </a:lnTo>
                <a:lnTo>
                  <a:pt x="1987131" y="68668"/>
                </a:lnTo>
              </a:path>
              <a:path w="1998979" h="377190">
                <a:moveTo>
                  <a:pt x="1997879" y="47472"/>
                </a:moveTo>
                <a:lnTo>
                  <a:pt x="1983066" y="47472"/>
                </a:lnTo>
              </a:path>
              <a:path w="1998979" h="377190">
                <a:moveTo>
                  <a:pt x="1991855" y="41605"/>
                </a:moveTo>
                <a:lnTo>
                  <a:pt x="1987118" y="45478"/>
                </a:lnTo>
                <a:lnTo>
                  <a:pt x="1983066" y="47472"/>
                </a:lnTo>
                <a:lnTo>
                  <a:pt x="1997879" y="47472"/>
                </a:lnTo>
                <a:lnTo>
                  <a:pt x="1998929" y="45402"/>
                </a:lnTo>
                <a:lnTo>
                  <a:pt x="1991855" y="41605"/>
                </a:lnTo>
              </a:path>
              <a:path w="1998979" h="377190">
                <a:moveTo>
                  <a:pt x="1435823" y="10337"/>
                </a:moveTo>
                <a:lnTo>
                  <a:pt x="1380076" y="16135"/>
                </a:lnTo>
                <a:lnTo>
                  <a:pt x="1333020" y="31989"/>
                </a:lnTo>
                <a:lnTo>
                  <a:pt x="1294656" y="57909"/>
                </a:lnTo>
                <a:lnTo>
                  <a:pt x="1264983" y="93903"/>
                </a:lnTo>
                <a:lnTo>
                  <a:pt x="1245087" y="139007"/>
                </a:lnTo>
                <a:lnTo>
                  <a:pt x="1238440" y="188493"/>
                </a:lnTo>
                <a:lnTo>
                  <a:pt x="1239248" y="205939"/>
                </a:lnTo>
                <a:lnTo>
                  <a:pt x="1251292" y="255879"/>
                </a:lnTo>
                <a:lnTo>
                  <a:pt x="1269380" y="289645"/>
                </a:lnTo>
                <a:lnTo>
                  <a:pt x="1322887" y="339560"/>
                </a:lnTo>
                <a:lnTo>
                  <a:pt x="1393934" y="363890"/>
                </a:lnTo>
                <a:lnTo>
                  <a:pt x="1436344" y="366928"/>
                </a:lnTo>
                <a:lnTo>
                  <a:pt x="1491682" y="361691"/>
                </a:lnTo>
                <a:lnTo>
                  <a:pt x="1538687" y="345976"/>
                </a:lnTo>
                <a:lnTo>
                  <a:pt x="1577358" y="319779"/>
                </a:lnTo>
                <a:lnTo>
                  <a:pt x="1586815" y="308343"/>
                </a:lnTo>
                <a:lnTo>
                  <a:pt x="1436509" y="308343"/>
                </a:lnTo>
                <a:lnTo>
                  <a:pt x="1412752" y="306515"/>
                </a:lnTo>
                <a:lnTo>
                  <a:pt x="1371524" y="291873"/>
                </a:lnTo>
                <a:lnTo>
                  <a:pt x="1337048" y="260439"/>
                </a:lnTo>
                <a:lnTo>
                  <a:pt x="1317624" y="215148"/>
                </a:lnTo>
                <a:lnTo>
                  <a:pt x="1315199" y="188493"/>
                </a:lnTo>
                <a:lnTo>
                  <a:pt x="1317624" y="161845"/>
                </a:lnTo>
                <a:lnTo>
                  <a:pt x="1337048" y="116559"/>
                </a:lnTo>
                <a:lnTo>
                  <a:pt x="1371493" y="85122"/>
                </a:lnTo>
                <a:lnTo>
                  <a:pt x="1412500" y="70492"/>
                </a:lnTo>
                <a:lnTo>
                  <a:pt x="1436090" y="68668"/>
                </a:lnTo>
                <a:lnTo>
                  <a:pt x="1587260" y="68668"/>
                </a:lnTo>
                <a:lnTo>
                  <a:pt x="1578660" y="59016"/>
                </a:lnTo>
                <a:lnTo>
                  <a:pt x="1549931" y="37705"/>
                </a:lnTo>
                <a:lnTo>
                  <a:pt x="1516557" y="22494"/>
                </a:lnTo>
                <a:lnTo>
                  <a:pt x="1478526" y="13375"/>
                </a:lnTo>
                <a:lnTo>
                  <a:pt x="1435823" y="10337"/>
                </a:lnTo>
              </a:path>
              <a:path w="1998979" h="377190">
                <a:moveTo>
                  <a:pt x="1587260" y="68668"/>
                </a:moveTo>
                <a:lnTo>
                  <a:pt x="1436090" y="68668"/>
                </a:lnTo>
              </a:path>
              <a:path w="1998979" h="377190">
                <a:moveTo>
                  <a:pt x="1436509" y="308343"/>
                </a:moveTo>
                <a:lnTo>
                  <a:pt x="1586815" y="308343"/>
                </a:lnTo>
              </a:path>
              <a:path w="1998979" h="377190">
                <a:moveTo>
                  <a:pt x="1586815" y="308343"/>
                </a:moveTo>
                <a:lnTo>
                  <a:pt x="1436509" y="308343"/>
                </a:lnTo>
              </a:path>
              <a:path w="1998979" h="377190">
                <a:moveTo>
                  <a:pt x="1436090" y="68668"/>
                </a:moveTo>
                <a:lnTo>
                  <a:pt x="1587260" y="68668"/>
                </a:lnTo>
              </a:path>
              <a:path w="1998979" h="377190">
                <a:moveTo>
                  <a:pt x="1587260" y="68668"/>
                </a:moveTo>
                <a:lnTo>
                  <a:pt x="1436090" y="68668"/>
                </a:lnTo>
                <a:lnTo>
                  <a:pt x="1459862" y="70682"/>
                </a:lnTo>
                <a:lnTo>
                  <a:pt x="1481569" y="76230"/>
                </a:lnTo>
                <a:lnTo>
                  <a:pt x="1518780" y="97955"/>
                </a:lnTo>
                <a:lnTo>
                  <a:pt x="1547936" y="137731"/>
                </a:lnTo>
                <a:lnTo>
                  <a:pt x="1557506" y="188493"/>
                </a:lnTo>
                <a:lnTo>
                  <a:pt x="1557609" y="190741"/>
                </a:lnTo>
                <a:lnTo>
                  <a:pt x="1557077" y="201918"/>
                </a:lnTo>
                <a:lnTo>
                  <a:pt x="1542854" y="248558"/>
                </a:lnTo>
                <a:lnTo>
                  <a:pt x="1518780" y="279044"/>
                </a:lnTo>
                <a:lnTo>
                  <a:pt x="1481945" y="301028"/>
                </a:lnTo>
                <a:lnTo>
                  <a:pt x="1436509" y="308343"/>
                </a:lnTo>
                <a:lnTo>
                  <a:pt x="1586815" y="308343"/>
                </a:lnTo>
                <a:lnTo>
                  <a:pt x="1619388" y="261276"/>
                </a:lnTo>
                <a:lnTo>
                  <a:pt x="1632721" y="215148"/>
                </a:lnTo>
                <a:lnTo>
                  <a:pt x="1634401" y="190741"/>
                </a:lnTo>
                <a:lnTo>
                  <a:pt x="1630915" y="152226"/>
                </a:lnTo>
                <a:lnTo>
                  <a:pt x="1620461" y="117444"/>
                </a:lnTo>
                <a:lnTo>
                  <a:pt x="1603041" y="86380"/>
                </a:lnTo>
                <a:lnTo>
                  <a:pt x="1587260" y="68668"/>
                </a:lnTo>
              </a:path>
              <a:path w="1998979" h="377190">
                <a:moveTo>
                  <a:pt x="1086726" y="16370"/>
                </a:moveTo>
                <a:lnTo>
                  <a:pt x="871613" y="16370"/>
                </a:lnTo>
                <a:lnTo>
                  <a:pt x="871613" y="24460"/>
                </a:lnTo>
                <a:lnTo>
                  <a:pt x="877722" y="26187"/>
                </a:lnTo>
                <a:lnTo>
                  <a:pt x="881862" y="28333"/>
                </a:lnTo>
                <a:lnTo>
                  <a:pt x="884275" y="31013"/>
                </a:lnTo>
                <a:lnTo>
                  <a:pt x="886599" y="33680"/>
                </a:lnTo>
                <a:lnTo>
                  <a:pt x="887806" y="37655"/>
                </a:lnTo>
                <a:lnTo>
                  <a:pt x="887806" y="339699"/>
                </a:lnTo>
                <a:lnTo>
                  <a:pt x="871613" y="352793"/>
                </a:lnTo>
                <a:lnTo>
                  <a:pt x="871613" y="360895"/>
                </a:lnTo>
                <a:lnTo>
                  <a:pt x="979208" y="360895"/>
                </a:lnTo>
                <a:lnTo>
                  <a:pt x="979208" y="352793"/>
                </a:lnTo>
                <a:lnTo>
                  <a:pt x="973277" y="351243"/>
                </a:lnTo>
                <a:lnTo>
                  <a:pt x="969136" y="349173"/>
                </a:lnTo>
                <a:lnTo>
                  <a:pt x="966643" y="346240"/>
                </a:lnTo>
                <a:lnTo>
                  <a:pt x="964222" y="343573"/>
                </a:lnTo>
                <a:lnTo>
                  <a:pt x="963015" y="339699"/>
                </a:lnTo>
                <a:lnTo>
                  <a:pt x="963015" y="221068"/>
                </a:lnTo>
                <a:lnTo>
                  <a:pt x="1086726" y="221068"/>
                </a:lnTo>
                <a:lnTo>
                  <a:pt x="1109253" y="220472"/>
                </a:lnTo>
                <a:lnTo>
                  <a:pt x="1161084" y="211581"/>
                </a:lnTo>
                <a:lnTo>
                  <a:pt x="1195090" y="190102"/>
                </a:lnTo>
                <a:lnTo>
                  <a:pt x="1212696" y="164287"/>
                </a:lnTo>
                <a:lnTo>
                  <a:pt x="963015" y="164287"/>
                </a:lnTo>
                <a:lnTo>
                  <a:pt x="963015" y="73139"/>
                </a:lnTo>
                <a:lnTo>
                  <a:pt x="1212883" y="73139"/>
                </a:lnTo>
                <a:lnTo>
                  <a:pt x="1212684" y="72631"/>
                </a:lnTo>
                <a:lnTo>
                  <a:pt x="1185379" y="38849"/>
                </a:lnTo>
                <a:lnTo>
                  <a:pt x="1146441" y="21462"/>
                </a:lnTo>
                <a:lnTo>
                  <a:pt x="1104566" y="16690"/>
                </a:lnTo>
                <a:lnTo>
                  <a:pt x="1086726" y="16370"/>
                </a:lnTo>
              </a:path>
              <a:path w="1998979" h="377190">
                <a:moveTo>
                  <a:pt x="1212883" y="73139"/>
                </a:moveTo>
                <a:lnTo>
                  <a:pt x="1077861" y="73139"/>
                </a:lnTo>
              </a:path>
              <a:path w="1998979" h="377190">
                <a:moveTo>
                  <a:pt x="1077861" y="164287"/>
                </a:moveTo>
                <a:lnTo>
                  <a:pt x="1212696" y="164287"/>
                </a:lnTo>
              </a:path>
              <a:path w="1998979" h="377190">
                <a:moveTo>
                  <a:pt x="1212696" y="164287"/>
                </a:moveTo>
                <a:lnTo>
                  <a:pt x="1077861" y="164287"/>
                </a:lnTo>
              </a:path>
              <a:path w="1998979" h="377190">
                <a:moveTo>
                  <a:pt x="1077861" y="73139"/>
                </a:moveTo>
                <a:lnTo>
                  <a:pt x="1212883" y="73139"/>
                </a:lnTo>
              </a:path>
              <a:path w="1998979" h="377190">
                <a:moveTo>
                  <a:pt x="1212883" y="73139"/>
                </a:moveTo>
                <a:lnTo>
                  <a:pt x="1077861" y="73139"/>
                </a:lnTo>
                <a:lnTo>
                  <a:pt x="1093856" y="73593"/>
                </a:lnTo>
                <a:lnTo>
                  <a:pt x="1107219" y="74960"/>
                </a:lnTo>
                <a:lnTo>
                  <a:pt x="1143939" y="102692"/>
                </a:lnTo>
                <a:lnTo>
                  <a:pt x="1145743" y="110362"/>
                </a:lnTo>
                <a:lnTo>
                  <a:pt x="1145743" y="126987"/>
                </a:lnTo>
                <a:lnTo>
                  <a:pt x="1117866" y="160183"/>
                </a:lnTo>
                <a:lnTo>
                  <a:pt x="1077861" y="164287"/>
                </a:lnTo>
                <a:lnTo>
                  <a:pt x="1212696" y="164287"/>
                </a:lnTo>
                <a:lnTo>
                  <a:pt x="1217847" y="151274"/>
                </a:lnTo>
                <a:lnTo>
                  <a:pt x="1221340" y="135481"/>
                </a:lnTo>
                <a:lnTo>
                  <a:pt x="1222502" y="118630"/>
                </a:lnTo>
                <a:lnTo>
                  <a:pt x="1221889" y="106646"/>
                </a:lnTo>
                <a:lnTo>
                  <a:pt x="1220050" y="94983"/>
                </a:lnTo>
                <a:lnTo>
                  <a:pt x="1216983" y="83644"/>
                </a:lnTo>
                <a:lnTo>
                  <a:pt x="1212883" y="73139"/>
                </a:lnTo>
              </a:path>
              <a:path w="1998979" h="377190">
                <a:moveTo>
                  <a:pt x="132854" y="16370"/>
                </a:moveTo>
                <a:lnTo>
                  <a:pt x="0" y="16370"/>
                </a:lnTo>
                <a:lnTo>
                  <a:pt x="0" y="24460"/>
                </a:lnTo>
                <a:lnTo>
                  <a:pt x="6134" y="26187"/>
                </a:lnTo>
                <a:lnTo>
                  <a:pt x="10248" y="28333"/>
                </a:lnTo>
                <a:lnTo>
                  <a:pt x="12739" y="31102"/>
                </a:lnTo>
                <a:lnTo>
                  <a:pt x="14998" y="33680"/>
                </a:lnTo>
                <a:lnTo>
                  <a:pt x="16192" y="37566"/>
                </a:lnTo>
                <a:lnTo>
                  <a:pt x="16192" y="339610"/>
                </a:lnTo>
                <a:lnTo>
                  <a:pt x="0" y="352793"/>
                </a:lnTo>
                <a:lnTo>
                  <a:pt x="0" y="360895"/>
                </a:lnTo>
                <a:lnTo>
                  <a:pt x="101320" y="360895"/>
                </a:lnTo>
                <a:lnTo>
                  <a:pt x="101320" y="352793"/>
                </a:lnTo>
                <a:lnTo>
                  <a:pt x="95288" y="351066"/>
                </a:lnTo>
                <a:lnTo>
                  <a:pt x="91058" y="348919"/>
                </a:lnTo>
                <a:lnTo>
                  <a:pt x="88658" y="346240"/>
                </a:lnTo>
                <a:lnTo>
                  <a:pt x="86334" y="343573"/>
                </a:lnTo>
                <a:lnTo>
                  <a:pt x="85115" y="339610"/>
                </a:lnTo>
                <a:lnTo>
                  <a:pt x="85115" y="122847"/>
                </a:lnTo>
                <a:lnTo>
                  <a:pt x="162942" y="122847"/>
                </a:lnTo>
                <a:lnTo>
                  <a:pt x="124498" y="49961"/>
                </a:lnTo>
                <a:lnTo>
                  <a:pt x="122161" y="45580"/>
                </a:lnTo>
                <a:lnTo>
                  <a:pt x="120967" y="41694"/>
                </a:lnTo>
                <a:lnTo>
                  <a:pt x="121043" y="31013"/>
                </a:lnTo>
                <a:lnTo>
                  <a:pt x="124929" y="26454"/>
                </a:lnTo>
                <a:lnTo>
                  <a:pt x="132854" y="24460"/>
                </a:lnTo>
                <a:lnTo>
                  <a:pt x="132854" y="16370"/>
                </a:lnTo>
              </a:path>
              <a:path w="1998979" h="377190">
                <a:moveTo>
                  <a:pt x="162942" y="122847"/>
                </a:moveTo>
                <a:lnTo>
                  <a:pt x="85115" y="122847"/>
                </a:lnTo>
              </a:path>
              <a:path w="1998979" h="377190">
                <a:moveTo>
                  <a:pt x="85115" y="122847"/>
                </a:moveTo>
                <a:lnTo>
                  <a:pt x="162942" y="122847"/>
                </a:lnTo>
              </a:path>
              <a:path w="1998979" h="377190">
                <a:moveTo>
                  <a:pt x="162942" y="122847"/>
                </a:moveTo>
                <a:lnTo>
                  <a:pt x="85115" y="122847"/>
                </a:lnTo>
                <a:lnTo>
                  <a:pt x="212115" y="360895"/>
                </a:lnTo>
                <a:lnTo>
                  <a:pt x="286920" y="227964"/>
                </a:lnTo>
                <a:lnTo>
                  <a:pt x="218389" y="227964"/>
                </a:lnTo>
                <a:lnTo>
                  <a:pt x="162942" y="122847"/>
                </a:lnTo>
              </a:path>
              <a:path w="1998979" h="377190">
                <a:moveTo>
                  <a:pt x="218389" y="227964"/>
                </a:moveTo>
                <a:lnTo>
                  <a:pt x="286920" y="227964"/>
                </a:lnTo>
              </a:path>
              <a:path w="1998979" h="377190">
                <a:moveTo>
                  <a:pt x="421284" y="122847"/>
                </a:moveTo>
                <a:lnTo>
                  <a:pt x="346075" y="122847"/>
                </a:lnTo>
                <a:lnTo>
                  <a:pt x="346075" y="339610"/>
                </a:lnTo>
                <a:lnTo>
                  <a:pt x="344881" y="343573"/>
                </a:lnTo>
                <a:lnTo>
                  <a:pt x="342379" y="346328"/>
                </a:lnTo>
                <a:lnTo>
                  <a:pt x="339966" y="349173"/>
                </a:lnTo>
                <a:lnTo>
                  <a:pt x="335826" y="351243"/>
                </a:lnTo>
                <a:lnTo>
                  <a:pt x="329882" y="352793"/>
                </a:lnTo>
                <a:lnTo>
                  <a:pt x="329882" y="360895"/>
                </a:lnTo>
                <a:lnTo>
                  <a:pt x="437489" y="360895"/>
                </a:lnTo>
                <a:lnTo>
                  <a:pt x="437489" y="352793"/>
                </a:lnTo>
                <a:lnTo>
                  <a:pt x="431457" y="351066"/>
                </a:lnTo>
                <a:lnTo>
                  <a:pt x="427227" y="348919"/>
                </a:lnTo>
                <a:lnTo>
                  <a:pt x="424814" y="346240"/>
                </a:lnTo>
                <a:lnTo>
                  <a:pt x="422503" y="343573"/>
                </a:lnTo>
                <a:lnTo>
                  <a:pt x="421284" y="339610"/>
                </a:lnTo>
                <a:lnTo>
                  <a:pt x="421284" y="122847"/>
                </a:lnTo>
              </a:path>
              <a:path w="1998979" h="377190">
                <a:moveTo>
                  <a:pt x="346075" y="122847"/>
                </a:moveTo>
                <a:lnTo>
                  <a:pt x="421284" y="122847"/>
                </a:lnTo>
              </a:path>
              <a:path w="1998979" h="377190">
                <a:moveTo>
                  <a:pt x="286920" y="227964"/>
                </a:moveTo>
                <a:lnTo>
                  <a:pt x="218389" y="227964"/>
                </a:lnTo>
              </a:path>
              <a:path w="1998979" h="377190">
                <a:moveTo>
                  <a:pt x="421284" y="122847"/>
                </a:moveTo>
                <a:lnTo>
                  <a:pt x="346075" y="122847"/>
                </a:lnTo>
              </a:path>
              <a:path w="1998979" h="377190">
                <a:moveTo>
                  <a:pt x="437489" y="16370"/>
                </a:moveTo>
                <a:lnTo>
                  <a:pt x="307225" y="16370"/>
                </a:lnTo>
                <a:lnTo>
                  <a:pt x="307225" y="24460"/>
                </a:lnTo>
                <a:lnTo>
                  <a:pt x="315658" y="25323"/>
                </a:lnTo>
                <a:lnTo>
                  <a:pt x="319798" y="29209"/>
                </a:lnTo>
                <a:lnTo>
                  <a:pt x="319798" y="39623"/>
                </a:lnTo>
                <a:lnTo>
                  <a:pt x="317728" y="45237"/>
                </a:lnTo>
                <a:lnTo>
                  <a:pt x="218389" y="227964"/>
                </a:lnTo>
                <a:lnTo>
                  <a:pt x="286920" y="227964"/>
                </a:lnTo>
                <a:lnTo>
                  <a:pt x="346075" y="122847"/>
                </a:lnTo>
                <a:lnTo>
                  <a:pt x="421284" y="122847"/>
                </a:lnTo>
                <a:lnTo>
                  <a:pt x="421284" y="37566"/>
                </a:lnTo>
                <a:lnTo>
                  <a:pt x="437489" y="24460"/>
                </a:lnTo>
                <a:lnTo>
                  <a:pt x="437489" y="1637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" name="object 17"/>
          <p:cNvSpPr/>
          <p:nvPr/>
        </p:nvSpPr>
        <p:spPr>
          <a:xfrm>
            <a:off x="1886948" y="747775"/>
            <a:ext cx="2023856" cy="3817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" name="object 18"/>
          <p:cNvSpPr/>
          <p:nvPr/>
        </p:nvSpPr>
        <p:spPr>
          <a:xfrm>
            <a:off x="1878794" y="1140148"/>
            <a:ext cx="2039736" cy="996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" name="object 19"/>
          <p:cNvSpPr/>
          <p:nvPr/>
        </p:nvSpPr>
        <p:spPr>
          <a:xfrm>
            <a:off x="1878799" y="1140148"/>
            <a:ext cx="2039981" cy="99652"/>
          </a:xfrm>
          <a:custGeom>
            <a:avLst/>
            <a:gdLst/>
            <a:ahLst/>
            <a:cxnLst/>
            <a:rect l="l" t="t" r="r" b="b"/>
            <a:pathLst>
              <a:path w="2014854" h="98425">
                <a:moveTo>
                  <a:pt x="1534845" y="21374"/>
                </a:moveTo>
                <a:lnTo>
                  <a:pt x="1522437" y="21374"/>
                </a:lnTo>
                <a:lnTo>
                  <a:pt x="1516608" y="24256"/>
                </a:lnTo>
                <a:lnTo>
                  <a:pt x="1506816" y="35852"/>
                </a:lnTo>
                <a:lnTo>
                  <a:pt x="1504378" y="42849"/>
                </a:lnTo>
                <a:lnTo>
                  <a:pt x="1504378" y="59207"/>
                </a:lnTo>
                <a:lnTo>
                  <a:pt x="1506486" y="65735"/>
                </a:lnTo>
                <a:lnTo>
                  <a:pt x="1514995" y="75514"/>
                </a:lnTo>
                <a:lnTo>
                  <a:pt x="1520532" y="77965"/>
                </a:lnTo>
                <a:lnTo>
                  <a:pt x="1533791" y="77965"/>
                </a:lnTo>
                <a:lnTo>
                  <a:pt x="1538681" y="76276"/>
                </a:lnTo>
                <a:lnTo>
                  <a:pt x="1542046" y="72923"/>
                </a:lnTo>
                <a:lnTo>
                  <a:pt x="1551736" y="72923"/>
                </a:lnTo>
                <a:lnTo>
                  <a:pt x="1551736" y="69862"/>
                </a:lnTo>
                <a:lnTo>
                  <a:pt x="1532521" y="69862"/>
                </a:lnTo>
                <a:lnTo>
                  <a:pt x="1524660" y="68627"/>
                </a:lnTo>
                <a:lnTo>
                  <a:pt x="1519053" y="64922"/>
                </a:lnTo>
                <a:lnTo>
                  <a:pt x="1515694" y="58750"/>
                </a:lnTo>
                <a:lnTo>
                  <a:pt x="1514576" y="50114"/>
                </a:lnTo>
                <a:lnTo>
                  <a:pt x="1514576" y="44132"/>
                </a:lnTo>
                <a:lnTo>
                  <a:pt x="1516176" y="39204"/>
                </a:lnTo>
                <a:lnTo>
                  <a:pt x="1522602" y="31457"/>
                </a:lnTo>
                <a:lnTo>
                  <a:pt x="1526806" y="29514"/>
                </a:lnTo>
                <a:lnTo>
                  <a:pt x="1551736" y="29514"/>
                </a:lnTo>
                <a:lnTo>
                  <a:pt x="1551736" y="25336"/>
                </a:lnTo>
                <a:lnTo>
                  <a:pt x="1542046" y="25336"/>
                </a:lnTo>
                <a:lnTo>
                  <a:pt x="1539138" y="22694"/>
                </a:lnTo>
                <a:lnTo>
                  <a:pt x="1534845" y="21374"/>
                </a:lnTo>
              </a:path>
              <a:path w="2014854" h="98425">
                <a:moveTo>
                  <a:pt x="1551736" y="72923"/>
                </a:moveTo>
                <a:lnTo>
                  <a:pt x="1542046" y="72923"/>
                </a:lnTo>
              </a:path>
              <a:path w="2014854" h="98425">
                <a:moveTo>
                  <a:pt x="1551736" y="29514"/>
                </a:moveTo>
                <a:lnTo>
                  <a:pt x="1536255" y="29514"/>
                </a:lnTo>
              </a:path>
              <a:path w="2014854" h="98425">
                <a:moveTo>
                  <a:pt x="1534045" y="69862"/>
                </a:moveTo>
                <a:lnTo>
                  <a:pt x="1551736" y="69862"/>
                </a:lnTo>
              </a:path>
              <a:path w="2014854" h="98425">
                <a:moveTo>
                  <a:pt x="1542046" y="25336"/>
                </a:moveTo>
                <a:lnTo>
                  <a:pt x="1551736" y="25336"/>
                </a:lnTo>
              </a:path>
              <a:path w="2014854" h="98425">
                <a:moveTo>
                  <a:pt x="1542046" y="72923"/>
                </a:moveTo>
                <a:lnTo>
                  <a:pt x="1551736" y="72923"/>
                </a:lnTo>
              </a:path>
              <a:path w="2014854" h="98425">
                <a:moveTo>
                  <a:pt x="1551736" y="72923"/>
                </a:moveTo>
                <a:lnTo>
                  <a:pt x="1542046" y="72923"/>
                </a:lnTo>
                <a:lnTo>
                  <a:pt x="1542046" y="76949"/>
                </a:lnTo>
                <a:lnTo>
                  <a:pt x="1551736" y="76949"/>
                </a:lnTo>
                <a:lnTo>
                  <a:pt x="1551736" y="72923"/>
                </a:lnTo>
              </a:path>
              <a:path w="2014854" h="98425">
                <a:moveTo>
                  <a:pt x="1551736" y="69862"/>
                </a:moveTo>
                <a:lnTo>
                  <a:pt x="1534045" y="69862"/>
                </a:lnTo>
              </a:path>
              <a:path w="2014854" h="98425">
                <a:moveTo>
                  <a:pt x="1536255" y="29514"/>
                </a:moveTo>
                <a:lnTo>
                  <a:pt x="1551736" y="29514"/>
                </a:lnTo>
              </a:path>
              <a:path w="2014854" h="98425">
                <a:moveTo>
                  <a:pt x="1551736" y="29514"/>
                </a:moveTo>
                <a:lnTo>
                  <a:pt x="1536255" y="29514"/>
                </a:lnTo>
                <a:lnTo>
                  <a:pt x="1539595" y="31356"/>
                </a:lnTo>
                <a:lnTo>
                  <a:pt x="1542046" y="35026"/>
                </a:lnTo>
                <a:lnTo>
                  <a:pt x="1542046" y="65316"/>
                </a:lnTo>
                <a:lnTo>
                  <a:pt x="1541513" y="66408"/>
                </a:lnTo>
                <a:lnTo>
                  <a:pt x="1540167" y="67449"/>
                </a:lnTo>
                <a:lnTo>
                  <a:pt x="1538020" y="68389"/>
                </a:lnTo>
                <a:lnTo>
                  <a:pt x="1535874" y="69380"/>
                </a:lnTo>
                <a:lnTo>
                  <a:pt x="1534045" y="69862"/>
                </a:lnTo>
                <a:lnTo>
                  <a:pt x="1551736" y="69862"/>
                </a:lnTo>
                <a:lnTo>
                  <a:pt x="1551736" y="29514"/>
                </a:lnTo>
              </a:path>
              <a:path w="2014854" h="98425">
                <a:moveTo>
                  <a:pt x="1551736" y="25336"/>
                </a:moveTo>
                <a:lnTo>
                  <a:pt x="1542046" y="25336"/>
                </a:lnTo>
              </a:path>
              <a:path w="2014854" h="98425">
                <a:moveTo>
                  <a:pt x="1551736" y="0"/>
                </a:moveTo>
                <a:lnTo>
                  <a:pt x="1542046" y="0"/>
                </a:lnTo>
                <a:lnTo>
                  <a:pt x="1542046" y="25336"/>
                </a:lnTo>
                <a:lnTo>
                  <a:pt x="1551736" y="25336"/>
                </a:lnTo>
                <a:lnTo>
                  <a:pt x="1551736" y="0"/>
                </a:lnTo>
              </a:path>
              <a:path w="2014854" h="98425">
                <a:moveTo>
                  <a:pt x="1224267" y="0"/>
                </a:moveTo>
                <a:lnTo>
                  <a:pt x="1214589" y="0"/>
                </a:lnTo>
                <a:lnTo>
                  <a:pt x="1214589" y="76987"/>
                </a:lnTo>
                <a:lnTo>
                  <a:pt x="1224267" y="76987"/>
                </a:lnTo>
                <a:lnTo>
                  <a:pt x="1224267" y="36398"/>
                </a:lnTo>
                <a:lnTo>
                  <a:pt x="1225524" y="34556"/>
                </a:lnTo>
                <a:lnTo>
                  <a:pt x="1227340" y="32956"/>
                </a:lnTo>
                <a:lnTo>
                  <a:pt x="1232065" y="30213"/>
                </a:lnTo>
                <a:lnTo>
                  <a:pt x="1234414" y="29514"/>
                </a:lnTo>
                <a:lnTo>
                  <a:pt x="1255117" y="29514"/>
                </a:lnTo>
                <a:lnTo>
                  <a:pt x="1254155" y="28397"/>
                </a:lnTo>
                <a:lnTo>
                  <a:pt x="1224267" y="28397"/>
                </a:lnTo>
                <a:lnTo>
                  <a:pt x="1224267" y="0"/>
                </a:lnTo>
              </a:path>
              <a:path w="2014854" h="98425">
                <a:moveTo>
                  <a:pt x="1255117" y="29514"/>
                </a:moveTo>
                <a:lnTo>
                  <a:pt x="1240396" y="29514"/>
                </a:lnTo>
              </a:path>
              <a:path w="2014854" h="98425">
                <a:moveTo>
                  <a:pt x="1224267" y="28397"/>
                </a:moveTo>
                <a:lnTo>
                  <a:pt x="1254155" y="28397"/>
                </a:lnTo>
              </a:path>
              <a:path w="2014854" h="98425">
                <a:moveTo>
                  <a:pt x="1240396" y="29514"/>
                </a:moveTo>
                <a:lnTo>
                  <a:pt x="1255117" y="29514"/>
                </a:lnTo>
              </a:path>
              <a:path w="2014854" h="98425">
                <a:moveTo>
                  <a:pt x="1255117" y="29514"/>
                </a:moveTo>
                <a:lnTo>
                  <a:pt x="1240396" y="29514"/>
                </a:lnTo>
                <a:lnTo>
                  <a:pt x="1243228" y="30695"/>
                </a:lnTo>
                <a:lnTo>
                  <a:pt x="1247228" y="35382"/>
                </a:lnTo>
                <a:lnTo>
                  <a:pt x="1248232" y="38595"/>
                </a:lnTo>
                <a:lnTo>
                  <a:pt x="1248232" y="76987"/>
                </a:lnTo>
                <a:lnTo>
                  <a:pt x="1257934" y="76987"/>
                </a:lnTo>
                <a:lnTo>
                  <a:pt x="1257934" y="36080"/>
                </a:lnTo>
                <a:lnTo>
                  <a:pt x="1256296" y="30886"/>
                </a:lnTo>
                <a:lnTo>
                  <a:pt x="1255117" y="29514"/>
                </a:lnTo>
              </a:path>
              <a:path w="2014854" h="98425">
                <a:moveTo>
                  <a:pt x="1254155" y="28397"/>
                </a:moveTo>
                <a:lnTo>
                  <a:pt x="1224267" y="28397"/>
                </a:lnTo>
              </a:path>
              <a:path w="2014854" h="98425">
                <a:moveTo>
                  <a:pt x="1245196" y="21374"/>
                </a:moveTo>
                <a:lnTo>
                  <a:pt x="1236357" y="21374"/>
                </a:lnTo>
                <a:lnTo>
                  <a:pt x="1233398" y="22034"/>
                </a:lnTo>
                <a:lnTo>
                  <a:pt x="1230515" y="23367"/>
                </a:lnTo>
                <a:lnTo>
                  <a:pt x="1227645" y="24726"/>
                </a:lnTo>
                <a:lnTo>
                  <a:pt x="1225562" y="26403"/>
                </a:lnTo>
                <a:lnTo>
                  <a:pt x="1224267" y="28397"/>
                </a:lnTo>
                <a:lnTo>
                  <a:pt x="1254155" y="28397"/>
                </a:lnTo>
                <a:lnTo>
                  <a:pt x="1249743" y="23266"/>
                </a:lnTo>
                <a:lnTo>
                  <a:pt x="1245196" y="21374"/>
                </a:lnTo>
              </a:path>
              <a:path w="2014854" h="98425">
                <a:moveTo>
                  <a:pt x="732370" y="21374"/>
                </a:moveTo>
                <a:lnTo>
                  <a:pt x="719975" y="21374"/>
                </a:lnTo>
                <a:lnTo>
                  <a:pt x="714133" y="24256"/>
                </a:lnTo>
                <a:lnTo>
                  <a:pt x="704329" y="35852"/>
                </a:lnTo>
                <a:lnTo>
                  <a:pt x="701903" y="42849"/>
                </a:lnTo>
                <a:lnTo>
                  <a:pt x="701903" y="59207"/>
                </a:lnTo>
                <a:lnTo>
                  <a:pt x="704024" y="65735"/>
                </a:lnTo>
                <a:lnTo>
                  <a:pt x="712520" y="75514"/>
                </a:lnTo>
                <a:lnTo>
                  <a:pt x="718045" y="77965"/>
                </a:lnTo>
                <a:lnTo>
                  <a:pt x="731304" y="77965"/>
                </a:lnTo>
                <a:lnTo>
                  <a:pt x="736206" y="76276"/>
                </a:lnTo>
                <a:lnTo>
                  <a:pt x="739584" y="72923"/>
                </a:lnTo>
                <a:lnTo>
                  <a:pt x="749249" y="72923"/>
                </a:lnTo>
                <a:lnTo>
                  <a:pt x="749249" y="69862"/>
                </a:lnTo>
                <a:lnTo>
                  <a:pt x="730046" y="69862"/>
                </a:lnTo>
                <a:lnTo>
                  <a:pt x="722188" y="68627"/>
                </a:lnTo>
                <a:lnTo>
                  <a:pt x="716576" y="64922"/>
                </a:lnTo>
                <a:lnTo>
                  <a:pt x="713210" y="58750"/>
                </a:lnTo>
                <a:lnTo>
                  <a:pt x="712088" y="50114"/>
                </a:lnTo>
                <a:lnTo>
                  <a:pt x="712088" y="44132"/>
                </a:lnTo>
                <a:lnTo>
                  <a:pt x="713701" y="39204"/>
                </a:lnTo>
                <a:lnTo>
                  <a:pt x="720115" y="31457"/>
                </a:lnTo>
                <a:lnTo>
                  <a:pt x="724331" y="29514"/>
                </a:lnTo>
                <a:lnTo>
                  <a:pt x="749249" y="29514"/>
                </a:lnTo>
                <a:lnTo>
                  <a:pt x="749249" y="25336"/>
                </a:lnTo>
                <a:lnTo>
                  <a:pt x="739584" y="25336"/>
                </a:lnTo>
                <a:lnTo>
                  <a:pt x="736663" y="22694"/>
                </a:lnTo>
                <a:lnTo>
                  <a:pt x="732370" y="21374"/>
                </a:lnTo>
              </a:path>
              <a:path w="2014854" h="98425">
                <a:moveTo>
                  <a:pt x="749249" y="72923"/>
                </a:moveTo>
                <a:lnTo>
                  <a:pt x="739584" y="72923"/>
                </a:lnTo>
              </a:path>
              <a:path w="2014854" h="98425">
                <a:moveTo>
                  <a:pt x="749249" y="29514"/>
                </a:moveTo>
                <a:lnTo>
                  <a:pt x="733793" y="29514"/>
                </a:lnTo>
              </a:path>
              <a:path w="2014854" h="98425">
                <a:moveTo>
                  <a:pt x="731570" y="69862"/>
                </a:moveTo>
                <a:lnTo>
                  <a:pt x="749249" y="69862"/>
                </a:lnTo>
              </a:path>
              <a:path w="2014854" h="98425">
                <a:moveTo>
                  <a:pt x="739584" y="25336"/>
                </a:moveTo>
                <a:lnTo>
                  <a:pt x="749249" y="25336"/>
                </a:lnTo>
              </a:path>
              <a:path w="2014854" h="98425">
                <a:moveTo>
                  <a:pt x="739584" y="72923"/>
                </a:moveTo>
                <a:lnTo>
                  <a:pt x="749249" y="72923"/>
                </a:lnTo>
              </a:path>
              <a:path w="2014854" h="98425">
                <a:moveTo>
                  <a:pt x="749249" y="72923"/>
                </a:moveTo>
                <a:lnTo>
                  <a:pt x="739584" y="72923"/>
                </a:lnTo>
                <a:lnTo>
                  <a:pt x="739584" y="76949"/>
                </a:lnTo>
                <a:lnTo>
                  <a:pt x="749249" y="76949"/>
                </a:lnTo>
                <a:lnTo>
                  <a:pt x="749249" y="72923"/>
                </a:lnTo>
              </a:path>
              <a:path w="2014854" h="98425">
                <a:moveTo>
                  <a:pt x="749249" y="69862"/>
                </a:moveTo>
                <a:lnTo>
                  <a:pt x="731570" y="69862"/>
                </a:lnTo>
              </a:path>
              <a:path w="2014854" h="98425">
                <a:moveTo>
                  <a:pt x="733793" y="29514"/>
                </a:moveTo>
                <a:lnTo>
                  <a:pt x="749249" y="29514"/>
                </a:lnTo>
              </a:path>
              <a:path w="2014854" h="98425">
                <a:moveTo>
                  <a:pt x="749249" y="29514"/>
                </a:moveTo>
                <a:lnTo>
                  <a:pt x="733793" y="29514"/>
                </a:lnTo>
                <a:lnTo>
                  <a:pt x="737120" y="31356"/>
                </a:lnTo>
                <a:lnTo>
                  <a:pt x="739584" y="35026"/>
                </a:lnTo>
                <a:lnTo>
                  <a:pt x="739584" y="65316"/>
                </a:lnTo>
                <a:lnTo>
                  <a:pt x="739051" y="66408"/>
                </a:lnTo>
                <a:lnTo>
                  <a:pt x="737679" y="67449"/>
                </a:lnTo>
                <a:lnTo>
                  <a:pt x="735533" y="68389"/>
                </a:lnTo>
                <a:lnTo>
                  <a:pt x="733399" y="69380"/>
                </a:lnTo>
                <a:lnTo>
                  <a:pt x="731570" y="69862"/>
                </a:lnTo>
                <a:lnTo>
                  <a:pt x="749249" y="69862"/>
                </a:lnTo>
                <a:lnTo>
                  <a:pt x="749249" y="29514"/>
                </a:lnTo>
              </a:path>
              <a:path w="2014854" h="98425">
                <a:moveTo>
                  <a:pt x="749249" y="25336"/>
                </a:moveTo>
                <a:lnTo>
                  <a:pt x="739584" y="25336"/>
                </a:lnTo>
              </a:path>
              <a:path w="2014854" h="98425">
                <a:moveTo>
                  <a:pt x="749249" y="0"/>
                </a:moveTo>
                <a:lnTo>
                  <a:pt x="739584" y="0"/>
                </a:lnTo>
                <a:lnTo>
                  <a:pt x="739584" y="25336"/>
                </a:lnTo>
                <a:lnTo>
                  <a:pt x="749249" y="25336"/>
                </a:lnTo>
                <a:lnTo>
                  <a:pt x="749249" y="0"/>
                </a:lnTo>
              </a:path>
              <a:path w="2014854" h="98425">
                <a:moveTo>
                  <a:pt x="244348" y="0"/>
                </a:moveTo>
                <a:lnTo>
                  <a:pt x="234657" y="0"/>
                </a:lnTo>
                <a:lnTo>
                  <a:pt x="234657" y="72516"/>
                </a:lnTo>
                <a:lnTo>
                  <a:pt x="240931" y="78016"/>
                </a:lnTo>
                <a:lnTo>
                  <a:pt x="253479" y="78016"/>
                </a:lnTo>
                <a:lnTo>
                  <a:pt x="253479" y="69354"/>
                </a:lnTo>
                <a:lnTo>
                  <a:pt x="250748" y="69354"/>
                </a:lnTo>
                <a:lnTo>
                  <a:pt x="248551" y="68491"/>
                </a:lnTo>
                <a:lnTo>
                  <a:pt x="245173" y="65138"/>
                </a:lnTo>
                <a:lnTo>
                  <a:pt x="244348" y="62852"/>
                </a:lnTo>
                <a:lnTo>
                  <a:pt x="244348" y="0"/>
                </a:lnTo>
              </a:path>
              <a:path w="2014854" h="98425">
                <a:moveTo>
                  <a:pt x="201180" y="21374"/>
                </a:moveTo>
                <a:lnTo>
                  <a:pt x="188772" y="21374"/>
                </a:lnTo>
                <a:lnTo>
                  <a:pt x="182930" y="24256"/>
                </a:lnTo>
                <a:lnTo>
                  <a:pt x="173139" y="35852"/>
                </a:lnTo>
                <a:lnTo>
                  <a:pt x="170700" y="42849"/>
                </a:lnTo>
                <a:lnTo>
                  <a:pt x="170700" y="59207"/>
                </a:lnTo>
                <a:lnTo>
                  <a:pt x="172821" y="65735"/>
                </a:lnTo>
                <a:lnTo>
                  <a:pt x="181317" y="75514"/>
                </a:lnTo>
                <a:lnTo>
                  <a:pt x="186855" y="77965"/>
                </a:lnTo>
                <a:lnTo>
                  <a:pt x="200113" y="77965"/>
                </a:lnTo>
                <a:lnTo>
                  <a:pt x="205003" y="76276"/>
                </a:lnTo>
                <a:lnTo>
                  <a:pt x="208368" y="72923"/>
                </a:lnTo>
                <a:lnTo>
                  <a:pt x="218058" y="72923"/>
                </a:lnTo>
                <a:lnTo>
                  <a:pt x="218058" y="69862"/>
                </a:lnTo>
                <a:lnTo>
                  <a:pt x="198843" y="69862"/>
                </a:lnTo>
                <a:lnTo>
                  <a:pt x="190987" y="68627"/>
                </a:lnTo>
                <a:lnTo>
                  <a:pt x="185380" y="64922"/>
                </a:lnTo>
                <a:lnTo>
                  <a:pt x="182018" y="58750"/>
                </a:lnTo>
                <a:lnTo>
                  <a:pt x="180898" y="50114"/>
                </a:lnTo>
                <a:lnTo>
                  <a:pt x="180898" y="44132"/>
                </a:lnTo>
                <a:lnTo>
                  <a:pt x="182499" y="39204"/>
                </a:lnTo>
                <a:lnTo>
                  <a:pt x="188925" y="31457"/>
                </a:lnTo>
                <a:lnTo>
                  <a:pt x="193141" y="29514"/>
                </a:lnTo>
                <a:lnTo>
                  <a:pt x="218058" y="29514"/>
                </a:lnTo>
                <a:lnTo>
                  <a:pt x="218058" y="25336"/>
                </a:lnTo>
                <a:lnTo>
                  <a:pt x="208368" y="25336"/>
                </a:lnTo>
                <a:lnTo>
                  <a:pt x="205460" y="22694"/>
                </a:lnTo>
                <a:lnTo>
                  <a:pt x="201180" y="21374"/>
                </a:lnTo>
              </a:path>
              <a:path w="2014854" h="98425">
                <a:moveTo>
                  <a:pt x="218058" y="72923"/>
                </a:moveTo>
                <a:lnTo>
                  <a:pt x="208368" y="72923"/>
                </a:lnTo>
              </a:path>
              <a:path w="2014854" h="98425">
                <a:moveTo>
                  <a:pt x="218058" y="29514"/>
                </a:moveTo>
                <a:lnTo>
                  <a:pt x="202577" y="29514"/>
                </a:lnTo>
              </a:path>
              <a:path w="2014854" h="98425">
                <a:moveTo>
                  <a:pt x="200367" y="69862"/>
                </a:moveTo>
                <a:lnTo>
                  <a:pt x="218058" y="69862"/>
                </a:lnTo>
              </a:path>
              <a:path w="2014854" h="98425">
                <a:moveTo>
                  <a:pt x="208368" y="25336"/>
                </a:moveTo>
                <a:lnTo>
                  <a:pt x="218058" y="25336"/>
                </a:lnTo>
              </a:path>
              <a:path w="2014854" h="98425">
                <a:moveTo>
                  <a:pt x="208368" y="72923"/>
                </a:moveTo>
                <a:lnTo>
                  <a:pt x="218058" y="72923"/>
                </a:lnTo>
              </a:path>
              <a:path w="2014854" h="98425">
                <a:moveTo>
                  <a:pt x="218058" y="72923"/>
                </a:moveTo>
                <a:lnTo>
                  <a:pt x="208368" y="72923"/>
                </a:lnTo>
                <a:lnTo>
                  <a:pt x="208368" y="76949"/>
                </a:lnTo>
                <a:lnTo>
                  <a:pt x="218058" y="76949"/>
                </a:lnTo>
                <a:lnTo>
                  <a:pt x="218058" y="72923"/>
                </a:lnTo>
              </a:path>
              <a:path w="2014854" h="98425">
                <a:moveTo>
                  <a:pt x="218058" y="69862"/>
                </a:moveTo>
                <a:lnTo>
                  <a:pt x="200367" y="69862"/>
                </a:lnTo>
              </a:path>
              <a:path w="2014854" h="98425">
                <a:moveTo>
                  <a:pt x="202577" y="29514"/>
                </a:moveTo>
                <a:lnTo>
                  <a:pt x="218058" y="29514"/>
                </a:lnTo>
              </a:path>
              <a:path w="2014854" h="98425">
                <a:moveTo>
                  <a:pt x="218058" y="29514"/>
                </a:moveTo>
                <a:lnTo>
                  <a:pt x="202577" y="29514"/>
                </a:lnTo>
                <a:lnTo>
                  <a:pt x="205930" y="31356"/>
                </a:lnTo>
                <a:lnTo>
                  <a:pt x="208368" y="35026"/>
                </a:lnTo>
                <a:lnTo>
                  <a:pt x="208368" y="65316"/>
                </a:lnTo>
                <a:lnTo>
                  <a:pt x="207835" y="66408"/>
                </a:lnTo>
                <a:lnTo>
                  <a:pt x="206476" y="67449"/>
                </a:lnTo>
                <a:lnTo>
                  <a:pt x="204342" y="68389"/>
                </a:lnTo>
                <a:lnTo>
                  <a:pt x="202209" y="69380"/>
                </a:lnTo>
                <a:lnTo>
                  <a:pt x="200367" y="69862"/>
                </a:lnTo>
                <a:lnTo>
                  <a:pt x="218058" y="69862"/>
                </a:lnTo>
                <a:lnTo>
                  <a:pt x="218058" y="29514"/>
                </a:lnTo>
              </a:path>
              <a:path w="2014854" h="98425">
                <a:moveTo>
                  <a:pt x="218058" y="25336"/>
                </a:moveTo>
                <a:lnTo>
                  <a:pt x="208368" y="25336"/>
                </a:lnTo>
              </a:path>
              <a:path w="2014854" h="98425">
                <a:moveTo>
                  <a:pt x="218058" y="0"/>
                </a:moveTo>
                <a:lnTo>
                  <a:pt x="208368" y="0"/>
                </a:lnTo>
                <a:lnTo>
                  <a:pt x="208368" y="25336"/>
                </a:lnTo>
                <a:lnTo>
                  <a:pt x="218058" y="25336"/>
                </a:lnTo>
                <a:lnTo>
                  <a:pt x="218058" y="0"/>
                </a:lnTo>
              </a:path>
              <a:path w="2014854" h="98425">
                <a:moveTo>
                  <a:pt x="141046" y="21374"/>
                </a:moveTo>
                <a:lnTo>
                  <a:pt x="128625" y="21374"/>
                </a:lnTo>
                <a:lnTo>
                  <a:pt x="122796" y="24256"/>
                </a:lnTo>
                <a:lnTo>
                  <a:pt x="113004" y="35852"/>
                </a:lnTo>
                <a:lnTo>
                  <a:pt x="110566" y="42849"/>
                </a:lnTo>
                <a:lnTo>
                  <a:pt x="110566" y="59207"/>
                </a:lnTo>
                <a:lnTo>
                  <a:pt x="112699" y="65735"/>
                </a:lnTo>
                <a:lnTo>
                  <a:pt x="121183" y="75514"/>
                </a:lnTo>
                <a:lnTo>
                  <a:pt x="126720" y="77965"/>
                </a:lnTo>
                <a:lnTo>
                  <a:pt x="139979" y="77965"/>
                </a:lnTo>
                <a:lnTo>
                  <a:pt x="144868" y="76276"/>
                </a:lnTo>
                <a:lnTo>
                  <a:pt x="148259" y="72923"/>
                </a:lnTo>
                <a:lnTo>
                  <a:pt x="157924" y="72923"/>
                </a:lnTo>
                <a:lnTo>
                  <a:pt x="157924" y="69862"/>
                </a:lnTo>
                <a:lnTo>
                  <a:pt x="138709" y="69862"/>
                </a:lnTo>
                <a:lnTo>
                  <a:pt x="130853" y="68627"/>
                </a:lnTo>
                <a:lnTo>
                  <a:pt x="125245" y="64922"/>
                </a:lnTo>
                <a:lnTo>
                  <a:pt x="121884" y="58750"/>
                </a:lnTo>
                <a:lnTo>
                  <a:pt x="120764" y="50114"/>
                </a:lnTo>
                <a:lnTo>
                  <a:pt x="120764" y="44132"/>
                </a:lnTo>
                <a:lnTo>
                  <a:pt x="122364" y="39204"/>
                </a:lnTo>
                <a:lnTo>
                  <a:pt x="128790" y="31457"/>
                </a:lnTo>
                <a:lnTo>
                  <a:pt x="132994" y="29514"/>
                </a:lnTo>
                <a:lnTo>
                  <a:pt x="157924" y="29514"/>
                </a:lnTo>
                <a:lnTo>
                  <a:pt x="157924" y="25336"/>
                </a:lnTo>
                <a:lnTo>
                  <a:pt x="148259" y="25336"/>
                </a:lnTo>
                <a:lnTo>
                  <a:pt x="145326" y="22694"/>
                </a:lnTo>
                <a:lnTo>
                  <a:pt x="141046" y="21374"/>
                </a:lnTo>
              </a:path>
              <a:path w="2014854" h="98425">
                <a:moveTo>
                  <a:pt x="157924" y="72923"/>
                </a:moveTo>
                <a:lnTo>
                  <a:pt x="148259" y="72923"/>
                </a:lnTo>
              </a:path>
              <a:path w="2014854" h="98425">
                <a:moveTo>
                  <a:pt x="157924" y="29514"/>
                </a:moveTo>
                <a:lnTo>
                  <a:pt x="142455" y="29514"/>
                </a:lnTo>
              </a:path>
              <a:path w="2014854" h="98425">
                <a:moveTo>
                  <a:pt x="140246" y="69862"/>
                </a:moveTo>
                <a:lnTo>
                  <a:pt x="157924" y="69862"/>
                </a:lnTo>
              </a:path>
              <a:path w="2014854" h="98425">
                <a:moveTo>
                  <a:pt x="148259" y="25336"/>
                </a:moveTo>
                <a:lnTo>
                  <a:pt x="157924" y="25336"/>
                </a:lnTo>
              </a:path>
              <a:path w="2014854" h="98425">
                <a:moveTo>
                  <a:pt x="148259" y="72923"/>
                </a:moveTo>
                <a:lnTo>
                  <a:pt x="157924" y="72923"/>
                </a:lnTo>
              </a:path>
              <a:path w="2014854" h="98425">
                <a:moveTo>
                  <a:pt x="157924" y="72923"/>
                </a:moveTo>
                <a:lnTo>
                  <a:pt x="148259" y="72923"/>
                </a:lnTo>
                <a:lnTo>
                  <a:pt x="148259" y="76949"/>
                </a:lnTo>
                <a:lnTo>
                  <a:pt x="157924" y="76949"/>
                </a:lnTo>
                <a:lnTo>
                  <a:pt x="157924" y="72923"/>
                </a:lnTo>
              </a:path>
              <a:path w="2014854" h="98425">
                <a:moveTo>
                  <a:pt x="157924" y="69862"/>
                </a:moveTo>
                <a:lnTo>
                  <a:pt x="140246" y="69862"/>
                </a:lnTo>
              </a:path>
              <a:path w="2014854" h="98425">
                <a:moveTo>
                  <a:pt x="142455" y="29514"/>
                </a:moveTo>
                <a:lnTo>
                  <a:pt x="157924" y="29514"/>
                </a:lnTo>
              </a:path>
              <a:path w="2014854" h="98425">
                <a:moveTo>
                  <a:pt x="157924" y="29514"/>
                </a:moveTo>
                <a:lnTo>
                  <a:pt x="142455" y="29514"/>
                </a:lnTo>
                <a:lnTo>
                  <a:pt x="145796" y="31356"/>
                </a:lnTo>
                <a:lnTo>
                  <a:pt x="148259" y="35026"/>
                </a:lnTo>
                <a:lnTo>
                  <a:pt x="148259" y="65316"/>
                </a:lnTo>
                <a:lnTo>
                  <a:pt x="147700" y="66408"/>
                </a:lnTo>
                <a:lnTo>
                  <a:pt x="146354" y="67449"/>
                </a:lnTo>
                <a:lnTo>
                  <a:pt x="144208" y="68389"/>
                </a:lnTo>
                <a:lnTo>
                  <a:pt x="142074" y="69380"/>
                </a:lnTo>
                <a:lnTo>
                  <a:pt x="140246" y="69862"/>
                </a:lnTo>
                <a:lnTo>
                  <a:pt x="157924" y="69862"/>
                </a:lnTo>
                <a:lnTo>
                  <a:pt x="157924" y="29514"/>
                </a:lnTo>
              </a:path>
              <a:path w="2014854" h="98425">
                <a:moveTo>
                  <a:pt x="157924" y="25336"/>
                </a:moveTo>
                <a:lnTo>
                  <a:pt x="148259" y="25336"/>
                </a:lnTo>
              </a:path>
              <a:path w="2014854" h="98425">
                <a:moveTo>
                  <a:pt x="157924" y="0"/>
                </a:moveTo>
                <a:lnTo>
                  <a:pt x="148259" y="0"/>
                </a:lnTo>
                <a:lnTo>
                  <a:pt x="148259" y="25336"/>
                </a:lnTo>
                <a:lnTo>
                  <a:pt x="157924" y="25336"/>
                </a:lnTo>
                <a:lnTo>
                  <a:pt x="157924" y="0"/>
                </a:lnTo>
              </a:path>
              <a:path w="2014854" h="98425">
                <a:moveTo>
                  <a:pt x="1083665" y="965"/>
                </a:moveTo>
                <a:lnTo>
                  <a:pt x="1074445" y="965"/>
                </a:lnTo>
                <a:lnTo>
                  <a:pt x="1067117" y="4610"/>
                </a:lnTo>
                <a:lnTo>
                  <a:pt x="1053566" y="39001"/>
                </a:lnTo>
                <a:lnTo>
                  <a:pt x="1054066" y="47238"/>
                </a:lnTo>
                <a:lnTo>
                  <a:pt x="1074242" y="78270"/>
                </a:lnTo>
                <a:lnTo>
                  <a:pt x="1083665" y="78270"/>
                </a:lnTo>
                <a:lnTo>
                  <a:pt x="1090961" y="77619"/>
                </a:lnTo>
                <a:lnTo>
                  <a:pt x="1097360" y="75665"/>
                </a:lnTo>
                <a:lnTo>
                  <a:pt x="1102862" y="72403"/>
                </a:lnTo>
                <a:lnTo>
                  <a:pt x="1106199" y="69087"/>
                </a:lnTo>
                <a:lnTo>
                  <a:pt x="1077493" y="69087"/>
                </a:lnTo>
                <a:lnTo>
                  <a:pt x="1072718" y="66217"/>
                </a:lnTo>
                <a:lnTo>
                  <a:pt x="1065974" y="54736"/>
                </a:lnTo>
                <a:lnTo>
                  <a:pt x="1064316" y="47706"/>
                </a:lnTo>
                <a:lnTo>
                  <a:pt x="1064285" y="30099"/>
                </a:lnTo>
                <a:lnTo>
                  <a:pt x="1065941" y="23034"/>
                </a:lnTo>
                <a:lnTo>
                  <a:pt x="1072514" y="12738"/>
                </a:lnTo>
                <a:lnTo>
                  <a:pt x="1077340" y="10134"/>
                </a:lnTo>
                <a:lnTo>
                  <a:pt x="1106586" y="10134"/>
                </a:lnTo>
                <a:lnTo>
                  <a:pt x="1102900" y="6612"/>
                </a:lnTo>
                <a:lnTo>
                  <a:pt x="1097394" y="3473"/>
                </a:lnTo>
                <a:lnTo>
                  <a:pt x="1090983" y="1591"/>
                </a:lnTo>
                <a:lnTo>
                  <a:pt x="1083665" y="965"/>
                </a:lnTo>
              </a:path>
              <a:path w="2014854" h="98425">
                <a:moveTo>
                  <a:pt x="1106586" y="10134"/>
                </a:moveTo>
                <a:lnTo>
                  <a:pt x="1083665" y="10134"/>
                </a:lnTo>
              </a:path>
              <a:path w="2014854" h="98425">
                <a:moveTo>
                  <a:pt x="1090625" y="69087"/>
                </a:moveTo>
                <a:lnTo>
                  <a:pt x="1106199" y="69087"/>
                </a:lnTo>
              </a:path>
              <a:path w="2014854" h="98425">
                <a:moveTo>
                  <a:pt x="1106199" y="69087"/>
                </a:moveTo>
                <a:lnTo>
                  <a:pt x="1090625" y="69087"/>
                </a:lnTo>
              </a:path>
              <a:path w="2014854" h="98425">
                <a:moveTo>
                  <a:pt x="1083665" y="10134"/>
                </a:moveTo>
                <a:lnTo>
                  <a:pt x="1106586" y="10134"/>
                </a:lnTo>
              </a:path>
              <a:path w="2014854" h="98425">
                <a:moveTo>
                  <a:pt x="1106586" y="10134"/>
                </a:moveTo>
                <a:lnTo>
                  <a:pt x="1083665" y="10134"/>
                </a:lnTo>
                <a:lnTo>
                  <a:pt x="1093026" y="11941"/>
                </a:lnTo>
                <a:lnTo>
                  <a:pt x="1099713" y="17357"/>
                </a:lnTo>
                <a:lnTo>
                  <a:pt x="1103727" y="26379"/>
                </a:lnTo>
                <a:lnTo>
                  <a:pt x="1105065" y="39001"/>
                </a:lnTo>
                <a:lnTo>
                  <a:pt x="1105065" y="48513"/>
                </a:lnTo>
                <a:lnTo>
                  <a:pt x="1103236" y="55918"/>
                </a:lnTo>
                <a:lnTo>
                  <a:pt x="1095921" y="66459"/>
                </a:lnTo>
                <a:lnTo>
                  <a:pt x="1090625" y="69087"/>
                </a:lnTo>
                <a:lnTo>
                  <a:pt x="1106199" y="69087"/>
                </a:lnTo>
                <a:lnTo>
                  <a:pt x="1115796" y="39001"/>
                </a:lnTo>
                <a:lnTo>
                  <a:pt x="1115277" y="30524"/>
                </a:lnTo>
                <a:lnTo>
                  <a:pt x="1113721" y="23034"/>
                </a:lnTo>
                <a:lnTo>
                  <a:pt x="1111129" y="16531"/>
                </a:lnTo>
                <a:lnTo>
                  <a:pt x="1107503" y="11010"/>
                </a:lnTo>
                <a:lnTo>
                  <a:pt x="1106586" y="10134"/>
                </a:lnTo>
              </a:path>
              <a:path w="2014854" h="98425">
                <a:moveTo>
                  <a:pt x="1685543" y="64198"/>
                </a:moveTo>
                <a:lnTo>
                  <a:pt x="1681822" y="73583"/>
                </a:lnTo>
                <a:lnTo>
                  <a:pt x="1686509" y="76707"/>
                </a:lnTo>
                <a:lnTo>
                  <a:pt x="1692173" y="78270"/>
                </a:lnTo>
                <a:lnTo>
                  <a:pt x="1706346" y="78270"/>
                </a:lnTo>
                <a:lnTo>
                  <a:pt x="1712353" y="76314"/>
                </a:lnTo>
                <a:lnTo>
                  <a:pt x="1720682" y="69087"/>
                </a:lnTo>
                <a:lnTo>
                  <a:pt x="1698040" y="69087"/>
                </a:lnTo>
                <a:lnTo>
                  <a:pt x="1695500" y="68618"/>
                </a:lnTo>
                <a:lnTo>
                  <a:pt x="1689823" y="66763"/>
                </a:lnTo>
                <a:lnTo>
                  <a:pt x="1687436" y="65595"/>
                </a:lnTo>
                <a:lnTo>
                  <a:pt x="1685543" y="64198"/>
                </a:lnTo>
              </a:path>
              <a:path w="2014854" h="98425">
                <a:moveTo>
                  <a:pt x="1704251" y="69087"/>
                </a:moveTo>
                <a:lnTo>
                  <a:pt x="1720682" y="69087"/>
                </a:lnTo>
              </a:path>
              <a:path w="2014854" h="98425">
                <a:moveTo>
                  <a:pt x="1720682" y="69087"/>
                </a:moveTo>
                <a:lnTo>
                  <a:pt x="1704251" y="69087"/>
                </a:lnTo>
              </a:path>
              <a:path w="2014854" h="98425">
                <a:moveTo>
                  <a:pt x="1710982" y="1028"/>
                </a:moveTo>
                <a:lnTo>
                  <a:pt x="1696542" y="1028"/>
                </a:lnTo>
                <a:lnTo>
                  <a:pt x="1691474" y="2857"/>
                </a:lnTo>
                <a:lnTo>
                  <a:pt x="1683588" y="10198"/>
                </a:lnTo>
                <a:lnTo>
                  <a:pt x="1681681" y="14617"/>
                </a:lnTo>
                <a:lnTo>
                  <a:pt x="1681594" y="24980"/>
                </a:lnTo>
                <a:lnTo>
                  <a:pt x="1682610" y="28905"/>
                </a:lnTo>
                <a:lnTo>
                  <a:pt x="1686674" y="35432"/>
                </a:lnTo>
                <a:lnTo>
                  <a:pt x="1690230" y="38252"/>
                </a:lnTo>
                <a:lnTo>
                  <a:pt x="1706752" y="45986"/>
                </a:lnTo>
                <a:lnTo>
                  <a:pt x="1710131" y="48348"/>
                </a:lnTo>
                <a:lnTo>
                  <a:pt x="1712810" y="52666"/>
                </a:lnTo>
                <a:lnTo>
                  <a:pt x="1713471" y="55003"/>
                </a:lnTo>
                <a:lnTo>
                  <a:pt x="1713471" y="60883"/>
                </a:lnTo>
                <a:lnTo>
                  <a:pt x="1712277" y="63639"/>
                </a:lnTo>
                <a:lnTo>
                  <a:pt x="1707451" y="67995"/>
                </a:lnTo>
                <a:lnTo>
                  <a:pt x="1704251" y="69087"/>
                </a:lnTo>
                <a:lnTo>
                  <a:pt x="1720682" y="69087"/>
                </a:lnTo>
                <a:lnTo>
                  <a:pt x="1721370" y="68491"/>
                </a:lnTo>
                <a:lnTo>
                  <a:pt x="1723618" y="63728"/>
                </a:lnTo>
                <a:lnTo>
                  <a:pt x="1723547" y="52666"/>
                </a:lnTo>
                <a:lnTo>
                  <a:pt x="1722589" y="48717"/>
                </a:lnTo>
                <a:lnTo>
                  <a:pt x="1718487" y="42011"/>
                </a:lnTo>
                <a:lnTo>
                  <a:pt x="1714906" y="39115"/>
                </a:lnTo>
                <a:lnTo>
                  <a:pt x="1703692" y="33820"/>
                </a:lnTo>
                <a:lnTo>
                  <a:pt x="1699742" y="31902"/>
                </a:lnTo>
                <a:lnTo>
                  <a:pt x="1691792" y="22148"/>
                </a:lnTo>
                <a:lnTo>
                  <a:pt x="1691792" y="17170"/>
                </a:lnTo>
                <a:lnTo>
                  <a:pt x="1692795" y="14617"/>
                </a:lnTo>
                <a:lnTo>
                  <a:pt x="1694802" y="12649"/>
                </a:lnTo>
                <a:lnTo>
                  <a:pt x="1696783" y="10655"/>
                </a:lnTo>
                <a:lnTo>
                  <a:pt x="1699513" y="9690"/>
                </a:lnTo>
                <a:lnTo>
                  <a:pt x="1718391" y="9690"/>
                </a:lnTo>
                <a:lnTo>
                  <a:pt x="1719973" y="5041"/>
                </a:lnTo>
                <a:lnTo>
                  <a:pt x="1716735" y="2362"/>
                </a:lnTo>
                <a:lnTo>
                  <a:pt x="1710982" y="1028"/>
                </a:lnTo>
              </a:path>
              <a:path w="2014854" h="98425">
                <a:moveTo>
                  <a:pt x="1718391" y="9690"/>
                </a:moveTo>
                <a:lnTo>
                  <a:pt x="1705368" y="9690"/>
                </a:lnTo>
              </a:path>
              <a:path w="2014854" h="98425">
                <a:moveTo>
                  <a:pt x="1705368" y="9690"/>
                </a:moveTo>
                <a:lnTo>
                  <a:pt x="1718391" y="9690"/>
                </a:lnTo>
              </a:path>
              <a:path w="2014854" h="98425">
                <a:moveTo>
                  <a:pt x="1718391" y="9690"/>
                </a:moveTo>
                <a:lnTo>
                  <a:pt x="1705368" y="9690"/>
                </a:lnTo>
                <a:lnTo>
                  <a:pt x="1707946" y="10134"/>
                </a:lnTo>
                <a:lnTo>
                  <a:pt x="1713509" y="11988"/>
                </a:lnTo>
                <a:lnTo>
                  <a:pt x="1715604" y="12928"/>
                </a:lnTo>
                <a:lnTo>
                  <a:pt x="1716951" y="13919"/>
                </a:lnTo>
                <a:lnTo>
                  <a:pt x="1718391" y="9690"/>
                </a:lnTo>
              </a:path>
              <a:path w="2014854" h="98425">
                <a:moveTo>
                  <a:pt x="1859889" y="1739"/>
                </a:moveTo>
                <a:lnTo>
                  <a:pt x="1856574" y="1739"/>
                </a:lnTo>
                <a:lnTo>
                  <a:pt x="1855165" y="2298"/>
                </a:lnTo>
                <a:lnTo>
                  <a:pt x="1852853" y="4622"/>
                </a:lnTo>
                <a:lnTo>
                  <a:pt x="1852282" y="6032"/>
                </a:lnTo>
                <a:lnTo>
                  <a:pt x="1852282" y="9359"/>
                </a:lnTo>
                <a:lnTo>
                  <a:pt x="1852866" y="10782"/>
                </a:lnTo>
                <a:lnTo>
                  <a:pt x="1854047" y="11950"/>
                </a:lnTo>
                <a:lnTo>
                  <a:pt x="1855203" y="13131"/>
                </a:lnTo>
                <a:lnTo>
                  <a:pt x="1856612" y="13715"/>
                </a:lnTo>
                <a:lnTo>
                  <a:pt x="1859889" y="13715"/>
                </a:lnTo>
                <a:lnTo>
                  <a:pt x="1861324" y="13131"/>
                </a:lnTo>
                <a:lnTo>
                  <a:pt x="1863674" y="10782"/>
                </a:lnTo>
                <a:lnTo>
                  <a:pt x="1864245" y="9359"/>
                </a:lnTo>
                <a:lnTo>
                  <a:pt x="1864230" y="6032"/>
                </a:lnTo>
                <a:lnTo>
                  <a:pt x="1863674" y="4660"/>
                </a:lnTo>
                <a:lnTo>
                  <a:pt x="1862455" y="3454"/>
                </a:lnTo>
                <a:lnTo>
                  <a:pt x="1861324" y="2298"/>
                </a:lnTo>
                <a:lnTo>
                  <a:pt x="1859889" y="1739"/>
                </a:lnTo>
              </a:path>
              <a:path w="2014854" h="98425">
                <a:moveTo>
                  <a:pt x="1579206" y="1739"/>
                </a:moveTo>
                <a:lnTo>
                  <a:pt x="1575879" y="1739"/>
                </a:lnTo>
                <a:lnTo>
                  <a:pt x="1574482" y="2298"/>
                </a:lnTo>
                <a:lnTo>
                  <a:pt x="1572171" y="4622"/>
                </a:lnTo>
                <a:lnTo>
                  <a:pt x="1571586" y="6032"/>
                </a:lnTo>
                <a:lnTo>
                  <a:pt x="1571586" y="9359"/>
                </a:lnTo>
                <a:lnTo>
                  <a:pt x="1572183" y="10782"/>
                </a:lnTo>
                <a:lnTo>
                  <a:pt x="1574507" y="13131"/>
                </a:lnTo>
                <a:lnTo>
                  <a:pt x="1575917" y="13715"/>
                </a:lnTo>
                <a:lnTo>
                  <a:pt x="1579206" y="13715"/>
                </a:lnTo>
                <a:lnTo>
                  <a:pt x="1580641" y="13131"/>
                </a:lnTo>
                <a:lnTo>
                  <a:pt x="1582991" y="10782"/>
                </a:lnTo>
                <a:lnTo>
                  <a:pt x="1583562" y="9359"/>
                </a:lnTo>
                <a:lnTo>
                  <a:pt x="1583547" y="6032"/>
                </a:lnTo>
                <a:lnTo>
                  <a:pt x="1582991" y="4660"/>
                </a:lnTo>
                <a:lnTo>
                  <a:pt x="1581773" y="3454"/>
                </a:lnTo>
                <a:lnTo>
                  <a:pt x="1580641" y="2298"/>
                </a:lnTo>
                <a:lnTo>
                  <a:pt x="1579206" y="1739"/>
                </a:lnTo>
              </a:path>
              <a:path w="2014854" h="98425">
                <a:moveTo>
                  <a:pt x="951179" y="1739"/>
                </a:moveTo>
                <a:lnTo>
                  <a:pt x="947851" y="1739"/>
                </a:lnTo>
                <a:lnTo>
                  <a:pt x="946429" y="2298"/>
                </a:lnTo>
                <a:lnTo>
                  <a:pt x="944130" y="4622"/>
                </a:lnTo>
                <a:lnTo>
                  <a:pt x="943546" y="6032"/>
                </a:lnTo>
                <a:lnTo>
                  <a:pt x="943546" y="9359"/>
                </a:lnTo>
                <a:lnTo>
                  <a:pt x="944130" y="10782"/>
                </a:lnTo>
                <a:lnTo>
                  <a:pt x="946480" y="13131"/>
                </a:lnTo>
                <a:lnTo>
                  <a:pt x="947889" y="13715"/>
                </a:lnTo>
                <a:lnTo>
                  <a:pt x="951179" y="13715"/>
                </a:lnTo>
                <a:lnTo>
                  <a:pt x="952601" y="13131"/>
                </a:lnTo>
                <a:lnTo>
                  <a:pt x="953757" y="11950"/>
                </a:lnTo>
                <a:lnTo>
                  <a:pt x="954951" y="10782"/>
                </a:lnTo>
                <a:lnTo>
                  <a:pt x="955522" y="9359"/>
                </a:lnTo>
                <a:lnTo>
                  <a:pt x="955507" y="6032"/>
                </a:lnTo>
                <a:lnTo>
                  <a:pt x="954951" y="4660"/>
                </a:lnTo>
                <a:lnTo>
                  <a:pt x="953720" y="3454"/>
                </a:lnTo>
                <a:lnTo>
                  <a:pt x="952601" y="2298"/>
                </a:lnTo>
                <a:lnTo>
                  <a:pt x="951179" y="1739"/>
                </a:lnTo>
              </a:path>
              <a:path w="2014854" h="98425">
                <a:moveTo>
                  <a:pt x="776744" y="1739"/>
                </a:moveTo>
                <a:lnTo>
                  <a:pt x="773417" y="1739"/>
                </a:lnTo>
                <a:lnTo>
                  <a:pt x="771994" y="2298"/>
                </a:lnTo>
                <a:lnTo>
                  <a:pt x="769696" y="4622"/>
                </a:lnTo>
                <a:lnTo>
                  <a:pt x="769124" y="6032"/>
                </a:lnTo>
                <a:lnTo>
                  <a:pt x="769124" y="9359"/>
                </a:lnTo>
                <a:lnTo>
                  <a:pt x="769696" y="10782"/>
                </a:lnTo>
                <a:lnTo>
                  <a:pt x="772045" y="13131"/>
                </a:lnTo>
                <a:lnTo>
                  <a:pt x="773455" y="13715"/>
                </a:lnTo>
                <a:lnTo>
                  <a:pt x="776744" y="13715"/>
                </a:lnTo>
                <a:lnTo>
                  <a:pt x="778167" y="13131"/>
                </a:lnTo>
                <a:lnTo>
                  <a:pt x="779322" y="11950"/>
                </a:lnTo>
                <a:lnTo>
                  <a:pt x="780516" y="10782"/>
                </a:lnTo>
                <a:lnTo>
                  <a:pt x="781088" y="9359"/>
                </a:lnTo>
                <a:lnTo>
                  <a:pt x="781072" y="6032"/>
                </a:lnTo>
                <a:lnTo>
                  <a:pt x="780516" y="4660"/>
                </a:lnTo>
                <a:lnTo>
                  <a:pt x="779285" y="3454"/>
                </a:lnTo>
                <a:lnTo>
                  <a:pt x="778167" y="2298"/>
                </a:lnTo>
                <a:lnTo>
                  <a:pt x="776744" y="1739"/>
                </a:lnTo>
              </a:path>
              <a:path w="2014854" h="98425">
                <a:moveTo>
                  <a:pt x="93548" y="1739"/>
                </a:moveTo>
                <a:lnTo>
                  <a:pt x="90220" y="1739"/>
                </a:lnTo>
                <a:lnTo>
                  <a:pt x="88811" y="2298"/>
                </a:lnTo>
                <a:lnTo>
                  <a:pt x="86499" y="4622"/>
                </a:lnTo>
                <a:lnTo>
                  <a:pt x="85928" y="6032"/>
                </a:lnTo>
                <a:lnTo>
                  <a:pt x="85928" y="9359"/>
                </a:lnTo>
                <a:lnTo>
                  <a:pt x="86512" y="10782"/>
                </a:lnTo>
                <a:lnTo>
                  <a:pt x="88849" y="13131"/>
                </a:lnTo>
                <a:lnTo>
                  <a:pt x="90258" y="13715"/>
                </a:lnTo>
                <a:lnTo>
                  <a:pt x="93548" y="13715"/>
                </a:lnTo>
                <a:lnTo>
                  <a:pt x="94970" y="13131"/>
                </a:lnTo>
                <a:lnTo>
                  <a:pt x="97320" y="10782"/>
                </a:lnTo>
                <a:lnTo>
                  <a:pt x="97904" y="9359"/>
                </a:lnTo>
                <a:lnTo>
                  <a:pt x="97888" y="6032"/>
                </a:lnTo>
                <a:lnTo>
                  <a:pt x="97320" y="4660"/>
                </a:lnTo>
                <a:lnTo>
                  <a:pt x="96101" y="3454"/>
                </a:lnTo>
                <a:lnTo>
                  <a:pt x="94970" y="2298"/>
                </a:lnTo>
                <a:lnTo>
                  <a:pt x="93548" y="1739"/>
                </a:lnTo>
              </a:path>
              <a:path w="2014854" h="98425">
                <a:moveTo>
                  <a:pt x="605497" y="1790"/>
                </a:moveTo>
                <a:lnTo>
                  <a:pt x="603884" y="1790"/>
                </a:lnTo>
                <a:lnTo>
                  <a:pt x="599249" y="1943"/>
                </a:lnTo>
                <a:lnTo>
                  <a:pt x="591515" y="2298"/>
                </a:lnTo>
                <a:lnTo>
                  <a:pt x="591515" y="76987"/>
                </a:lnTo>
                <a:lnTo>
                  <a:pt x="601713" y="76987"/>
                </a:lnTo>
                <a:lnTo>
                  <a:pt x="601713" y="48247"/>
                </a:lnTo>
                <a:lnTo>
                  <a:pt x="613234" y="48247"/>
                </a:lnTo>
                <a:lnTo>
                  <a:pt x="621854" y="47170"/>
                </a:lnTo>
                <a:lnTo>
                  <a:pt x="630843" y="42451"/>
                </a:lnTo>
                <a:lnTo>
                  <a:pt x="632816" y="39573"/>
                </a:lnTo>
                <a:lnTo>
                  <a:pt x="608304" y="39573"/>
                </a:lnTo>
                <a:lnTo>
                  <a:pt x="601713" y="39052"/>
                </a:lnTo>
                <a:lnTo>
                  <a:pt x="601713" y="11455"/>
                </a:lnTo>
                <a:lnTo>
                  <a:pt x="604075" y="11125"/>
                </a:lnTo>
                <a:lnTo>
                  <a:pt x="605916" y="10960"/>
                </a:lnTo>
                <a:lnTo>
                  <a:pt x="633242" y="10960"/>
                </a:lnTo>
                <a:lnTo>
                  <a:pt x="629896" y="7231"/>
                </a:lnTo>
                <a:lnTo>
                  <a:pt x="619727" y="3150"/>
                </a:lnTo>
                <a:lnTo>
                  <a:pt x="605497" y="1790"/>
                </a:lnTo>
              </a:path>
              <a:path w="2014854" h="98425">
                <a:moveTo>
                  <a:pt x="613234" y="48247"/>
                </a:moveTo>
                <a:lnTo>
                  <a:pt x="601713" y="48247"/>
                </a:lnTo>
              </a:path>
              <a:path w="2014854" h="98425">
                <a:moveTo>
                  <a:pt x="633242" y="10960"/>
                </a:moveTo>
                <a:lnTo>
                  <a:pt x="620776" y="10960"/>
                </a:lnTo>
              </a:path>
              <a:path w="2014854" h="98425">
                <a:moveTo>
                  <a:pt x="621220" y="39573"/>
                </a:moveTo>
                <a:lnTo>
                  <a:pt x="632816" y="39573"/>
                </a:lnTo>
              </a:path>
              <a:path w="2014854" h="98425">
                <a:moveTo>
                  <a:pt x="601713" y="48247"/>
                </a:moveTo>
                <a:lnTo>
                  <a:pt x="613234" y="48247"/>
                </a:lnTo>
              </a:path>
              <a:path w="2014854" h="98425">
                <a:moveTo>
                  <a:pt x="613234" y="48247"/>
                </a:moveTo>
                <a:lnTo>
                  <a:pt x="601713" y="48247"/>
                </a:lnTo>
                <a:lnTo>
                  <a:pt x="605586" y="48577"/>
                </a:lnTo>
                <a:lnTo>
                  <a:pt x="608114" y="48742"/>
                </a:lnTo>
                <a:lnTo>
                  <a:pt x="609269" y="48742"/>
                </a:lnTo>
                <a:lnTo>
                  <a:pt x="613234" y="48247"/>
                </a:lnTo>
              </a:path>
              <a:path w="2014854" h="98425">
                <a:moveTo>
                  <a:pt x="632816" y="39573"/>
                </a:moveTo>
                <a:lnTo>
                  <a:pt x="621220" y="39573"/>
                </a:lnTo>
              </a:path>
              <a:path w="2014854" h="98425">
                <a:moveTo>
                  <a:pt x="620776" y="10960"/>
                </a:moveTo>
                <a:lnTo>
                  <a:pt x="633242" y="10960"/>
                </a:lnTo>
              </a:path>
              <a:path w="2014854" h="98425">
                <a:moveTo>
                  <a:pt x="633242" y="10960"/>
                </a:moveTo>
                <a:lnTo>
                  <a:pt x="620776" y="10960"/>
                </a:lnTo>
                <a:lnTo>
                  <a:pt x="627519" y="15519"/>
                </a:lnTo>
                <a:lnTo>
                  <a:pt x="627503" y="34581"/>
                </a:lnTo>
                <a:lnTo>
                  <a:pt x="621220" y="39573"/>
                </a:lnTo>
                <a:lnTo>
                  <a:pt x="632816" y="39573"/>
                </a:lnTo>
                <a:lnTo>
                  <a:pt x="636239" y="34569"/>
                </a:lnTo>
                <a:lnTo>
                  <a:pt x="638035" y="23558"/>
                </a:lnTo>
                <a:lnTo>
                  <a:pt x="635999" y="14033"/>
                </a:lnTo>
                <a:lnTo>
                  <a:pt x="633242" y="10960"/>
                </a:lnTo>
              </a:path>
              <a:path w="2014854" h="98425">
                <a:moveTo>
                  <a:pt x="402386" y="2298"/>
                </a:moveTo>
                <a:lnTo>
                  <a:pt x="357758" y="2298"/>
                </a:lnTo>
                <a:lnTo>
                  <a:pt x="357758" y="76987"/>
                </a:lnTo>
                <a:lnTo>
                  <a:pt x="401840" y="76987"/>
                </a:lnTo>
                <a:lnTo>
                  <a:pt x="401840" y="67817"/>
                </a:lnTo>
                <a:lnTo>
                  <a:pt x="367957" y="67817"/>
                </a:lnTo>
                <a:lnTo>
                  <a:pt x="367957" y="40893"/>
                </a:lnTo>
                <a:lnTo>
                  <a:pt x="392645" y="40893"/>
                </a:lnTo>
                <a:lnTo>
                  <a:pt x="392645" y="32232"/>
                </a:lnTo>
                <a:lnTo>
                  <a:pt x="367957" y="32232"/>
                </a:lnTo>
                <a:lnTo>
                  <a:pt x="367957" y="11455"/>
                </a:lnTo>
                <a:lnTo>
                  <a:pt x="402386" y="11455"/>
                </a:lnTo>
                <a:lnTo>
                  <a:pt x="402386" y="2298"/>
                </a:lnTo>
              </a:path>
              <a:path w="2014854" h="98425">
                <a:moveTo>
                  <a:pt x="27317" y="29006"/>
                </a:moveTo>
                <a:lnTo>
                  <a:pt x="18338" y="29006"/>
                </a:lnTo>
                <a:lnTo>
                  <a:pt x="35115" y="78016"/>
                </a:lnTo>
                <a:lnTo>
                  <a:pt x="37680" y="78016"/>
                </a:lnTo>
                <a:lnTo>
                  <a:pt x="44737" y="56807"/>
                </a:lnTo>
                <a:lnTo>
                  <a:pt x="36385" y="56807"/>
                </a:lnTo>
                <a:lnTo>
                  <a:pt x="27317" y="29006"/>
                </a:lnTo>
              </a:path>
              <a:path w="2014854" h="98425">
                <a:moveTo>
                  <a:pt x="18338" y="29006"/>
                </a:moveTo>
                <a:lnTo>
                  <a:pt x="27317" y="29006"/>
                </a:lnTo>
              </a:path>
              <a:path w="2014854" h="98425">
                <a:moveTo>
                  <a:pt x="36385" y="56807"/>
                </a:moveTo>
                <a:lnTo>
                  <a:pt x="44737" y="56807"/>
                </a:lnTo>
              </a:path>
              <a:path w="2014854" h="98425">
                <a:moveTo>
                  <a:pt x="27317" y="29006"/>
                </a:moveTo>
                <a:lnTo>
                  <a:pt x="18338" y="29006"/>
                </a:lnTo>
              </a:path>
              <a:path w="2014854" h="98425">
                <a:moveTo>
                  <a:pt x="18605" y="2298"/>
                </a:moveTo>
                <a:lnTo>
                  <a:pt x="13957" y="2298"/>
                </a:lnTo>
                <a:lnTo>
                  <a:pt x="0" y="76987"/>
                </a:lnTo>
                <a:lnTo>
                  <a:pt x="9677" y="76987"/>
                </a:lnTo>
                <a:lnTo>
                  <a:pt x="18338" y="29006"/>
                </a:lnTo>
                <a:lnTo>
                  <a:pt x="27317" y="29006"/>
                </a:lnTo>
                <a:lnTo>
                  <a:pt x="18605" y="2298"/>
                </a:lnTo>
              </a:path>
              <a:path w="2014854" h="98425">
                <a:moveTo>
                  <a:pt x="62813" y="29006"/>
                </a:moveTo>
                <a:lnTo>
                  <a:pt x="53987" y="29006"/>
                </a:lnTo>
                <a:lnTo>
                  <a:pt x="62864" y="76987"/>
                </a:lnTo>
                <a:lnTo>
                  <a:pt x="72555" y="76987"/>
                </a:lnTo>
                <a:lnTo>
                  <a:pt x="62813" y="29006"/>
                </a:lnTo>
              </a:path>
              <a:path w="2014854" h="98425">
                <a:moveTo>
                  <a:pt x="53987" y="29006"/>
                </a:moveTo>
                <a:lnTo>
                  <a:pt x="62813" y="29006"/>
                </a:lnTo>
              </a:path>
              <a:path w="2014854" h="98425">
                <a:moveTo>
                  <a:pt x="44737" y="56807"/>
                </a:moveTo>
                <a:lnTo>
                  <a:pt x="36385" y="56807"/>
                </a:lnTo>
              </a:path>
              <a:path w="2014854" h="98425">
                <a:moveTo>
                  <a:pt x="62813" y="29006"/>
                </a:moveTo>
                <a:lnTo>
                  <a:pt x="53987" y="29006"/>
                </a:lnTo>
              </a:path>
              <a:path w="2014854" h="98425">
                <a:moveTo>
                  <a:pt x="57391" y="2298"/>
                </a:moveTo>
                <a:lnTo>
                  <a:pt x="52819" y="2298"/>
                </a:lnTo>
                <a:lnTo>
                  <a:pt x="36385" y="56807"/>
                </a:lnTo>
                <a:lnTo>
                  <a:pt x="44737" y="56807"/>
                </a:lnTo>
                <a:lnTo>
                  <a:pt x="53987" y="29006"/>
                </a:lnTo>
                <a:lnTo>
                  <a:pt x="62813" y="29006"/>
                </a:lnTo>
                <a:lnTo>
                  <a:pt x="57391" y="2298"/>
                </a:lnTo>
              </a:path>
              <a:path w="2014854" h="98425">
                <a:moveTo>
                  <a:pt x="1952028" y="30035"/>
                </a:moveTo>
                <a:lnTo>
                  <a:pt x="1942350" y="30035"/>
                </a:lnTo>
                <a:lnTo>
                  <a:pt x="1942350" y="65925"/>
                </a:lnTo>
                <a:lnTo>
                  <a:pt x="1943823" y="69976"/>
                </a:lnTo>
                <a:lnTo>
                  <a:pt x="1949780" y="76403"/>
                </a:lnTo>
                <a:lnTo>
                  <a:pt x="1953412" y="78016"/>
                </a:lnTo>
                <a:lnTo>
                  <a:pt x="1962543" y="78016"/>
                </a:lnTo>
                <a:lnTo>
                  <a:pt x="1966937" y="77508"/>
                </a:lnTo>
                <a:lnTo>
                  <a:pt x="1970951" y="76479"/>
                </a:lnTo>
                <a:lnTo>
                  <a:pt x="1969836" y="69862"/>
                </a:lnTo>
                <a:lnTo>
                  <a:pt x="1958403" y="69862"/>
                </a:lnTo>
                <a:lnTo>
                  <a:pt x="1955901" y="68884"/>
                </a:lnTo>
                <a:lnTo>
                  <a:pt x="1952815" y="65024"/>
                </a:lnTo>
                <a:lnTo>
                  <a:pt x="1952028" y="61747"/>
                </a:lnTo>
                <a:lnTo>
                  <a:pt x="1952028" y="30035"/>
                </a:lnTo>
              </a:path>
              <a:path w="2014854" h="98425">
                <a:moveTo>
                  <a:pt x="1964296" y="69862"/>
                </a:moveTo>
                <a:lnTo>
                  <a:pt x="1969836" y="69862"/>
                </a:lnTo>
              </a:path>
              <a:path w="2014854" h="98425">
                <a:moveTo>
                  <a:pt x="1942350" y="30035"/>
                </a:moveTo>
                <a:lnTo>
                  <a:pt x="1952028" y="30035"/>
                </a:lnTo>
              </a:path>
              <a:path w="2014854" h="98425">
                <a:moveTo>
                  <a:pt x="1969836" y="69862"/>
                </a:moveTo>
                <a:lnTo>
                  <a:pt x="1964296" y="69862"/>
                </a:lnTo>
              </a:path>
              <a:path w="2014854" h="98425">
                <a:moveTo>
                  <a:pt x="1969515" y="67957"/>
                </a:moveTo>
                <a:lnTo>
                  <a:pt x="1966874" y="69227"/>
                </a:lnTo>
                <a:lnTo>
                  <a:pt x="1964296" y="69862"/>
                </a:lnTo>
                <a:lnTo>
                  <a:pt x="1969836" y="69862"/>
                </a:lnTo>
                <a:lnTo>
                  <a:pt x="1969515" y="67957"/>
                </a:lnTo>
              </a:path>
              <a:path w="2014854" h="98425">
                <a:moveTo>
                  <a:pt x="1952028" y="30035"/>
                </a:moveTo>
                <a:lnTo>
                  <a:pt x="1942350" y="30035"/>
                </a:lnTo>
              </a:path>
              <a:path w="2014854" h="98425">
                <a:moveTo>
                  <a:pt x="1967026" y="22377"/>
                </a:moveTo>
                <a:lnTo>
                  <a:pt x="1936013" y="22377"/>
                </a:lnTo>
                <a:lnTo>
                  <a:pt x="1936013" y="30035"/>
                </a:lnTo>
                <a:lnTo>
                  <a:pt x="1967026" y="30035"/>
                </a:lnTo>
                <a:lnTo>
                  <a:pt x="1967026" y="22377"/>
                </a:lnTo>
              </a:path>
              <a:path w="2014854" h="98425">
                <a:moveTo>
                  <a:pt x="1942350" y="22377"/>
                </a:moveTo>
                <a:lnTo>
                  <a:pt x="1952028" y="22377"/>
                </a:lnTo>
              </a:path>
              <a:path w="2014854" h="98425">
                <a:moveTo>
                  <a:pt x="1952028" y="22377"/>
                </a:moveTo>
                <a:lnTo>
                  <a:pt x="1942350" y="22377"/>
                </a:lnTo>
              </a:path>
              <a:path w="2014854" h="98425">
                <a:moveTo>
                  <a:pt x="1952028" y="7226"/>
                </a:moveTo>
                <a:lnTo>
                  <a:pt x="1942350" y="10960"/>
                </a:lnTo>
                <a:lnTo>
                  <a:pt x="1942350" y="22377"/>
                </a:lnTo>
                <a:lnTo>
                  <a:pt x="1952028" y="22377"/>
                </a:lnTo>
                <a:lnTo>
                  <a:pt x="1952028" y="7226"/>
                </a:lnTo>
              </a:path>
              <a:path w="2014854" h="98425">
                <a:moveTo>
                  <a:pt x="1184376" y="30035"/>
                </a:moveTo>
                <a:lnTo>
                  <a:pt x="1174699" y="30035"/>
                </a:lnTo>
                <a:lnTo>
                  <a:pt x="1174699" y="65925"/>
                </a:lnTo>
                <a:lnTo>
                  <a:pt x="1176185" y="69976"/>
                </a:lnTo>
                <a:lnTo>
                  <a:pt x="1182128" y="76403"/>
                </a:lnTo>
                <a:lnTo>
                  <a:pt x="1185760" y="78016"/>
                </a:lnTo>
                <a:lnTo>
                  <a:pt x="1194892" y="78016"/>
                </a:lnTo>
                <a:lnTo>
                  <a:pt x="1199299" y="77508"/>
                </a:lnTo>
                <a:lnTo>
                  <a:pt x="1203299" y="76479"/>
                </a:lnTo>
                <a:lnTo>
                  <a:pt x="1202185" y="69862"/>
                </a:lnTo>
                <a:lnTo>
                  <a:pt x="1190752" y="69862"/>
                </a:lnTo>
                <a:lnTo>
                  <a:pt x="1188262" y="68884"/>
                </a:lnTo>
                <a:lnTo>
                  <a:pt x="1185163" y="65024"/>
                </a:lnTo>
                <a:lnTo>
                  <a:pt x="1184376" y="61747"/>
                </a:lnTo>
                <a:lnTo>
                  <a:pt x="1184376" y="30035"/>
                </a:lnTo>
              </a:path>
              <a:path w="2014854" h="98425">
                <a:moveTo>
                  <a:pt x="1196644" y="69862"/>
                </a:moveTo>
                <a:lnTo>
                  <a:pt x="1202185" y="69862"/>
                </a:lnTo>
              </a:path>
              <a:path w="2014854" h="98425">
                <a:moveTo>
                  <a:pt x="1174699" y="30035"/>
                </a:moveTo>
                <a:lnTo>
                  <a:pt x="1184376" y="30035"/>
                </a:lnTo>
              </a:path>
              <a:path w="2014854" h="98425">
                <a:moveTo>
                  <a:pt x="1202185" y="69862"/>
                </a:moveTo>
                <a:lnTo>
                  <a:pt x="1196644" y="69862"/>
                </a:lnTo>
              </a:path>
              <a:path w="2014854" h="98425">
                <a:moveTo>
                  <a:pt x="1201864" y="67957"/>
                </a:moveTo>
                <a:lnTo>
                  <a:pt x="1199235" y="69227"/>
                </a:lnTo>
                <a:lnTo>
                  <a:pt x="1196644" y="69862"/>
                </a:lnTo>
                <a:lnTo>
                  <a:pt x="1202185" y="69862"/>
                </a:lnTo>
                <a:lnTo>
                  <a:pt x="1201864" y="67957"/>
                </a:lnTo>
              </a:path>
              <a:path w="2014854" h="98425">
                <a:moveTo>
                  <a:pt x="1184376" y="30035"/>
                </a:moveTo>
                <a:lnTo>
                  <a:pt x="1174699" y="30035"/>
                </a:lnTo>
              </a:path>
              <a:path w="2014854" h="98425">
                <a:moveTo>
                  <a:pt x="1199387" y="22377"/>
                </a:moveTo>
                <a:lnTo>
                  <a:pt x="1168374" y="22377"/>
                </a:lnTo>
                <a:lnTo>
                  <a:pt x="1168374" y="30035"/>
                </a:lnTo>
                <a:lnTo>
                  <a:pt x="1199387" y="30035"/>
                </a:lnTo>
                <a:lnTo>
                  <a:pt x="1199387" y="22377"/>
                </a:lnTo>
              </a:path>
              <a:path w="2014854" h="98425">
                <a:moveTo>
                  <a:pt x="1174699" y="22377"/>
                </a:moveTo>
                <a:lnTo>
                  <a:pt x="1184376" y="22377"/>
                </a:lnTo>
              </a:path>
              <a:path w="2014854" h="98425">
                <a:moveTo>
                  <a:pt x="1184376" y="22377"/>
                </a:moveTo>
                <a:lnTo>
                  <a:pt x="1174699" y="22377"/>
                </a:lnTo>
              </a:path>
              <a:path w="2014854" h="98425">
                <a:moveTo>
                  <a:pt x="1184376" y="7226"/>
                </a:moveTo>
                <a:lnTo>
                  <a:pt x="1174699" y="10960"/>
                </a:lnTo>
                <a:lnTo>
                  <a:pt x="1174699" y="22377"/>
                </a:lnTo>
                <a:lnTo>
                  <a:pt x="1184376" y="22377"/>
                </a:lnTo>
                <a:lnTo>
                  <a:pt x="1184376" y="7226"/>
                </a:lnTo>
              </a:path>
              <a:path w="2014854" h="98425">
                <a:moveTo>
                  <a:pt x="866775" y="30035"/>
                </a:moveTo>
                <a:lnTo>
                  <a:pt x="857097" y="30035"/>
                </a:lnTo>
                <a:lnTo>
                  <a:pt x="857097" y="65925"/>
                </a:lnTo>
                <a:lnTo>
                  <a:pt x="858583" y="69976"/>
                </a:lnTo>
                <a:lnTo>
                  <a:pt x="864527" y="76403"/>
                </a:lnTo>
                <a:lnTo>
                  <a:pt x="868172" y="78016"/>
                </a:lnTo>
                <a:lnTo>
                  <a:pt x="877277" y="78016"/>
                </a:lnTo>
                <a:lnTo>
                  <a:pt x="881697" y="77508"/>
                </a:lnTo>
                <a:lnTo>
                  <a:pt x="885698" y="76479"/>
                </a:lnTo>
                <a:lnTo>
                  <a:pt x="884583" y="69862"/>
                </a:lnTo>
                <a:lnTo>
                  <a:pt x="873150" y="69862"/>
                </a:lnTo>
                <a:lnTo>
                  <a:pt x="870648" y="68884"/>
                </a:lnTo>
                <a:lnTo>
                  <a:pt x="867549" y="65024"/>
                </a:lnTo>
                <a:lnTo>
                  <a:pt x="866775" y="61747"/>
                </a:lnTo>
                <a:lnTo>
                  <a:pt x="866775" y="30035"/>
                </a:lnTo>
              </a:path>
              <a:path w="2014854" h="98425">
                <a:moveTo>
                  <a:pt x="879043" y="69862"/>
                </a:moveTo>
                <a:lnTo>
                  <a:pt x="884583" y="69862"/>
                </a:lnTo>
              </a:path>
              <a:path w="2014854" h="98425">
                <a:moveTo>
                  <a:pt x="857097" y="30035"/>
                </a:moveTo>
                <a:lnTo>
                  <a:pt x="866775" y="30035"/>
                </a:lnTo>
              </a:path>
              <a:path w="2014854" h="98425">
                <a:moveTo>
                  <a:pt x="884583" y="69862"/>
                </a:moveTo>
                <a:lnTo>
                  <a:pt x="879043" y="69862"/>
                </a:lnTo>
              </a:path>
              <a:path w="2014854" h="98425">
                <a:moveTo>
                  <a:pt x="884262" y="67957"/>
                </a:moveTo>
                <a:lnTo>
                  <a:pt x="881621" y="69227"/>
                </a:lnTo>
                <a:lnTo>
                  <a:pt x="879043" y="69862"/>
                </a:lnTo>
                <a:lnTo>
                  <a:pt x="884583" y="69862"/>
                </a:lnTo>
                <a:lnTo>
                  <a:pt x="884262" y="67957"/>
                </a:lnTo>
              </a:path>
              <a:path w="2014854" h="98425">
                <a:moveTo>
                  <a:pt x="866775" y="30035"/>
                </a:moveTo>
                <a:lnTo>
                  <a:pt x="857097" y="30035"/>
                </a:lnTo>
              </a:path>
              <a:path w="2014854" h="98425">
                <a:moveTo>
                  <a:pt x="881773" y="22377"/>
                </a:moveTo>
                <a:lnTo>
                  <a:pt x="850747" y="22377"/>
                </a:lnTo>
                <a:lnTo>
                  <a:pt x="850747" y="30035"/>
                </a:lnTo>
                <a:lnTo>
                  <a:pt x="881773" y="30035"/>
                </a:lnTo>
                <a:lnTo>
                  <a:pt x="881773" y="22377"/>
                </a:lnTo>
              </a:path>
              <a:path w="2014854" h="98425">
                <a:moveTo>
                  <a:pt x="857097" y="22377"/>
                </a:moveTo>
                <a:lnTo>
                  <a:pt x="866775" y="22377"/>
                </a:lnTo>
              </a:path>
              <a:path w="2014854" h="98425">
                <a:moveTo>
                  <a:pt x="866775" y="22377"/>
                </a:moveTo>
                <a:lnTo>
                  <a:pt x="857097" y="22377"/>
                </a:lnTo>
              </a:path>
              <a:path w="2014854" h="98425">
                <a:moveTo>
                  <a:pt x="866775" y="7226"/>
                </a:moveTo>
                <a:lnTo>
                  <a:pt x="857097" y="10960"/>
                </a:lnTo>
                <a:lnTo>
                  <a:pt x="857097" y="22377"/>
                </a:lnTo>
                <a:lnTo>
                  <a:pt x="866775" y="22377"/>
                </a:lnTo>
                <a:lnTo>
                  <a:pt x="866775" y="7226"/>
                </a:lnTo>
              </a:path>
              <a:path w="2014854" h="98425">
                <a:moveTo>
                  <a:pt x="529081" y="30035"/>
                </a:moveTo>
                <a:lnTo>
                  <a:pt x="519404" y="30035"/>
                </a:lnTo>
                <a:lnTo>
                  <a:pt x="519404" y="65925"/>
                </a:lnTo>
                <a:lnTo>
                  <a:pt x="520877" y="69976"/>
                </a:lnTo>
                <a:lnTo>
                  <a:pt x="526834" y="76403"/>
                </a:lnTo>
                <a:lnTo>
                  <a:pt x="530466" y="78016"/>
                </a:lnTo>
                <a:lnTo>
                  <a:pt x="539597" y="78016"/>
                </a:lnTo>
                <a:lnTo>
                  <a:pt x="544004" y="77508"/>
                </a:lnTo>
                <a:lnTo>
                  <a:pt x="548004" y="76479"/>
                </a:lnTo>
                <a:lnTo>
                  <a:pt x="546900" y="69862"/>
                </a:lnTo>
                <a:lnTo>
                  <a:pt x="535457" y="69862"/>
                </a:lnTo>
                <a:lnTo>
                  <a:pt x="532968" y="68884"/>
                </a:lnTo>
                <a:lnTo>
                  <a:pt x="529869" y="65024"/>
                </a:lnTo>
                <a:lnTo>
                  <a:pt x="529081" y="61747"/>
                </a:lnTo>
                <a:lnTo>
                  <a:pt x="529081" y="30035"/>
                </a:lnTo>
              </a:path>
              <a:path w="2014854" h="98425">
                <a:moveTo>
                  <a:pt x="541350" y="69862"/>
                </a:moveTo>
                <a:lnTo>
                  <a:pt x="546900" y="69862"/>
                </a:lnTo>
              </a:path>
              <a:path w="2014854" h="98425">
                <a:moveTo>
                  <a:pt x="519404" y="30035"/>
                </a:moveTo>
                <a:lnTo>
                  <a:pt x="529081" y="30035"/>
                </a:lnTo>
              </a:path>
              <a:path w="2014854" h="98425">
                <a:moveTo>
                  <a:pt x="546900" y="69862"/>
                </a:moveTo>
                <a:lnTo>
                  <a:pt x="541350" y="69862"/>
                </a:lnTo>
              </a:path>
              <a:path w="2014854" h="98425">
                <a:moveTo>
                  <a:pt x="546582" y="67957"/>
                </a:moveTo>
                <a:lnTo>
                  <a:pt x="543928" y="69227"/>
                </a:lnTo>
                <a:lnTo>
                  <a:pt x="541350" y="69862"/>
                </a:lnTo>
                <a:lnTo>
                  <a:pt x="546900" y="69862"/>
                </a:lnTo>
                <a:lnTo>
                  <a:pt x="546582" y="67957"/>
                </a:lnTo>
              </a:path>
              <a:path w="2014854" h="98425">
                <a:moveTo>
                  <a:pt x="529081" y="30035"/>
                </a:moveTo>
                <a:lnTo>
                  <a:pt x="519404" y="30035"/>
                </a:lnTo>
              </a:path>
              <a:path w="2014854" h="98425">
                <a:moveTo>
                  <a:pt x="544080" y="22377"/>
                </a:moveTo>
                <a:lnTo>
                  <a:pt x="513079" y="22377"/>
                </a:lnTo>
                <a:lnTo>
                  <a:pt x="513079" y="30035"/>
                </a:lnTo>
                <a:lnTo>
                  <a:pt x="544080" y="30035"/>
                </a:lnTo>
                <a:lnTo>
                  <a:pt x="544080" y="22377"/>
                </a:lnTo>
              </a:path>
              <a:path w="2014854" h="98425">
                <a:moveTo>
                  <a:pt x="519404" y="22377"/>
                </a:moveTo>
                <a:lnTo>
                  <a:pt x="529081" y="22377"/>
                </a:lnTo>
              </a:path>
              <a:path w="2014854" h="98425">
                <a:moveTo>
                  <a:pt x="529081" y="22377"/>
                </a:moveTo>
                <a:lnTo>
                  <a:pt x="519404" y="22377"/>
                </a:lnTo>
              </a:path>
              <a:path w="2014854" h="98425">
                <a:moveTo>
                  <a:pt x="529081" y="7226"/>
                </a:moveTo>
                <a:lnTo>
                  <a:pt x="519404" y="10960"/>
                </a:lnTo>
                <a:lnTo>
                  <a:pt x="519404" y="22377"/>
                </a:lnTo>
                <a:lnTo>
                  <a:pt x="529081" y="22377"/>
                </a:lnTo>
                <a:lnTo>
                  <a:pt x="529081" y="7226"/>
                </a:lnTo>
              </a:path>
              <a:path w="2014854" h="98425">
                <a:moveTo>
                  <a:pt x="1909787" y="21374"/>
                </a:moveTo>
                <a:lnTo>
                  <a:pt x="1895309" y="21374"/>
                </a:lnTo>
                <a:lnTo>
                  <a:pt x="1889505" y="23787"/>
                </a:lnTo>
                <a:lnTo>
                  <a:pt x="1879155" y="34086"/>
                </a:lnTo>
                <a:lnTo>
                  <a:pt x="1876399" y="41313"/>
                </a:lnTo>
                <a:lnTo>
                  <a:pt x="1876399" y="59004"/>
                </a:lnTo>
                <a:lnTo>
                  <a:pt x="1879091" y="65887"/>
                </a:lnTo>
                <a:lnTo>
                  <a:pt x="1889213" y="75691"/>
                </a:lnTo>
                <a:lnTo>
                  <a:pt x="1895043" y="78016"/>
                </a:lnTo>
                <a:lnTo>
                  <a:pt x="1906663" y="78016"/>
                </a:lnTo>
                <a:lnTo>
                  <a:pt x="1910981" y="77304"/>
                </a:lnTo>
                <a:lnTo>
                  <a:pt x="1914855" y="75882"/>
                </a:lnTo>
                <a:lnTo>
                  <a:pt x="1917953" y="74777"/>
                </a:lnTo>
                <a:lnTo>
                  <a:pt x="1920239" y="73494"/>
                </a:lnTo>
                <a:lnTo>
                  <a:pt x="1921738" y="71996"/>
                </a:lnTo>
                <a:lnTo>
                  <a:pt x="1920494" y="69862"/>
                </a:lnTo>
                <a:lnTo>
                  <a:pt x="1898929" y="69862"/>
                </a:lnTo>
                <a:lnTo>
                  <a:pt x="1894954" y="68364"/>
                </a:lnTo>
                <a:lnTo>
                  <a:pt x="1891855" y="65366"/>
                </a:lnTo>
                <a:lnTo>
                  <a:pt x="1888362" y="61937"/>
                </a:lnTo>
                <a:lnTo>
                  <a:pt x="1886597" y="57035"/>
                </a:lnTo>
                <a:lnTo>
                  <a:pt x="1886597" y="50622"/>
                </a:lnTo>
                <a:lnTo>
                  <a:pt x="1925967" y="50622"/>
                </a:lnTo>
                <a:lnTo>
                  <a:pt x="1926475" y="48831"/>
                </a:lnTo>
                <a:lnTo>
                  <a:pt x="1926742" y="46875"/>
                </a:lnTo>
                <a:lnTo>
                  <a:pt x="1926742" y="43586"/>
                </a:lnTo>
                <a:lnTo>
                  <a:pt x="1886864" y="43586"/>
                </a:lnTo>
                <a:lnTo>
                  <a:pt x="1887245" y="39649"/>
                </a:lnTo>
                <a:lnTo>
                  <a:pt x="1888820" y="36360"/>
                </a:lnTo>
                <a:lnTo>
                  <a:pt x="1894522" y="30924"/>
                </a:lnTo>
                <a:lnTo>
                  <a:pt x="1898141" y="29514"/>
                </a:lnTo>
                <a:lnTo>
                  <a:pt x="1921914" y="29514"/>
                </a:lnTo>
                <a:lnTo>
                  <a:pt x="1915896" y="23558"/>
                </a:lnTo>
                <a:lnTo>
                  <a:pt x="1909787" y="21374"/>
                </a:lnTo>
              </a:path>
              <a:path w="2014854" h="98425">
                <a:moveTo>
                  <a:pt x="1909330" y="69862"/>
                </a:moveTo>
                <a:lnTo>
                  <a:pt x="1920494" y="69862"/>
                </a:lnTo>
              </a:path>
              <a:path w="2014854" h="98425">
                <a:moveTo>
                  <a:pt x="1921914" y="29514"/>
                </a:moveTo>
                <a:lnTo>
                  <a:pt x="1907095" y="29514"/>
                </a:lnTo>
              </a:path>
              <a:path w="2014854" h="98425">
                <a:moveTo>
                  <a:pt x="1917090" y="43586"/>
                </a:moveTo>
                <a:lnTo>
                  <a:pt x="1926742" y="43586"/>
                </a:lnTo>
              </a:path>
              <a:path w="2014854" h="98425">
                <a:moveTo>
                  <a:pt x="1920494" y="69862"/>
                </a:moveTo>
                <a:lnTo>
                  <a:pt x="1909330" y="69862"/>
                </a:lnTo>
              </a:path>
              <a:path w="2014854" h="98425">
                <a:moveTo>
                  <a:pt x="1917674" y="65024"/>
                </a:moveTo>
                <a:lnTo>
                  <a:pt x="1913953" y="68249"/>
                </a:lnTo>
                <a:lnTo>
                  <a:pt x="1909330" y="69862"/>
                </a:lnTo>
                <a:lnTo>
                  <a:pt x="1920494" y="69862"/>
                </a:lnTo>
                <a:lnTo>
                  <a:pt x="1917674" y="65024"/>
                </a:lnTo>
              </a:path>
              <a:path w="2014854" h="98425">
                <a:moveTo>
                  <a:pt x="1926742" y="43586"/>
                </a:moveTo>
                <a:lnTo>
                  <a:pt x="1917090" y="43586"/>
                </a:lnTo>
              </a:path>
              <a:path w="2014854" h="98425">
                <a:moveTo>
                  <a:pt x="1907095" y="29514"/>
                </a:moveTo>
                <a:lnTo>
                  <a:pt x="1921914" y="29514"/>
                </a:lnTo>
              </a:path>
              <a:path w="2014854" h="98425">
                <a:moveTo>
                  <a:pt x="1921914" y="29514"/>
                </a:moveTo>
                <a:lnTo>
                  <a:pt x="1907095" y="29514"/>
                </a:lnTo>
                <a:lnTo>
                  <a:pt x="1910740" y="30937"/>
                </a:lnTo>
                <a:lnTo>
                  <a:pt x="1913420" y="33820"/>
                </a:lnTo>
                <a:lnTo>
                  <a:pt x="1915883" y="36423"/>
                </a:lnTo>
                <a:lnTo>
                  <a:pt x="1917076" y="39649"/>
                </a:lnTo>
                <a:lnTo>
                  <a:pt x="1917090" y="43586"/>
                </a:lnTo>
                <a:lnTo>
                  <a:pt x="1926742" y="43586"/>
                </a:lnTo>
                <a:lnTo>
                  <a:pt x="1926742" y="37744"/>
                </a:lnTo>
                <a:lnTo>
                  <a:pt x="1924583" y="32156"/>
                </a:lnTo>
                <a:lnTo>
                  <a:pt x="1921914" y="29514"/>
                </a:lnTo>
              </a:path>
              <a:path w="2014854" h="98425">
                <a:moveTo>
                  <a:pt x="1822157" y="21374"/>
                </a:moveTo>
                <a:lnTo>
                  <a:pt x="1810562" y="21374"/>
                </a:lnTo>
                <a:lnTo>
                  <a:pt x="1803653" y="24002"/>
                </a:lnTo>
                <a:lnTo>
                  <a:pt x="1793532" y="34543"/>
                </a:lnTo>
                <a:lnTo>
                  <a:pt x="1791017" y="41516"/>
                </a:lnTo>
                <a:lnTo>
                  <a:pt x="1791017" y="58762"/>
                </a:lnTo>
                <a:lnTo>
                  <a:pt x="1793455" y="65519"/>
                </a:lnTo>
                <a:lnTo>
                  <a:pt x="1803184" y="75514"/>
                </a:lnTo>
                <a:lnTo>
                  <a:pt x="1809330" y="78016"/>
                </a:lnTo>
                <a:lnTo>
                  <a:pt x="1824456" y="78016"/>
                </a:lnTo>
                <a:lnTo>
                  <a:pt x="1830882" y="76339"/>
                </a:lnTo>
                <a:lnTo>
                  <a:pt x="1836089" y="72974"/>
                </a:lnTo>
                <a:lnTo>
                  <a:pt x="1834635" y="69862"/>
                </a:lnTo>
                <a:lnTo>
                  <a:pt x="1813496" y="69862"/>
                </a:lnTo>
                <a:lnTo>
                  <a:pt x="1809114" y="68186"/>
                </a:lnTo>
                <a:lnTo>
                  <a:pt x="1805953" y="64820"/>
                </a:lnTo>
                <a:lnTo>
                  <a:pt x="1802790" y="61493"/>
                </a:lnTo>
                <a:lnTo>
                  <a:pt x="1801215" y="56603"/>
                </a:lnTo>
                <a:lnTo>
                  <a:pt x="1801215" y="43802"/>
                </a:lnTo>
                <a:lnTo>
                  <a:pt x="1802752" y="38747"/>
                </a:lnTo>
                <a:lnTo>
                  <a:pt x="1808962" y="31356"/>
                </a:lnTo>
                <a:lnTo>
                  <a:pt x="1813140" y="29514"/>
                </a:lnTo>
                <a:lnTo>
                  <a:pt x="1833887" y="29514"/>
                </a:lnTo>
                <a:lnTo>
                  <a:pt x="1835784" y="26809"/>
                </a:lnTo>
                <a:lnTo>
                  <a:pt x="1834222" y="25565"/>
                </a:lnTo>
                <a:lnTo>
                  <a:pt x="1831784" y="24345"/>
                </a:lnTo>
                <a:lnTo>
                  <a:pt x="1828507" y="23139"/>
                </a:lnTo>
                <a:lnTo>
                  <a:pt x="1825193" y="21958"/>
                </a:lnTo>
                <a:lnTo>
                  <a:pt x="1822157" y="21374"/>
                </a:lnTo>
              </a:path>
              <a:path w="2014854" h="98425">
                <a:moveTo>
                  <a:pt x="1823478" y="69862"/>
                </a:moveTo>
                <a:lnTo>
                  <a:pt x="1834635" y="69862"/>
                </a:lnTo>
              </a:path>
              <a:path w="2014854" h="98425">
                <a:moveTo>
                  <a:pt x="1833887" y="29514"/>
                </a:moveTo>
                <a:lnTo>
                  <a:pt x="1820799" y="29514"/>
                </a:lnTo>
              </a:path>
              <a:path w="2014854" h="98425">
                <a:moveTo>
                  <a:pt x="1834635" y="69862"/>
                </a:moveTo>
                <a:lnTo>
                  <a:pt x="1823478" y="69862"/>
                </a:lnTo>
              </a:path>
              <a:path w="2014854" h="98425">
                <a:moveTo>
                  <a:pt x="1832279" y="64820"/>
                </a:moveTo>
                <a:lnTo>
                  <a:pt x="1827860" y="68160"/>
                </a:lnTo>
                <a:lnTo>
                  <a:pt x="1823478" y="69862"/>
                </a:lnTo>
                <a:lnTo>
                  <a:pt x="1834635" y="69862"/>
                </a:lnTo>
                <a:lnTo>
                  <a:pt x="1832279" y="64820"/>
                </a:lnTo>
              </a:path>
              <a:path w="2014854" h="98425">
                <a:moveTo>
                  <a:pt x="1820799" y="29514"/>
                </a:moveTo>
                <a:lnTo>
                  <a:pt x="1833887" y="29514"/>
                </a:lnTo>
              </a:path>
              <a:path w="2014854" h="98425">
                <a:moveTo>
                  <a:pt x="1833887" y="29514"/>
                </a:moveTo>
                <a:lnTo>
                  <a:pt x="1820799" y="29514"/>
                </a:lnTo>
                <a:lnTo>
                  <a:pt x="1823262" y="29972"/>
                </a:lnTo>
                <a:lnTo>
                  <a:pt x="1828279" y="31724"/>
                </a:lnTo>
                <a:lnTo>
                  <a:pt x="1830019" y="32664"/>
                </a:lnTo>
                <a:lnTo>
                  <a:pt x="1830984" y="33654"/>
                </a:lnTo>
                <a:lnTo>
                  <a:pt x="1833887" y="29514"/>
                </a:lnTo>
              </a:path>
              <a:path w="2014854" h="98425">
                <a:moveTo>
                  <a:pt x="1765592" y="21374"/>
                </a:moveTo>
                <a:lnTo>
                  <a:pt x="1750352" y="21374"/>
                </a:lnTo>
                <a:lnTo>
                  <a:pt x="1744357" y="23964"/>
                </a:lnTo>
                <a:lnTo>
                  <a:pt x="1735302" y="34315"/>
                </a:lnTo>
                <a:lnTo>
                  <a:pt x="1733153" y="40716"/>
                </a:lnTo>
                <a:lnTo>
                  <a:pt x="1733048" y="58369"/>
                </a:lnTo>
                <a:lnTo>
                  <a:pt x="1735201" y="65176"/>
                </a:lnTo>
                <a:lnTo>
                  <a:pt x="1743887" y="75450"/>
                </a:lnTo>
                <a:lnTo>
                  <a:pt x="1749971" y="78016"/>
                </a:lnTo>
                <a:lnTo>
                  <a:pt x="1765363" y="78016"/>
                </a:lnTo>
                <a:lnTo>
                  <a:pt x="1771396" y="75476"/>
                </a:lnTo>
                <a:lnTo>
                  <a:pt x="1776074" y="70091"/>
                </a:lnTo>
                <a:lnTo>
                  <a:pt x="1748078" y="70091"/>
                </a:lnTo>
                <a:lnTo>
                  <a:pt x="1743214" y="63258"/>
                </a:lnTo>
                <a:lnTo>
                  <a:pt x="1743214" y="43243"/>
                </a:lnTo>
                <a:lnTo>
                  <a:pt x="1744535" y="38265"/>
                </a:lnTo>
                <a:lnTo>
                  <a:pt x="1747164" y="34658"/>
                </a:lnTo>
                <a:lnTo>
                  <a:pt x="1749818" y="31064"/>
                </a:lnTo>
                <a:lnTo>
                  <a:pt x="1753336" y="29273"/>
                </a:lnTo>
                <a:lnTo>
                  <a:pt x="1776351" y="29273"/>
                </a:lnTo>
                <a:lnTo>
                  <a:pt x="1771637" y="23863"/>
                </a:lnTo>
                <a:lnTo>
                  <a:pt x="1765592" y="21374"/>
                </a:lnTo>
              </a:path>
              <a:path w="2014854" h="98425">
                <a:moveTo>
                  <a:pt x="1776351" y="29273"/>
                </a:moveTo>
                <a:lnTo>
                  <a:pt x="1767420" y="29273"/>
                </a:lnTo>
              </a:path>
              <a:path w="2014854" h="98425">
                <a:moveTo>
                  <a:pt x="1762290" y="70091"/>
                </a:moveTo>
                <a:lnTo>
                  <a:pt x="1776074" y="70091"/>
                </a:lnTo>
              </a:path>
              <a:path w="2014854" h="98425">
                <a:moveTo>
                  <a:pt x="1776074" y="70091"/>
                </a:moveTo>
                <a:lnTo>
                  <a:pt x="1762290" y="70091"/>
                </a:lnTo>
              </a:path>
              <a:path w="2014854" h="98425">
                <a:moveTo>
                  <a:pt x="1767420" y="29273"/>
                </a:moveTo>
                <a:lnTo>
                  <a:pt x="1776351" y="29273"/>
                </a:lnTo>
              </a:path>
              <a:path w="2014854" h="98425">
                <a:moveTo>
                  <a:pt x="1776351" y="29273"/>
                </a:moveTo>
                <a:lnTo>
                  <a:pt x="1767420" y="29273"/>
                </a:lnTo>
                <a:lnTo>
                  <a:pt x="1772234" y="36029"/>
                </a:lnTo>
                <a:lnTo>
                  <a:pt x="1772234" y="55918"/>
                </a:lnTo>
                <a:lnTo>
                  <a:pt x="1770964" y="60934"/>
                </a:lnTo>
                <a:lnTo>
                  <a:pt x="1765820" y="68262"/>
                </a:lnTo>
                <a:lnTo>
                  <a:pt x="1762290" y="70091"/>
                </a:lnTo>
                <a:lnTo>
                  <a:pt x="1776074" y="70091"/>
                </a:lnTo>
                <a:lnTo>
                  <a:pt x="1780222" y="65316"/>
                </a:lnTo>
                <a:lnTo>
                  <a:pt x="1782432" y="58369"/>
                </a:lnTo>
                <a:lnTo>
                  <a:pt x="1782432" y="40716"/>
                </a:lnTo>
                <a:lnTo>
                  <a:pt x="1780273" y="33820"/>
                </a:lnTo>
                <a:lnTo>
                  <a:pt x="1776351" y="29273"/>
                </a:lnTo>
              </a:path>
              <a:path w="2014854" h="98425">
                <a:moveTo>
                  <a:pt x="1626844" y="21374"/>
                </a:moveTo>
                <a:lnTo>
                  <a:pt x="1615262" y="21374"/>
                </a:lnTo>
                <a:lnTo>
                  <a:pt x="1608353" y="24002"/>
                </a:lnTo>
                <a:lnTo>
                  <a:pt x="1598244" y="34543"/>
                </a:lnTo>
                <a:lnTo>
                  <a:pt x="1595716" y="41516"/>
                </a:lnTo>
                <a:lnTo>
                  <a:pt x="1595716" y="58762"/>
                </a:lnTo>
                <a:lnTo>
                  <a:pt x="1598142" y="65519"/>
                </a:lnTo>
                <a:lnTo>
                  <a:pt x="1607870" y="75514"/>
                </a:lnTo>
                <a:lnTo>
                  <a:pt x="1614017" y="78016"/>
                </a:lnTo>
                <a:lnTo>
                  <a:pt x="1629143" y="78016"/>
                </a:lnTo>
                <a:lnTo>
                  <a:pt x="1635594" y="76339"/>
                </a:lnTo>
                <a:lnTo>
                  <a:pt x="1640789" y="72974"/>
                </a:lnTo>
                <a:lnTo>
                  <a:pt x="1639335" y="69862"/>
                </a:lnTo>
                <a:lnTo>
                  <a:pt x="1618195" y="69862"/>
                </a:lnTo>
                <a:lnTo>
                  <a:pt x="1613801" y="68186"/>
                </a:lnTo>
                <a:lnTo>
                  <a:pt x="1610652" y="64820"/>
                </a:lnTo>
                <a:lnTo>
                  <a:pt x="1607502" y="61493"/>
                </a:lnTo>
                <a:lnTo>
                  <a:pt x="1605914" y="56603"/>
                </a:lnTo>
                <a:lnTo>
                  <a:pt x="1605914" y="43802"/>
                </a:lnTo>
                <a:lnTo>
                  <a:pt x="1607464" y="38747"/>
                </a:lnTo>
                <a:lnTo>
                  <a:pt x="1613661" y="31356"/>
                </a:lnTo>
                <a:lnTo>
                  <a:pt x="1617827" y="29514"/>
                </a:lnTo>
                <a:lnTo>
                  <a:pt x="1638594" y="29514"/>
                </a:lnTo>
                <a:lnTo>
                  <a:pt x="1640497" y="26809"/>
                </a:lnTo>
                <a:lnTo>
                  <a:pt x="1638934" y="25565"/>
                </a:lnTo>
                <a:lnTo>
                  <a:pt x="1636496" y="24345"/>
                </a:lnTo>
                <a:lnTo>
                  <a:pt x="1633207" y="23139"/>
                </a:lnTo>
                <a:lnTo>
                  <a:pt x="1629892" y="21958"/>
                </a:lnTo>
                <a:lnTo>
                  <a:pt x="1626844" y="21374"/>
                </a:lnTo>
              </a:path>
              <a:path w="2014854" h="98425">
                <a:moveTo>
                  <a:pt x="1628178" y="69862"/>
                </a:moveTo>
                <a:lnTo>
                  <a:pt x="1639335" y="69862"/>
                </a:lnTo>
              </a:path>
              <a:path w="2014854" h="98425">
                <a:moveTo>
                  <a:pt x="1638594" y="29514"/>
                </a:moveTo>
                <a:lnTo>
                  <a:pt x="1625511" y="29514"/>
                </a:lnTo>
              </a:path>
              <a:path w="2014854" h="98425">
                <a:moveTo>
                  <a:pt x="1639335" y="69862"/>
                </a:moveTo>
                <a:lnTo>
                  <a:pt x="1628178" y="69862"/>
                </a:lnTo>
              </a:path>
              <a:path w="2014854" h="98425">
                <a:moveTo>
                  <a:pt x="1636979" y="64820"/>
                </a:moveTo>
                <a:lnTo>
                  <a:pt x="1632546" y="68160"/>
                </a:lnTo>
                <a:lnTo>
                  <a:pt x="1628178" y="69862"/>
                </a:lnTo>
                <a:lnTo>
                  <a:pt x="1639335" y="69862"/>
                </a:lnTo>
                <a:lnTo>
                  <a:pt x="1636979" y="64820"/>
                </a:lnTo>
              </a:path>
              <a:path w="2014854" h="98425">
                <a:moveTo>
                  <a:pt x="1625511" y="29514"/>
                </a:moveTo>
                <a:lnTo>
                  <a:pt x="1638594" y="29514"/>
                </a:lnTo>
              </a:path>
              <a:path w="2014854" h="98425">
                <a:moveTo>
                  <a:pt x="1638594" y="29514"/>
                </a:moveTo>
                <a:lnTo>
                  <a:pt x="1625511" y="29514"/>
                </a:lnTo>
                <a:lnTo>
                  <a:pt x="1627962" y="29972"/>
                </a:lnTo>
                <a:lnTo>
                  <a:pt x="1632978" y="31724"/>
                </a:lnTo>
                <a:lnTo>
                  <a:pt x="1634718" y="32664"/>
                </a:lnTo>
                <a:lnTo>
                  <a:pt x="1635683" y="33654"/>
                </a:lnTo>
                <a:lnTo>
                  <a:pt x="1638594" y="29514"/>
                </a:lnTo>
              </a:path>
              <a:path w="2014854" h="98425">
                <a:moveTo>
                  <a:pt x="1478343" y="21374"/>
                </a:moveTo>
                <a:lnTo>
                  <a:pt x="1463852" y="21374"/>
                </a:lnTo>
                <a:lnTo>
                  <a:pt x="1458061" y="23787"/>
                </a:lnTo>
                <a:lnTo>
                  <a:pt x="1447711" y="34086"/>
                </a:lnTo>
                <a:lnTo>
                  <a:pt x="1444955" y="41313"/>
                </a:lnTo>
                <a:lnTo>
                  <a:pt x="1444955" y="59004"/>
                </a:lnTo>
                <a:lnTo>
                  <a:pt x="1447622" y="65887"/>
                </a:lnTo>
                <a:lnTo>
                  <a:pt x="1452968" y="71018"/>
                </a:lnTo>
                <a:lnTo>
                  <a:pt x="1457756" y="75691"/>
                </a:lnTo>
                <a:lnTo>
                  <a:pt x="1463598" y="78016"/>
                </a:lnTo>
                <a:lnTo>
                  <a:pt x="1475219" y="78016"/>
                </a:lnTo>
                <a:lnTo>
                  <a:pt x="1479537" y="77304"/>
                </a:lnTo>
                <a:lnTo>
                  <a:pt x="1483398" y="75882"/>
                </a:lnTo>
                <a:lnTo>
                  <a:pt x="1486496" y="74777"/>
                </a:lnTo>
                <a:lnTo>
                  <a:pt x="1488795" y="73494"/>
                </a:lnTo>
                <a:lnTo>
                  <a:pt x="1490281" y="71996"/>
                </a:lnTo>
                <a:lnTo>
                  <a:pt x="1489037" y="69862"/>
                </a:lnTo>
                <a:lnTo>
                  <a:pt x="1467484" y="69862"/>
                </a:lnTo>
                <a:lnTo>
                  <a:pt x="1463509" y="68364"/>
                </a:lnTo>
                <a:lnTo>
                  <a:pt x="1460411" y="65366"/>
                </a:lnTo>
                <a:lnTo>
                  <a:pt x="1456905" y="61937"/>
                </a:lnTo>
                <a:lnTo>
                  <a:pt x="1455153" y="57035"/>
                </a:lnTo>
                <a:lnTo>
                  <a:pt x="1455153" y="50622"/>
                </a:lnTo>
                <a:lnTo>
                  <a:pt x="1494523" y="50622"/>
                </a:lnTo>
                <a:lnTo>
                  <a:pt x="1495018" y="48831"/>
                </a:lnTo>
                <a:lnTo>
                  <a:pt x="1495285" y="46875"/>
                </a:lnTo>
                <a:lnTo>
                  <a:pt x="1495285" y="43586"/>
                </a:lnTo>
                <a:lnTo>
                  <a:pt x="1455407" y="43586"/>
                </a:lnTo>
                <a:lnTo>
                  <a:pt x="1455801" y="39649"/>
                </a:lnTo>
                <a:lnTo>
                  <a:pt x="1457363" y="36360"/>
                </a:lnTo>
                <a:lnTo>
                  <a:pt x="1460157" y="33718"/>
                </a:lnTo>
                <a:lnTo>
                  <a:pt x="1463065" y="30924"/>
                </a:lnTo>
                <a:lnTo>
                  <a:pt x="1466697" y="29514"/>
                </a:lnTo>
                <a:lnTo>
                  <a:pt x="1490474" y="29514"/>
                </a:lnTo>
                <a:lnTo>
                  <a:pt x="1484439" y="23558"/>
                </a:lnTo>
                <a:lnTo>
                  <a:pt x="1478343" y="21374"/>
                </a:lnTo>
              </a:path>
              <a:path w="2014854" h="98425">
                <a:moveTo>
                  <a:pt x="1477886" y="69862"/>
                </a:moveTo>
                <a:lnTo>
                  <a:pt x="1489037" y="69862"/>
                </a:lnTo>
              </a:path>
              <a:path w="2014854" h="98425">
                <a:moveTo>
                  <a:pt x="1490474" y="29514"/>
                </a:moveTo>
                <a:lnTo>
                  <a:pt x="1475638" y="29514"/>
                </a:lnTo>
              </a:path>
              <a:path w="2014854" h="98425">
                <a:moveTo>
                  <a:pt x="1485658" y="43586"/>
                </a:moveTo>
                <a:lnTo>
                  <a:pt x="1495285" y="43586"/>
                </a:lnTo>
              </a:path>
              <a:path w="2014854" h="98425">
                <a:moveTo>
                  <a:pt x="1489037" y="69862"/>
                </a:moveTo>
                <a:lnTo>
                  <a:pt x="1477886" y="69862"/>
                </a:lnTo>
              </a:path>
              <a:path w="2014854" h="98425">
                <a:moveTo>
                  <a:pt x="1486217" y="65024"/>
                </a:moveTo>
                <a:lnTo>
                  <a:pt x="1482509" y="68249"/>
                </a:lnTo>
                <a:lnTo>
                  <a:pt x="1477886" y="69862"/>
                </a:lnTo>
                <a:lnTo>
                  <a:pt x="1489037" y="69862"/>
                </a:lnTo>
                <a:lnTo>
                  <a:pt x="1486217" y="65024"/>
                </a:lnTo>
              </a:path>
              <a:path w="2014854" h="98425">
                <a:moveTo>
                  <a:pt x="1495285" y="43586"/>
                </a:moveTo>
                <a:lnTo>
                  <a:pt x="1485658" y="43586"/>
                </a:lnTo>
              </a:path>
              <a:path w="2014854" h="98425">
                <a:moveTo>
                  <a:pt x="1475638" y="29514"/>
                </a:moveTo>
                <a:lnTo>
                  <a:pt x="1490474" y="29514"/>
                </a:lnTo>
              </a:path>
              <a:path w="2014854" h="98425">
                <a:moveTo>
                  <a:pt x="1490474" y="29514"/>
                </a:moveTo>
                <a:lnTo>
                  <a:pt x="1475638" y="29514"/>
                </a:lnTo>
                <a:lnTo>
                  <a:pt x="1479283" y="30937"/>
                </a:lnTo>
                <a:lnTo>
                  <a:pt x="1484426" y="36423"/>
                </a:lnTo>
                <a:lnTo>
                  <a:pt x="1485644" y="39649"/>
                </a:lnTo>
                <a:lnTo>
                  <a:pt x="1485658" y="43586"/>
                </a:lnTo>
                <a:lnTo>
                  <a:pt x="1495285" y="43586"/>
                </a:lnTo>
                <a:lnTo>
                  <a:pt x="1495285" y="37744"/>
                </a:lnTo>
                <a:lnTo>
                  <a:pt x="1493151" y="32156"/>
                </a:lnTo>
                <a:lnTo>
                  <a:pt x="1490474" y="29514"/>
                </a:lnTo>
              </a:path>
              <a:path w="2014854" h="98425">
                <a:moveTo>
                  <a:pt x="1416748" y="41960"/>
                </a:moveTo>
                <a:lnTo>
                  <a:pt x="1407198" y="41960"/>
                </a:lnTo>
                <a:lnTo>
                  <a:pt x="1401013" y="43878"/>
                </a:lnTo>
                <a:lnTo>
                  <a:pt x="1391348" y="51536"/>
                </a:lnTo>
                <a:lnTo>
                  <a:pt x="1388897" y="56210"/>
                </a:lnTo>
                <a:lnTo>
                  <a:pt x="1388897" y="66382"/>
                </a:lnTo>
                <a:lnTo>
                  <a:pt x="1390484" y="70243"/>
                </a:lnTo>
                <a:lnTo>
                  <a:pt x="1396771" y="76453"/>
                </a:lnTo>
                <a:lnTo>
                  <a:pt x="1400479" y="78016"/>
                </a:lnTo>
                <a:lnTo>
                  <a:pt x="1412748" y="78016"/>
                </a:lnTo>
                <a:lnTo>
                  <a:pt x="1418691" y="75577"/>
                </a:lnTo>
                <a:lnTo>
                  <a:pt x="1422577" y="70726"/>
                </a:lnTo>
                <a:lnTo>
                  <a:pt x="1432403" y="70726"/>
                </a:lnTo>
                <a:lnTo>
                  <a:pt x="1432240" y="70357"/>
                </a:lnTo>
                <a:lnTo>
                  <a:pt x="1401940" y="70357"/>
                </a:lnTo>
                <a:lnTo>
                  <a:pt x="1398600" y="67525"/>
                </a:lnTo>
                <a:lnTo>
                  <a:pt x="1398600" y="58419"/>
                </a:lnTo>
                <a:lnTo>
                  <a:pt x="1400162" y="55448"/>
                </a:lnTo>
                <a:lnTo>
                  <a:pt x="1406334" y="50418"/>
                </a:lnTo>
                <a:lnTo>
                  <a:pt x="1410334" y="49149"/>
                </a:lnTo>
                <a:lnTo>
                  <a:pt x="1431340" y="49149"/>
                </a:lnTo>
                <a:lnTo>
                  <a:pt x="1431340" y="43281"/>
                </a:lnTo>
                <a:lnTo>
                  <a:pt x="1421650" y="43281"/>
                </a:lnTo>
                <a:lnTo>
                  <a:pt x="1419072" y="42417"/>
                </a:lnTo>
                <a:lnTo>
                  <a:pt x="1416748" y="41960"/>
                </a:lnTo>
              </a:path>
              <a:path w="2014854" h="98425">
                <a:moveTo>
                  <a:pt x="1432403" y="70726"/>
                </a:moveTo>
                <a:lnTo>
                  <a:pt x="1422577" y="70726"/>
                </a:lnTo>
              </a:path>
              <a:path w="2014854" h="98425">
                <a:moveTo>
                  <a:pt x="1431340" y="49149"/>
                </a:moveTo>
                <a:lnTo>
                  <a:pt x="1416443" y="49149"/>
                </a:lnTo>
              </a:path>
              <a:path w="2014854" h="98425">
                <a:moveTo>
                  <a:pt x="1413535" y="70357"/>
                </a:moveTo>
                <a:lnTo>
                  <a:pt x="1432240" y="70357"/>
                </a:lnTo>
              </a:path>
              <a:path w="2014854" h="98425">
                <a:moveTo>
                  <a:pt x="1421650" y="43281"/>
                </a:moveTo>
                <a:lnTo>
                  <a:pt x="1431340" y="43281"/>
                </a:lnTo>
              </a:path>
              <a:path w="2014854" h="98425">
                <a:moveTo>
                  <a:pt x="1422577" y="70726"/>
                </a:moveTo>
                <a:lnTo>
                  <a:pt x="1432403" y="70726"/>
                </a:lnTo>
              </a:path>
              <a:path w="2014854" h="98425">
                <a:moveTo>
                  <a:pt x="1432403" y="70726"/>
                </a:moveTo>
                <a:lnTo>
                  <a:pt x="1422577" y="70726"/>
                </a:lnTo>
                <a:lnTo>
                  <a:pt x="1423428" y="73304"/>
                </a:lnTo>
                <a:lnTo>
                  <a:pt x="1424812" y="75158"/>
                </a:lnTo>
                <a:lnTo>
                  <a:pt x="1428737" y="77406"/>
                </a:lnTo>
                <a:lnTo>
                  <a:pt x="1431671" y="77965"/>
                </a:lnTo>
                <a:lnTo>
                  <a:pt x="1435620" y="77965"/>
                </a:lnTo>
                <a:lnTo>
                  <a:pt x="1435620" y="73113"/>
                </a:lnTo>
                <a:lnTo>
                  <a:pt x="1432763" y="71539"/>
                </a:lnTo>
                <a:lnTo>
                  <a:pt x="1432403" y="70726"/>
                </a:lnTo>
              </a:path>
              <a:path w="2014854" h="98425">
                <a:moveTo>
                  <a:pt x="1432240" y="70357"/>
                </a:moveTo>
                <a:lnTo>
                  <a:pt x="1413535" y="70357"/>
                </a:lnTo>
              </a:path>
              <a:path w="2014854" h="98425">
                <a:moveTo>
                  <a:pt x="1416443" y="49149"/>
                </a:moveTo>
                <a:lnTo>
                  <a:pt x="1431340" y="49149"/>
                </a:lnTo>
              </a:path>
              <a:path w="2014854" h="98425">
                <a:moveTo>
                  <a:pt x="1431340" y="49149"/>
                </a:moveTo>
                <a:lnTo>
                  <a:pt x="1416443" y="49149"/>
                </a:lnTo>
                <a:lnTo>
                  <a:pt x="1418589" y="49504"/>
                </a:lnTo>
                <a:lnTo>
                  <a:pt x="1421650" y="50177"/>
                </a:lnTo>
                <a:lnTo>
                  <a:pt x="1421650" y="63385"/>
                </a:lnTo>
                <a:lnTo>
                  <a:pt x="1417878" y="68033"/>
                </a:lnTo>
                <a:lnTo>
                  <a:pt x="1413535" y="70357"/>
                </a:lnTo>
                <a:lnTo>
                  <a:pt x="1432240" y="70357"/>
                </a:lnTo>
                <a:lnTo>
                  <a:pt x="1431340" y="68325"/>
                </a:lnTo>
                <a:lnTo>
                  <a:pt x="1431340" y="49149"/>
                </a:lnTo>
              </a:path>
              <a:path w="2014854" h="98425">
                <a:moveTo>
                  <a:pt x="1431340" y="43281"/>
                </a:moveTo>
                <a:lnTo>
                  <a:pt x="1421650" y="43281"/>
                </a:lnTo>
              </a:path>
              <a:path w="2014854" h="98425">
                <a:moveTo>
                  <a:pt x="1429221" y="30035"/>
                </a:moveTo>
                <a:lnTo>
                  <a:pt x="1417713" y="30035"/>
                </a:lnTo>
                <a:lnTo>
                  <a:pt x="1421650" y="34455"/>
                </a:lnTo>
                <a:lnTo>
                  <a:pt x="1421650" y="43281"/>
                </a:lnTo>
                <a:lnTo>
                  <a:pt x="1431340" y="43281"/>
                </a:lnTo>
                <a:lnTo>
                  <a:pt x="1431340" y="36093"/>
                </a:lnTo>
                <a:lnTo>
                  <a:pt x="1429550" y="30365"/>
                </a:lnTo>
                <a:lnTo>
                  <a:pt x="1429221" y="30035"/>
                </a:lnTo>
              </a:path>
              <a:path w="2014854" h="98425">
                <a:moveTo>
                  <a:pt x="1417713" y="30035"/>
                </a:moveTo>
                <a:lnTo>
                  <a:pt x="1429221" y="30035"/>
                </a:lnTo>
              </a:path>
              <a:path w="2014854" h="98425">
                <a:moveTo>
                  <a:pt x="1429221" y="30035"/>
                </a:moveTo>
                <a:lnTo>
                  <a:pt x="1417713" y="30035"/>
                </a:lnTo>
              </a:path>
              <a:path w="2014854" h="98425">
                <a:moveTo>
                  <a:pt x="1416621" y="21374"/>
                </a:moveTo>
                <a:lnTo>
                  <a:pt x="1405737" y="21374"/>
                </a:lnTo>
                <a:lnTo>
                  <a:pt x="1402638" y="21882"/>
                </a:lnTo>
                <a:lnTo>
                  <a:pt x="1396149" y="24041"/>
                </a:lnTo>
                <a:lnTo>
                  <a:pt x="1393609" y="25323"/>
                </a:lnTo>
                <a:lnTo>
                  <a:pt x="1391754" y="26809"/>
                </a:lnTo>
                <a:lnTo>
                  <a:pt x="1395844" y="34925"/>
                </a:lnTo>
                <a:lnTo>
                  <a:pt x="1399108" y="31661"/>
                </a:lnTo>
                <a:lnTo>
                  <a:pt x="1403769" y="30035"/>
                </a:lnTo>
                <a:lnTo>
                  <a:pt x="1429221" y="30035"/>
                </a:lnTo>
                <a:lnTo>
                  <a:pt x="1422374" y="23164"/>
                </a:lnTo>
                <a:lnTo>
                  <a:pt x="1416621" y="21374"/>
                </a:lnTo>
              </a:path>
              <a:path w="2014854" h="98425">
                <a:moveTo>
                  <a:pt x="1341272" y="22377"/>
                </a:moveTo>
                <a:lnTo>
                  <a:pt x="1331595" y="22377"/>
                </a:lnTo>
                <a:lnTo>
                  <a:pt x="1331595" y="98399"/>
                </a:lnTo>
                <a:lnTo>
                  <a:pt x="1341272" y="98399"/>
                </a:lnTo>
                <a:lnTo>
                  <a:pt x="1341272" y="73977"/>
                </a:lnTo>
                <a:lnTo>
                  <a:pt x="1369452" y="73977"/>
                </a:lnTo>
                <a:lnTo>
                  <a:pt x="1372861" y="69862"/>
                </a:lnTo>
                <a:lnTo>
                  <a:pt x="1349032" y="69862"/>
                </a:lnTo>
                <a:lnTo>
                  <a:pt x="1347114" y="69443"/>
                </a:lnTo>
                <a:lnTo>
                  <a:pt x="1343190" y="67767"/>
                </a:lnTo>
                <a:lnTo>
                  <a:pt x="1341881" y="66890"/>
                </a:lnTo>
                <a:lnTo>
                  <a:pt x="1341272" y="65976"/>
                </a:lnTo>
                <a:lnTo>
                  <a:pt x="1341272" y="34162"/>
                </a:lnTo>
                <a:lnTo>
                  <a:pt x="1342440" y="32981"/>
                </a:lnTo>
                <a:lnTo>
                  <a:pt x="1343990" y="31902"/>
                </a:lnTo>
                <a:lnTo>
                  <a:pt x="1347952" y="29997"/>
                </a:lnTo>
                <a:lnTo>
                  <a:pt x="1349603" y="29514"/>
                </a:lnTo>
                <a:lnTo>
                  <a:pt x="1373502" y="29514"/>
                </a:lnTo>
                <a:lnTo>
                  <a:pt x="1371142" y="26873"/>
                </a:lnTo>
                <a:lnTo>
                  <a:pt x="1341272" y="26873"/>
                </a:lnTo>
                <a:lnTo>
                  <a:pt x="1341272" y="22377"/>
                </a:lnTo>
              </a:path>
              <a:path w="2014854" h="98425">
                <a:moveTo>
                  <a:pt x="1369452" y="73977"/>
                </a:moveTo>
                <a:lnTo>
                  <a:pt x="1341272" y="73977"/>
                </a:lnTo>
              </a:path>
              <a:path w="2014854" h="98425">
                <a:moveTo>
                  <a:pt x="1373502" y="29514"/>
                </a:moveTo>
                <a:lnTo>
                  <a:pt x="1357249" y="29514"/>
                </a:lnTo>
              </a:path>
              <a:path w="2014854" h="98425">
                <a:moveTo>
                  <a:pt x="1350924" y="69862"/>
                </a:moveTo>
                <a:lnTo>
                  <a:pt x="1372861" y="69862"/>
                </a:lnTo>
              </a:path>
              <a:path w="2014854" h="98425">
                <a:moveTo>
                  <a:pt x="1341272" y="26873"/>
                </a:moveTo>
                <a:lnTo>
                  <a:pt x="1371142" y="26873"/>
                </a:lnTo>
              </a:path>
              <a:path w="2014854" h="98425">
                <a:moveTo>
                  <a:pt x="1341272" y="73977"/>
                </a:moveTo>
                <a:lnTo>
                  <a:pt x="1369452" y="73977"/>
                </a:lnTo>
              </a:path>
              <a:path w="2014854" h="98425">
                <a:moveTo>
                  <a:pt x="1369452" y="73977"/>
                </a:moveTo>
                <a:lnTo>
                  <a:pt x="1341272" y="73977"/>
                </a:lnTo>
                <a:lnTo>
                  <a:pt x="1342021" y="75044"/>
                </a:lnTo>
                <a:lnTo>
                  <a:pt x="1343710" y="75971"/>
                </a:lnTo>
                <a:lnTo>
                  <a:pt x="1348981" y="77609"/>
                </a:lnTo>
                <a:lnTo>
                  <a:pt x="1351457" y="78016"/>
                </a:lnTo>
                <a:lnTo>
                  <a:pt x="1361998" y="78016"/>
                </a:lnTo>
                <a:lnTo>
                  <a:pt x="1368285" y="75387"/>
                </a:lnTo>
                <a:lnTo>
                  <a:pt x="1369452" y="73977"/>
                </a:lnTo>
              </a:path>
              <a:path w="2014854" h="98425">
                <a:moveTo>
                  <a:pt x="1372861" y="69862"/>
                </a:moveTo>
                <a:lnTo>
                  <a:pt x="1350924" y="69862"/>
                </a:lnTo>
              </a:path>
              <a:path w="2014854" h="98425">
                <a:moveTo>
                  <a:pt x="1357249" y="29514"/>
                </a:moveTo>
                <a:lnTo>
                  <a:pt x="1373502" y="29514"/>
                </a:lnTo>
              </a:path>
              <a:path w="2014854" h="98425">
                <a:moveTo>
                  <a:pt x="1373502" y="29514"/>
                </a:moveTo>
                <a:lnTo>
                  <a:pt x="1357249" y="29514"/>
                </a:lnTo>
                <a:lnTo>
                  <a:pt x="1361821" y="31114"/>
                </a:lnTo>
                <a:lnTo>
                  <a:pt x="1367535" y="37503"/>
                </a:lnTo>
                <a:lnTo>
                  <a:pt x="1368971" y="42544"/>
                </a:lnTo>
                <a:lnTo>
                  <a:pt x="1368971" y="49453"/>
                </a:lnTo>
                <a:lnTo>
                  <a:pt x="1367840" y="58380"/>
                </a:lnTo>
                <a:lnTo>
                  <a:pt x="1364453" y="64758"/>
                </a:lnTo>
                <a:lnTo>
                  <a:pt x="1358812" y="68586"/>
                </a:lnTo>
                <a:lnTo>
                  <a:pt x="1350924" y="69862"/>
                </a:lnTo>
                <a:lnTo>
                  <a:pt x="1372861" y="69862"/>
                </a:lnTo>
                <a:lnTo>
                  <a:pt x="1376984" y="64884"/>
                </a:lnTo>
                <a:lnTo>
                  <a:pt x="1379067" y="58380"/>
                </a:lnTo>
                <a:lnTo>
                  <a:pt x="1379156" y="40487"/>
                </a:lnTo>
                <a:lnTo>
                  <a:pt x="1376997" y="33426"/>
                </a:lnTo>
                <a:lnTo>
                  <a:pt x="1373502" y="29514"/>
                </a:lnTo>
              </a:path>
              <a:path w="2014854" h="98425">
                <a:moveTo>
                  <a:pt x="1371142" y="26873"/>
                </a:moveTo>
                <a:lnTo>
                  <a:pt x="1341272" y="26873"/>
                </a:lnTo>
              </a:path>
              <a:path w="2014854" h="98425">
                <a:moveTo>
                  <a:pt x="1362328" y="21374"/>
                </a:moveTo>
                <a:lnTo>
                  <a:pt x="1349375" y="21374"/>
                </a:lnTo>
                <a:lnTo>
                  <a:pt x="1344942" y="23202"/>
                </a:lnTo>
                <a:lnTo>
                  <a:pt x="1341272" y="26873"/>
                </a:lnTo>
                <a:lnTo>
                  <a:pt x="1371142" y="26873"/>
                </a:lnTo>
                <a:lnTo>
                  <a:pt x="1368374" y="23774"/>
                </a:lnTo>
                <a:lnTo>
                  <a:pt x="1362328" y="21374"/>
                </a:lnTo>
              </a:path>
              <a:path w="2014854" h="98425">
                <a:moveTo>
                  <a:pt x="1302575" y="21374"/>
                </a:moveTo>
                <a:lnTo>
                  <a:pt x="1287348" y="21374"/>
                </a:lnTo>
                <a:lnTo>
                  <a:pt x="1281366" y="23964"/>
                </a:lnTo>
                <a:lnTo>
                  <a:pt x="1272285" y="34315"/>
                </a:lnTo>
                <a:lnTo>
                  <a:pt x="1270148" y="40716"/>
                </a:lnTo>
                <a:lnTo>
                  <a:pt x="1270044" y="58369"/>
                </a:lnTo>
                <a:lnTo>
                  <a:pt x="1272184" y="65176"/>
                </a:lnTo>
                <a:lnTo>
                  <a:pt x="1280883" y="75450"/>
                </a:lnTo>
                <a:lnTo>
                  <a:pt x="1286967" y="78016"/>
                </a:lnTo>
                <a:lnTo>
                  <a:pt x="1302359" y="78016"/>
                </a:lnTo>
                <a:lnTo>
                  <a:pt x="1308392" y="75476"/>
                </a:lnTo>
                <a:lnTo>
                  <a:pt x="1313063" y="70091"/>
                </a:lnTo>
                <a:lnTo>
                  <a:pt x="1285074" y="70091"/>
                </a:lnTo>
                <a:lnTo>
                  <a:pt x="1280210" y="63258"/>
                </a:lnTo>
                <a:lnTo>
                  <a:pt x="1280210" y="43243"/>
                </a:lnTo>
                <a:lnTo>
                  <a:pt x="1281544" y="38265"/>
                </a:lnTo>
                <a:lnTo>
                  <a:pt x="1284160" y="34658"/>
                </a:lnTo>
                <a:lnTo>
                  <a:pt x="1286802" y="31064"/>
                </a:lnTo>
                <a:lnTo>
                  <a:pt x="1290332" y="29273"/>
                </a:lnTo>
                <a:lnTo>
                  <a:pt x="1313347" y="29273"/>
                </a:lnTo>
                <a:lnTo>
                  <a:pt x="1308633" y="23863"/>
                </a:lnTo>
                <a:lnTo>
                  <a:pt x="1302575" y="21374"/>
                </a:lnTo>
              </a:path>
              <a:path w="2014854" h="98425">
                <a:moveTo>
                  <a:pt x="1313347" y="29273"/>
                </a:moveTo>
                <a:lnTo>
                  <a:pt x="1304404" y="29273"/>
                </a:lnTo>
              </a:path>
              <a:path w="2014854" h="98425">
                <a:moveTo>
                  <a:pt x="1299260" y="70091"/>
                </a:moveTo>
                <a:lnTo>
                  <a:pt x="1313063" y="70091"/>
                </a:lnTo>
              </a:path>
              <a:path w="2014854" h="98425">
                <a:moveTo>
                  <a:pt x="1313063" y="70091"/>
                </a:moveTo>
                <a:lnTo>
                  <a:pt x="1299260" y="70091"/>
                </a:lnTo>
              </a:path>
              <a:path w="2014854" h="98425">
                <a:moveTo>
                  <a:pt x="1304404" y="29273"/>
                </a:moveTo>
                <a:lnTo>
                  <a:pt x="1313347" y="29273"/>
                </a:lnTo>
              </a:path>
              <a:path w="2014854" h="98425">
                <a:moveTo>
                  <a:pt x="1313347" y="29273"/>
                </a:moveTo>
                <a:lnTo>
                  <a:pt x="1304404" y="29273"/>
                </a:lnTo>
                <a:lnTo>
                  <a:pt x="1309217" y="36029"/>
                </a:lnTo>
                <a:lnTo>
                  <a:pt x="1309217" y="55918"/>
                </a:lnTo>
                <a:lnTo>
                  <a:pt x="1307947" y="60934"/>
                </a:lnTo>
                <a:lnTo>
                  <a:pt x="1302816" y="68262"/>
                </a:lnTo>
                <a:lnTo>
                  <a:pt x="1299260" y="70091"/>
                </a:lnTo>
                <a:lnTo>
                  <a:pt x="1313063" y="70091"/>
                </a:lnTo>
                <a:lnTo>
                  <a:pt x="1317205" y="65316"/>
                </a:lnTo>
                <a:lnTo>
                  <a:pt x="1319428" y="58369"/>
                </a:lnTo>
                <a:lnTo>
                  <a:pt x="1319428" y="40716"/>
                </a:lnTo>
                <a:lnTo>
                  <a:pt x="1317269" y="33820"/>
                </a:lnTo>
                <a:lnTo>
                  <a:pt x="1313347" y="29273"/>
                </a:lnTo>
              </a:path>
              <a:path w="2014854" h="98425">
                <a:moveTo>
                  <a:pt x="1139139" y="22377"/>
                </a:moveTo>
                <a:lnTo>
                  <a:pt x="1129449" y="22377"/>
                </a:lnTo>
                <a:lnTo>
                  <a:pt x="1129449" y="76987"/>
                </a:lnTo>
                <a:lnTo>
                  <a:pt x="1139139" y="76987"/>
                </a:lnTo>
                <a:lnTo>
                  <a:pt x="1139139" y="41224"/>
                </a:lnTo>
                <a:lnTo>
                  <a:pt x="1140434" y="37426"/>
                </a:lnTo>
                <a:lnTo>
                  <a:pt x="1145565" y="31102"/>
                </a:lnTo>
                <a:lnTo>
                  <a:pt x="1139139" y="31102"/>
                </a:lnTo>
                <a:lnTo>
                  <a:pt x="1139139" y="22377"/>
                </a:lnTo>
              </a:path>
              <a:path w="2014854" h="98425">
                <a:moveTo>
                  <a:pt x="1139139" y="31102"/>
                </a:moveTo>
                <a:lnTo>
                  <a:pt x="1145565" y="31102"/>
                </a:lnTo>
              </a:path>
              <a:path w="2014854" h="98425">
                <a:moveTo>
                  <a:pt x="1159300" y="29514"/>
                </a:moveTo>
                <a:lnTo>
                  <a:pt x="1154125" y="29514"/>
                </a:lnTo>
                <a:lnTo>
                  <a:pt x="1156258" y="30238"/>
                </a:lnTo>
                <a:lnTo>
                  <a:pt x="1158366" y="31699"/>
                </a:lnTo>
                <a:lnTo>
                  <a:pt x="1159300" y="29514"/>
                </a:lnTo>
              </a:path>
              <a:path w="2014854" h="98425">
                <a:moveTo>
                  <a:pt x="1154125" y="29514"/>
                </a:moveTo>
                <a:lnTo>
                  <a:pt x="1159300" y="29514"/>
                </a:lnTo>
              </a:path>
              <a:path w="2014854" h="98425">
                <a:moveTo>
                  <a:pt x="1145565" y="31102"/>
                </a:moveTo>
                <a:lnTo>
                  <a:pt x="1139139" y="31102"/>
                </a:lnTo>
              </a:path>
              <a:path w="2014854" h="98425">
                <a:moveTo>
                  <a:pt x="1159300" y="29514"/>
                </a:moveTo>
                <a:lnTo>
                  <a:pt x="1154125" y="29514"/>
                </a:lnTo>
              </a:path>
              <a:path w="2014854" h="98425">
                <a:moveTo>
                  <a:pt x="1156627" y="21374"/>
                </a:moveTo>
                <a:lnTo>
                  <a:pt x="1147927" y="21374"/>
                </a:lnTo>
                <a:lnTo>
                  <a:pt x="1142669" y="24599"/>
                </a:lnTo>
                <a:lnTo>
                  <a:pt x="1139139" y="31102"/>
                </a:lnTo>
                <a:lnTo>
                  <a:pt x="1145565" y="31102"/>
                </a:lnTo>
                <a:lnTo>
                  <a:pt x="1148562" y="29514"/>
                </a:lnTo>
                <a:lnTo>
                  <a:pt x="1159300" y="29514"/>
                </a:lnTo>
                <a:lnTo>
                  <a:pt x="1162392" y="22275"/>
                </a:lnTo>
                <a:lnTo>
                  <a:pt x="1159141" y="21666"/>
                </a:lnTo>
                <a:lnTo>
                  <a:pt x="1156627" y="21374"/>
                </a:lnTo>
              </a:path>
              <a:path w="2014854" h="98425">
                <a:moveTo>
                  <a:pt x="998804" y="21374"/>
                </a:moveTo>
                <a:lnTo>
                  <a:pt x="987221" y="21374"/>
                </a:lnTo>
                <a:lnTo>
                  <a:pt x="980300" y="24002"/>
                </a:lnTo>
                <a:lnTo>
                  <a:pt x="970191" y="34543"/>
                </a:lnTo>
                <a:lnTo>
                  <a:pt x="967676" y="41516"/>
                </a:lnTo>
                <a:lnTo>
                  <a:pt x="967676" y="58762"/>
                </a:lnTo>
                <a:lnTo>
                  <a:pt x="970102" y="65519"/>
                </a:lnTo>
                <a:lnTo>
                  <a:pt x="979843" y="75514"/>
                </a:lnTo>
                <a:lnTo>
                  <a:pt x="985977" y="78016"/>
                </a:lnTo>
                <a:lnTo>
                  <a:pt x="1001102" y="78016"/>
                </a:lnTo>
                <a:lnTo>
                  <a:pt x="1007541" y="76339"/>
                </a:lnTo>
                <a:lnTo>
                  <a:pt x="1012748" y="72974"/>
                </a:lnTo>
                <a:lnTo>
                  <a:pt x="1011289" y="69862"/>
                </a:lnTo>
                <a:lnTo>
                  <a:pt x="990168" y="69862"/>
                </a:lnTo>
                <a:lnTo>
                  <a:pt x="985774" y="68186"/>
                </a:lnTo>
                <a:lnTo>
                  <a:pt x="982612" y="64820"/>
                </a:lnTo>
                <a:lnTo>
                  <a:pt x="979449" y="61493"/>
                </a:lnTo>
                <a:lnTo>
                  <a:pt x="977861" y="56603"/>
                </a:lnTo>
                <a:lnTo>
                  <a:pt x="977861" y="43802"/>
                </a:lnTo>
                <a:lnTo>
                  <a:pt x="979424" y="38747"/>
                </a:lnTo>
                <a:lnTo>
                  <a:pt x="985608" y="31356"/>
                </a:lnTo>
                <a:lnTo>
                  <a:pt x="989799" y="29514"/>
                </a:lnTo>
                <a:lnTo>
                  <a:pt x="1010559" y="29514"/>
                </a:lnTo>
                <a:lnTo>
                  <a:pt x="1012456" y="26809"/>
                </a:lnTo>
                <a:lnTo>
                  <a:pt x="1010881" y="25565"/>
                </a:lnTo>
                <a:lnTo>
                  <a:pt x="1008443" y="24345"/>
                </a:lnTo>
                <a:lnTo>
                  <a:pt x="1001852" y="21958"/>
                </a:lnTo>
                <a:lnTo>
                  <a:pt x="998804" y="21374"/>
                </a:lnTo>
              </a:path>
              <a:path w="2014854" h="98425">
                <a:moveTo>
                  <a:pt x="1000125" y="69862"/>
                </a:moveTo>
                <a:lnTo>
                  <a:pt x="1011289" y="69862"/>
                </a:lnTo>
              </a:path>
              <a:path w="2014854" h="98425">
                <a:moveTo>
                  <a:pt x="1010559" y="29514"/>
                </a:moveTo>
                <a:lnTo>
                  <a:pt x="997470" y="29514"/>
                </a:lnTo>
              </a:path>
              <a:path w="2014854" h="98425">
                <a:moveTo>
                  <a:pt x="1011289" y="69862"/>
                </a:moveTo>
                <a:lnTo>
                  <a:pt x="1000125" y="69862"/>
                </a:lnTo>
              </a:path>
              <a:path w="2014854" h="98425">
                <a:moveTo>
                  <a:pt x="1008926" y="64820"/>
                </a:moveTo>
                <a:lnTo>
                  <a:pt x="1004519" y="68160"/>
                </a:lnTo>
                <a:lnTo>
                  <a:pt x="1000125" y="69862"/>
                </a:lnTo>
                <a:lnTo>
                  <a:pt x="1011289" y="69862"/>
                </a:lnTo>
                <a:lnTo>
                  <a:pt x="1008926" y="64820"/>
                </a:lnTo>
              </a:path>
              <a:path w="2014854" h="98425">
                <a:moveTo>
                  <a:pt x="997470" y="29514"/>
                </a:moveTo>
                <a:lnTo>
                  <a:pt x="1010559" y="29514"/>
                </a:lnTo>
              </a:path>
              <a:path w="2014854" h="98425">
                <a:moveTo>
                  <a:pt x="1010559" y="29514"/>
                </a:moveTo>
                <a:lnTo>
                  <a:pt x="997470" y="29514"/>
                </a:lnTo>
                <a:lnTo>
                  <a:pt x="999921" y="29972"/>
                </a:lnTo>
                <a:lnTo>
                  <a:pt x="1004925" y="31724"/>
                </a:lnTo>
                <a:lnTo>
                  <a:pt x="1006665" y="32664"/>
                </a:lnTo>
                <a:lnTo>
                  <a:pt x="1007656" y="33654"/>
                </a:lnTo>
                <a:lnTo>
                  <a:pt x="1010559" y="29514"/>
                </a:lnTo>
              </a:path>
              <a:path w="2014854" h="98425">
                <a:moveTo>
                  <a:pt x="907427" y="22377"/>
                </a:moveTo>
                <a:lnTo>
                  <a:pt x="897737" y="22377"/>
                </a:lnTo>
                <a:lnTo>
                  <a:pt x="897737" y="76987"/>
                </a:lnTo>
                <a:lnTo>
                  <a:pt x="907427" y="76987"/>
                </a:lnTo>
                <a:lnTo>
                  <a:pt x="907427" y="41224"/>
                </a:lnTo>
                <a:lnTo>
                  <a:pt x="908723" y="37426"/>
                </a:lnTo>
                <a:lnTo>
                  <a:pt x="913853" y="31102"/>
                </a:lnTo>
                <a:lnTo>
                  <a:pt x="907427" y="31102"/>
                </a:lnTo>
                <a:lnTo>
                  <a:pt x="907427" y="22377"/>
                </a:lnTo>
              </a:path>
              <a:path w="2014854" h="98425">
                <a:moveTo>
                  <a:pt x="907427" y="31102"/>
                </a:moveTo>
                <a:lnTo>
                  <a:pt x="913853" y="31102"/>
                </a:lnTo>
              </a:path>
              <a:path w="2014854" h="98425">
                <a:moveTo>
                  <a:pt x="927588" y="29514"/>
                </a:moveTo>
                <a:lnTo>
                  <a:pt x="922413" y="29514"/>
                </a:lnTo>
                <a:lnTo>
                  <a:pt x="924559" y="30238"/>
                </a:lnTo>
                <a:lnTo>
                  <a:pt x="926655" y="31699"/>
                </a:lnTo>
                <a:lnTo>
                  <a:pt x="927588" y="29514"/>
                </a:lnTo>
              </a:path>
              <a:path w="2014854" h="98425">
                <a:moveTo>
                  <a:pt x="922413" y="29514"/>
                </a:moveTo>
                <a:lnTo>
                  <a:pt x="927588" y="29514"/>
                </a:lnTo>
              </a:path>
              <a:path w="2014854" h="98425">
                <a:moveTo>
                  <a:pt x="913853" y="31102"/>
                </a:moveTo>
                <a:lnTo>
                  <a:pt x="907427" y="31102"/>
                </a:lnTo>
              </a:path>
              <a:path w="2014854" h="98425">
                <a:moveTo>
                  <a:pt x="927588" y="29514"/>
                </a:moveTo>
                <a:lnTo>
                  <a:pt x="922413" y="29514"/>
                </a:lnTo>
              </a:path>
              <a:path w="2014854" h="98425">
                <a:moveTo>
                  <a:pt x="924915" y="21374"/>
                </a:moveTo>
                <a:lnTo>
                  <a:pt x="916228" y="21374"/>
                </a:lnTo>
                <a:lnTo>
                  <a:pt x="910971" y="24599"/>
                </a:lnTo>
                <a:lnTo>
                  <a:pt x="907427" y="31102"/>
                </a:lnTo>
                <a:lnTo>
                  <a:pt x="913853" y="31102"/>
                </a:lnTo>
                <a:lnTo>
                  <a:pt x="916838" y="29514"/>
                </a:lnTo>
                <a:lnTo>
                  <a:pt x="927588" y="29514"/>
                </a:lnTo>
                <a:lnTo>
                  <a:pt x="930681" y="22275"/>
                </a:lnTo>
                <a:lnTo>
                  <a:pt x="927430" y="21666"/>
                </a:lnTo>
                <a:lnTo>
                  <a:pt x="924915" y="21374"/>
                </a:lnTo>
              </a:path>
              <a:path w="2014854" h="98425">
                <a:moveTo>
                  <a:pt x="821855" y="41960"/>
                </a:moveTo>
                <a:lnTo>
                  <a:pt x="812291" y="41960"/>
                </a:lnTo>
                <a:lnTo>
                  <a:pt x="806119" y="43878"/>
                </a:lnTo>
                <a:lnTo>
                  <a:pt x="796442" y="51536"/>
                </a:lnTo>
                <a:lnTo>
                  <a:pt x="794003" y="56210"/>
                </a:lnTo>
                <a:lnTo>
                  <a:pt x="794003" y="66382"/>
                </a:lnTo>
                <a:lnTo>
                  <a:pt x="795591" y="70243"/>
                </a:lnTo>
                <a:lnTo>
                  <a:pt x="798715" y="73355"/>
                </a:lnTo>
                <a:lnTo>
                  <a:pt x="801865" y="76453"/>
                </a:lnTo>
                <a:lnTo>
                  <a:pt x="805586" y="78016"/>
                </a:lnTo>
                <a:lnTo>
                  <a:pt x="817841" y="78016"/>
                </a:lnTo>
                <a:lnTo>
                  <a:pt x="823785" y="75577"/>
                </a:lnTo>
                <a:lnTo>
                  <a:pt x="827658" y="70726"/>
                </a:lnTo>
                <a:lnTo>
                  <a:pt x="837497" y="70726"/>
                </a:lnTo>
                <a:lnTo>
                  <a:pt x="837334" y="70357"/>
                </a:lnTo>
                <a:lnTo>
                  <a:pt x="807046" y="70357"/>
                </a:lnTo>
                <a:lnTo>
                  <a:pt x="803694" y="67525"/>
                </a:lnTo>
                <a:lnTo>
                  <a:pt x="803694" y="58419"/>
                </a:lnTo>
                <a:lnTo>
                  <a:pt x="805256" y="55448"/>
                </a:lnTo>
                <a:lnTo>
                  <a:pt x="811415" y="50418"/>
                </a:lnTo>
                <a:lnTo>
                  <a:pt x="815428" y="49149"/>
                </a:lnTo>
                <a:lnTo>
                  <a:pt x="836434" y="49149"/>
                </a:lnTo>
                <a:lnTo>
                  <a:pt x="836434" y="43281"/>
                </a:lnTo>
                <a:lnTo>
                  <a:pt x="826731" y="43281"/>
                </a:lnTo>
                <a:lnTo>
                  <a:pt x="824166" y="42417"/>
                </a:lnTo>
                <a:lnTo>
                  <a:pt x="821855" y="41960"/>
                </a:lnTo>
              </a:path>
              <a:path w="2014854" h="98425">
                <a:moveTo>
                  <a:pt x="837497" y="70726"/>
                </a:moveTo>
                <a:lnTo>
                  <a:pt x="827658" y="70726"/>
                </a:lnTo>
              </a:path>
              <a:path w="2014854" h="98425">
                <a:moveTo>
                  <a:pt x="836434" y="49149"/>
                </a:moveTo>
                <a:lnTo>
                  <a:pt x="821537" y="49149"/>
                </a:lnTo>
              </a:path>
              <a:path w="2014854" h="98425">
                <a:moveTo>
                  <a:pt x="818629" y="70357"/>
                </a:moveTo>
                <a:lnTo>
                  <a:pt x="837334" y="70357"/>
                </a:lnTo>
              </a:path>
              <a:path w="2014854" h="98425">
                <a:moveTo>
                  <a:pt x="826731" y="43281"/>
                </a:moveTo>
                <a:lnTo>
                  <a:pt x="836434" y="43281"/>
                </a:lnTo>
              </a:path>
              <a:path w="2014854" h="98425">
                <a:moveTo>
                  <a:pt x="827658" y="70726"/>
                </a:moveTo>
                <a:lnTo>
                  <a:pt x="837497" y="70726"/>
                </a:lnTo>
              </a:path>
              <a:path w="2014854" h="98425">
                <a:moveTo>
                  <a:pt x="837497" y="70726"/>
                </a:moveTo>
                <a:lnTo>
                  <a:pt x="827658" y="70726"/>
                </a:lnTo>
                <a:lnTo>
                  <a:pt x="828458" y="73113"/>
                </a:lnTo>
                <a:lnTo>
                  <a:pt x="828560" y="73355"/>
                </a:lnTo>
                <a:lnTo>
                  <a:pt x="829906" y="75158"/>
                </a:lnTo>
                <a:lnTo>
                  <a:pt x="833831" y="77406"/>
                </a:lnTo>
                <a:lnTo>
                  <a:pt x="836764" y="77965"/>
                </a:lnTo>
                <a:lnTo>
                  <a:pt x="840714" y="77965"/>
                </a:lnTo>
                <a:lnTo>
                  <a:pt x="840714" y="73113"/>
                </a:lnTo>
                <a:lnTo>
                  <a:pt x="837857" y="71539"/>
                </a:lnTo>
                <a:lnTo>
                  <a:pt x="837497" y="70726"/>
                </a:lnTo>
              </a:path>
              <a:path w="2014854" h="98425">
                <a:moveTo>
                  <a:pt x="837334" y="70357"/>
                </a:moveTo>
                <a:lnTo>
                  <a:pt x="818629" y="70357"/>
                </a:lnTo>
              </a:path>
              <a:path w="2014854" h="98425">
                <a:moveTo>
                  <a:pt x="821537" y="49149"/>
                </a:moveTo>
                <a:lnTo>
                  <a:pt x="836434" y="49149"/>
                </a:lnTo>
              </a:path>
              <a:path w="2014854" h="98425">
                <a:moveTo>
                  <a:pt x="836434" y="49149"/>
                </a:moveTo>
                <a:lnTo>
                  <a:pt x="821537" y="49149"/>
                </a:lnTo>
                <a:lnTo>
                  <a:pt x="823671" y="49504"/>
                </a:lnTo>
                <a:lnTo>
                  <a:pt x="826731" y="50177"/>
                </a:lnTo>
                <a:lnTo>
                  <a:pt x="826731" y="63385"/>
                </a:lnTo>
                <a:lnTo>
                  <a:pt x="822959" y="68033"/>
                </a:lnTo>
                <a:lnTo>
                  <a:pt x="818629" y="70357"/>
                </a:lnTo>
                <a:lnTo>
                  <a:pt x="837334" y="70357"/>
                </a:lnTo>
                <a:lnTo>
                  <a:pt x="836434" y="68325"/>
                </a:lnTo>
                <a:lnTo>
                  <a:pt x="836434" y="49149"/>
                </a:lnTo>
              </a:path>
              <a:path w="2014854" h="98425">
                <a:moveTo>
                  <a:pt x="836434" y="43281"/>
                </a:moveTo>
                <a:lnTo>
                  <a:pt x="826731" y="43281"/>
                </a:lnTo>
              </a:path>
              <a:path w="2014854" h="98425">
                <a:moveTo>
                  <a:pt x="834314" y="30035"/>
                </a:moveTo>
                <a:lnTo>
                  <a:pt x="822807" y="30035"/>
                </a:lnTo>
                <a:lnTo>
                  <a:pt x="826731" y="34455"/>
                </a:lnTo>
                <a:lnTo>
                  <a:pt x="826731" y="43281"/>
                </a:lnTo>
                <a:lnTo>
                  <a:pt x="836434" y="43281"/>
                </a:lnTo>
                <a:lnTo>
                  <a:pt x="836434" y="36093"/>
                </a:lnTo>
                <a:lnTo>
                  <a:pt x="834643" y="30365"/>
                </a:lnTo>
                <a:lnTo>
                  <a:pt x="834314" y="30035"/>
                </a:lnTo>
              </a:path>
              <a:path w="2014854" h="98425">
                <a:moveTo>
                  <a:pt x="822807" y="30035"/>
                </a:moveTo>
                <a:lnTo>
                  <a:pt x="834314" y="30035"/>
                </a:lnTo>
              </a:path>
              <a:path w="2014854" h="98425">
                <a:moveTo>
                  <a:pt x="834314" y="30035"/>
                </a:moveTo>
                <a:lnTo>
                  <a:pt x="822807" y="30035"/>
                </a:lnTo>
              </a:path>
              <a:path w="2014854" h="98425">
                <a:moveTo>
                  <a:pt x="821702" y="21374"/>
                </a:moveTo>
                <a:lnTo>
                  <a:pt x="810844" y="21374"/>
                </a:lnTo>
                <a:lnTo>
                  <a:pt x="807732" y="21882"/>
                </a:lnTo>
                <a:lnTo>
                  <a:pt x="801255" y="24041"/>
                </a:lnTo>
                <a:lnTo>
                  <a:pt x="798702" y="25323"/>
                </a:lnTo>
                <a:lnTo>
                  <a:pt x="796861" y="26809"/>
                </a:lnTo>
                <a:lnTo>
                  <a:pt x="800938" y="34925"/>
                </a:lnTo>
                <a:lnTo>
                  <a:pt x="804214" y="31661"/>
                </a:lnTo>
                <a:lnTo>
                  <a:pt x="808862" y="30035"/>
                </a:lnTo>
                <a:lnTo>
                  <a:pt x="834314" y="30035"/>
                </a:lnTo>
                <a:lnTo>
                  <a:pt x="827468" y="23164"/>
                </a:lnTo>
                <a:lnTo>
                  <a:pt x="821702" y="21374"/>
                </a:lnTo>
              </a:path>
              <a:path w="2014854" h="98425">
                <a:moveTo>
                  <a:pt x="675855" y="21374"/>
                </a:moveTo>
                <a:lnTo>
                  <a:pt x="661377" y="21374"/>
                </a:lnTo>
                <a:lnTo>
                  <a:pt x="655586" y="23787"/>
                </a:lnTo>
                <a:lnTo>
                  <a:pt x="645223" y="34086"/>
                </a:lnTo>
                <a:lnTo>
                  <a:pt x="642480" y="41313"/>
                </a:lnTo>
                <a:lnTo>
                  <a:pt x="642480" y="59004"/>
                </a:lnTo>
                <a:lnTo>
                  <a:pt x="645159" y="65887"/>
                </a:lnTo>
                <a:lnTo>
                  <a:pt x="655281" y="75691"/>
                </a:lnTo>
                <a:lnTo>
                  <a:pt x="661123" y="78016"/>
                </a:lnTo>
                <a:lnTo>
                  <a:pt x="672744" y="78016"/>
                </a:lnTo>
                <a:lnTo>
                  <a:pt x="677062" y="77304"/>
                </a:lnTo>
                <a:lnTo>
                  <a:pt x="680923" y="75882"/>
                </a:lnTo>
                <a:lnTo>
                  <a:pt x="684022" y="74777"/>
                </a:lnTo>
                <a:lnTo>
                  <a:pt x="686320" y="73494"/>
                </a:lnTo>
                <a:lnTo>
                  <a:pt x="687819" y="71996"/>
                </a:lnTo>
                <a:lnTo>
                  <a:pt x="686571" y="69862"/>
                </a:lnTo>
                <a:lnTo>
                  <a:pt x="664997" y="69862"/>
                </a:lnTo>
                <a:lnTo>
                  <a:pt x="661022" y="68364"/>
                </a:lnTo>
                <a:lnTo>
                  <a:pt x="657923" y="65366"/>
                </a:lnTo>
                <a:lnTo>
                  <a:pt x="654430" y="61937"/>
                </a:lnTo>
                <a:lnTo>
                  <a:pt x="652678" y="57035"/>
                </a:lnTo>
                <a:lnTo>
                  <a:pt x="652678" y="50622"/>
                </a:lnTo>
                <a:lnTo>
                  <a:pt x="692048" y="50622"/>
                </a:lnTo>
                <a:lnTo>
                  <a:pt x="692543" y="48831"/>
                </a:lnTo>
                <a:lnTo>
                  <a:pt x="692810" y="46875"/>
                </a:lnTo>
                <a:lnTo>
                  <a:pt x="692810" y="43586"/>
                </a:lnTo>
                <a:lnTo>
                  <a:pt x="652932" y="43586"/>
                </a:lnTo>
                <a:lnTo>
                  <a:pt x="653313" y="39649"/>
                </a:lnTo>
                <a:lnTo>
                  <a:pt x="654875" y="36360"/>
                </a:lnTo>
                <a:lnTo>
                  <a:pt x="660590" y="30924"/>
                </a:lnTo>
                <a:lnTo>
                  <a:pt x="664209" y="29514"/>
                </a:lnTo>
                <a:lnTo>
                  <a:pt x="687987" y="29514"/>
                </a:lnTo>
                <a:lnTo>
                  <a:pt x="681964" y="23558"/>
                </a:lnTo>
                <a:lnTo>
                  <a:pt x="675855" y="21374"/>
                </a:lnTo>
              </a:path>
              <a:path w="2014854" h="98425">
                <a:moveTo>
                  <a:pt x="675411" y="69862"/>
                </a:moveTo>
                <a:lnTo>
                  <a:pt x="686571" y="69862"/>
                </a:lnTo>
              </a:path>
              <a:path w="2014854" h="98425">
                <a:moveTo>
                  <a:pt x="687987" y="29514"/>
                </a:moveTo>
                <a:lnTo>
                  <a:pt x="673163" y="29514"/>
                </a:lnTo>
              </a:path>
              <a:path w="2014854" h="98425">
                <a:moveTo>
                  <a:pt x="683171" y="43586"/>
                </a:moveTo>
                <a:lnTo>
                  <a:pt x="692810" y="43586"/>
                </a:lnTo>
              </a:path>
              <a:path w="2014854" h="98425">
                <a:moveTo>
                  <a:pt x="686571" y="69862"/>
                </a:moveTo>
                <a:lnTo>
                  <a:pt x="675411" y="69862"/>
                </a:lnTo>
              </a:path>
              <a:path w="2014854" h="98425">
                <a:moveTo>
                  <a:pt x="683742" y="65024"/>
                </a:moveTo>
                <a:lnTo>
                  <a:pt x="680034" y="68249"/>
                </a:lnTo>
                <a:lnTo>
                  <a:pt x="675411" y="69862"/>
                </a:lnTo>
                <a:lnTo>
                  <a:pt x="686571" y="69862"/>
                </a:lnTo>
                <a:lnTo>
                  <a:pt x="683742" y="65024"/>
                </a:lnTo>
              </a:path>
              <a:path w="2014854" h="98425">
                <a:moveTo>
                  <a:pt x="692810" y="43586"/>
                </a:moveTo>
                <a:lnTo>
                  <a:pt x="683171" y="43586"/>
                </a:lnTo>
              </a:path>
              <a:path w="2014854" h="98425">
                <a:moveTo>
                  <a:pt x="673163" y="29514"/>
                </a:moveTo>
                <a:lnTo>
                  <a:pt x="687987" y="29514"/>
                </a:lnTo>
              </a:path>
              <a:path w="2014854" h="98425">
                <a:moveTo>
                  <a:pt x="687987" y="29514"/>
                </a:moveTo>
                <a:lnTo>
                  <a:pt x="673163" y="29514"/>
                </a:lnTo>
                <a:lnTo>
                  <a:pt x="676821" y="30937"/>
                </a:lnTo>
                <a:lnTo>
                  <a:pt x="681939" y="36423"/>
                </a:lnTo>
                <a:lnTo>
                  <a:pt x="683156" y="39649"/>
                </a:lnTo>
                <a:lnTo>
                  <a:pt x="683171" y="43586"/>
                </a:lnTo>
                <a:lnTo>
                  <a:pt x="692810" y="43586"/>
                </a:lnTo>
                <a:lnTo>
                  <a:pt x="692810" y="37744"/>
                </a:lnTo>
                <a:lnTo>
                  <a:pt x="690676" y="32156"/>
                </a:lnTo>
                <a:lnTo>
                  <a:pt x="687987" y="29514"/>
                </a:lnTo>
              </a:path>
              <a:path w="2014854" h="98425">
                <a:moveTo>
                  <a:pt x="471563" y="64554"/>
                </a:moveTo>
                <a:lnTo>
                  <a:pt x="468134" y="73723"/>
                </a:lnTo>
                <a:lnTo>
                  <a:pt x="473201" y="76593"/>
                </a:lnTo>
                <a:lnTo>
                  <a:pt x="478612" y="78016"/>
                </a:lnTo>
                <a:lnTo>
                  <a:pt x="490448" y="78016"/>
                </a:lnTo>
                <a:lnTo>
                  <a:pt x="495198" y="76631"/>
                </a:lnTo>
                <a:lnTo>
                  <a:pt x="502069" y="71094"/>
                </a:lnTo>
                <a:lnTo>
                  <a:pt x="502617" y="69862"/>
                </a:lnTo>
                <a:lnTo>
                  <a:pt x="481317" y="69862"/>
                </a:lnTo>
                <a:lnTo>
                  <a:pt x="476961" y="68084"/>
                </a:lnTo>
                <a:lnTo>
                  <a:pt x="471563" y="64554"/>
                </a:lnTo>
              </a:path>
              <a:path w="2014854" h="98425">
                <a:moveTo>
                  <a:pt x="490575" y="69862"/>
                </a:moveTo>
                <a:lnTo>
                  <a:pt x="502617" y="69862"/>
                </a:lnTo>
              </a:path>
              <a:path w="2014854" h="98425">
                <a:moveTo>
                  <a:pt x="502617" y="69862"/>
                </a:moveTo>
                <a:lnTo>
                  <a:pt x="490575" y="69862"/>
                </a:lnTo>
              </a:path>
              <a:path w="2014854" h="98425">
                <a:moveTo>
                  <a:pt x="490169" y="21374"/>
                </a:moveTo>
                <a:lnTo>
                  <a:pt x="480923" y="21374"/>
                </a:lnTo>
                <a:lnTo>
                  <a:pt x="476656" y="22618"/>
                </a:lnTo>
                <a:lnTo>
                  <a:pt x="470128" y="27647"/>
                </a:lnTo>
                <a:lnTo>
                  <a:pt x="468550" y="31051"/>
                </a:lnTo>
                <a:lnTo>
                  <a:pt x="468502" y="37388"/>
                </a:lnTo>
                <a:lnTo>
                  <a:pt x="468769" y="39001"/>
                </a:lnTo>
                <a:lnTo>
                  <a:pt x="469912" y="42024"/>
                </a:lnTo>
                <a:lnTo>
                  <a:pt x="470738" y="43459"/>
                </a:lnTo>
                <a:lnTo>
                  <a:pt x="471893" y="44792"/>
                </a:lnTo>
                <a:lnTo>
                  <a:pt x="473024" y="46139"/>
                </a:lnTo>
                <a:lnTo>
                  <a:pt x="474357" y="47345"/>
                </a:lnTo>
                <a:lnTo>
                  <a:pt x="475919" y="48374"/>
                </a:lnTo>
                <a:lnTo>
                  <a:pt x="477456" y="49441"/>
                </a:lnTo>
                <a:lnTo>
                  <a:pt x="480453" y="51003"/>
                </a:lnTo>
                <a:lnTo>
                  <a:pt x="484911" y="53035"/>
                </a:lnTo>
                <a:lnTo>
                  <a:pt x="490702" y="55600"/>
                </a:lnTo>
                <a:lnTo>
                  <a:pt x="493502" y="58623"/>
                </a:lnTo>
                <a:lnTo>
                  <a:pt x="493572" y="67348"/>
                </a:lnTo>
                <a:lnTo>
                  <a:pt x="490575" y="69862"/>
                </a:lnTo>
                <a:lnTo>
                  <a:pt x="502617" y="69862"/>
                </a:lnTo>
                <a:lnTo>
                  <a:pt x="503738" y="67348"/>
                </a:lnTo>
                <a:lnTo>
                  <a:pt x="503783" y="58623"/>
                </a:lnTo>
                <a:lnTo>
                  <a:pt x="502818" y="55511"/>
                </a:lnTo>
                <a:lnTo>
                  <a:pt x="500862" y="53035"/>
                </a:lnTo>
                <a:lnTo>
                  <a:pt x="498932" y="50545"/>
                </a:lnTo>
                <a:lnTo>
                  <a:pt x="495833" y="48348"/>
                </a:lnTo>
                <a:lnTo>
                  <a:pt x="480682" y="41440"/>
                </a:lnTo>
                <a:lnTo>
                  <a:pt x="478688" y="38785"/>
                </a:lnTo>
                <a:lnTo>
                  <a:pt x="478688" y="33616"/>
                </a:lnTo>
                <a:lnTo>
                  <a:pt x="479488" y="32245"/>
                </a:lnTo>
                <a:lnTo>
                  <a:pt x="482650" y="30073"/>
                </a:lnTo>
                <a:lnTo>
                  <a:pt x="484593" y="29514"/>
                </a:lnTo>
                <a:lnTo>
                  <a:pt x="499886" y="29514"/>
                </a:lnTo>
                <a:lnTo>
                  <a:pt x="501230" y="25133"/>
                </a:lnTo>
                <a:lnTo>
                  <a:pt x="495173" y="22618"/>
                </a:lnTo>
                <a:lnTo>
                  <a:pt x="490169" y="21374"/>
                </a:lnTo>
              </a:path>
              <a:path w="2014854" h="98425">
                <a:moveTo>
                  <a:pt x="499886" y="29514"/>
                </a:moveTo>
                <a:lnTo>
                  <a:pt x="490778" y="29514"/>
                </a:lnTo>
              </a:path>
              <a:path w="2014854" h="98425">
                <a:moveTo>
                  <a:pt x="490778" y="29514"/>
                </a:moveTo>
                <a:lnTo>
                  <a:pt x="499886" y="29514"/>
                </a:lnTo>
              </a:path>
              <a:path w="2014854" h="98425">
                <a:moveTo>
                  <a:pt x="499886" y="29514"/>
                </a:moveTo>
                <a:lnTo>
                  <a:pt x="490778" y="29514"/>
                </a:lnTo>
                <a:lnTo>
                  <a:pt x="494639" y="31051"/>
                </a:lnTo>
                <a:lnTo>
                  <a:pt x="498475" y="34112"/>
                </a:lnTo>
                <a:lnTo>
                  <a:pt x="499886" y="29514"/>
                </a:lnTo>
              </a:path>
              <a:path w="2014854" h="98425">
                <a:moveTo>
                  <a:pt x="439940" y="41960"/>
                </a:moveTo>
                <a:lnTo>
                  <a:pt x="430377" y="41960"/>
                </a:lnTo>
                <a:lnTo>
                  <a:pt x="424205" y="43878"/>
                </a:lnTo>
                <a:lnTo>
                  <a:pt x="414527" y="51536"/>
                </a:lnTo>
                <a:lnTo>
                  <a:pt x="412076" y="56210"/>
                </a:lnTo>
                <a:lnTo>
                  <a:pt x="412076" y="66382"/>
                </a:lnTo>
                <a:lnTo>
                  <a:pt x="413664" y="70243"/>
                </a:lnTo>
                <a:lnTo>
                  <a:pt x="419950" y="76453"/>
                </a:lnTo>
                <a:lnTo>
                  <a:pt x="423659" y="78016"/>
                </a:lnTo>
                <a:lnTo>
                  <a:pt x="435940" y="78016"/>
                </a:lnTo>
                <a:lnTo>
                  <a:pt x="441871" y="75577"/>
                </a:lnTo>
                <a:lnTo>
                  <a:pt x="445757" y="70726"/>
                </a:lnTo>
                <a:lnTo>
                  <a:pt x="455582" y="70726"/>
                </a:lnTo>
                <a:lnTo>
                  <a:pt x="455419" y="70357"/>
                </a:lnTo>
                <a:lnTo>
                  <a:pt x="425119" y="70357"/>
                </a:lnTo>
                <a:lnTo>
                  <a:pt x="421779" y="67525"/>
                </a:lnTo>
                <a:lnTo>
                  <a:pt x="421779" y="58419"/>
                </a:lnTo>
                <a:lnTo>
                  <a:pt x="423329" y="55448"/>
                </a:lnTo>
                <a:lnTo>
                  <a:pt x="429513" y="50418"/>
                </a:lnTo>
                <a:lnTo>
                  <a:pt x="433514" y="49149"/>
                </a:lnTo>
                <a:lnTo>
                  <a:pt x="454520" y="49149"/>
                </a:lnTo>
                <a:lnTo>
                  <a:pt x="454520" y="43281"/>
                </a:lnTo>
                <a:lnTo>
                  <a:pt x="444830" y="43281"/>
                </a:lnTo>
                <a:lnTo>
                  <a:pt x="442252" y="42417"/>
                </a:lnTo>
                <a:lnTo>
                  <a:pt x="439940" y="41960"/>
                </a:lnTo>
              </a:path>
              <a:path w="2014854" h="98425">
                <a:moveTo>
                  <a:pt x="455582" y="70726"/>
                </a:moveTo>
                <a:lnTo>
                  <a:pt x="445757" y="70726"/>
                </a:lnTo>
              </a:path>
              <a:path w="2014854" h="98425">
                <a:moveTo>
                  <a:pt x="454520" y="49149"/>
                </a:moveTo>
                <a:lnTo>
                  <a:pt x="439623" y="49149"/>
                </a:lnTo>
              </a:path>
              <a:path w="2014854" h="98425">
                <a:moveTo>
                  <a:pt x="436714" y="70357"/>
                </a:moveTo>
                <a:lnTo>
                  <a:pt x="455419" y="70357"/>
                </a:lnTo>
              </a:path>
              <a:path w="2014854" h="98425">
                <a:moveTo>
                  <a:pt x="444830" y="43281"/>
                </a:moveTo>
                <a:lnTo>
                  <a:pt x="454520" y="43281"/>
                </a:lnTo>
              </a:path>
              <a:path w="2014854" h="98425">
                <a:moveTo>
                  <a:pt x="445757" y="70726"/>
                </a:moveTo>
                <a:lnTo>
                  <a:pt x="455582" y="70726"/>
                </a:lnTo>
              </a:path>
              <a:path w="2014854" h="98425">
                <a:moveTo>
                  <a:pt x="455582" y="70726"/>
                </a:moveTo>
                <a:lnTo>
                  <a:pt x="445757" y="70726"/>
                </a:lnTo>
                <a:lnTo>
                  <a:pt x="446595" y="73304"/>
                </a:lnTo>
                <a:lnTo>
                  <a:pt x="447992" y="75158"/>
                </a:lnTo>
                <a:lnTo>
                  <a:pt x="451916" y="77406"/>
                </a:lnTo>
                <a:lnTo>
                  <a:pt x="454850" y="77965"/>
                </a:lnTo>
                <a:lnTo>
                  <a:pt x="458812" y="77965"/>
                </a:lnTo>
                <a:lnTo>
                  <a:pt x="458812" y="73113"/>
                </a:lnTo>
                <a:lnTo>
                  <a:pt x="455942" y="71539"/>
                </a:lnTo>
                <a:lnTo>
                  <a:pt x="455582" y="70726"/>
                </a:lnTo>
              </a:path>
              <a:path w="2014854" h="98425">
                <a:moveTo>
                  <a:pt x="455419" y="70357"/>
                </a:moveTo>
                <a:lnTo>
                  <a:pt x="436714" y="70357"/>
                </a:lnTo>
              </a:path>
              <a:path w="2014854" h="98425">
                <a:moveTo>
                  <a:pt x="439623" y="49149"/>
                </a:moveTo>
                <a:lnTo>
                  <a:pt x="454520" y="49149"/>
                </a:lnTo>
              </a:path>
              <a:path w="2014854" h="98425">
                <a:moveTo>
                  <a:pt x="454520" y="49149"/>
                </a:moveTo>
                <a:lnTo>
                  <a:pt x="439623" y="49149"/>
                </a:lnTo>
                <a:lnTo>
                  <a:pt x="441769" y="49504"/>
                </a:lnTo>
                <a:lnTo>
                  <a:pt x="444830" y="50177"/>
                </a:lnTo>
                <a:lnTo>
                  <a:pt x="444830" y="63385"/>
                </a:lnTo>
                <a:lnTo>
                  <a:pt x="441058" y="68033"/>
                </a:lnTo>
                <a:lnTo>
                  <a:pt x="436714" y="70357"/>
                </a:lnTo>
                <a:lnTo>
                  <a:pt x="455419" y="70357"/>
                </a:lnTo>
                <a:lnTo>
                  <a:pt x="454520" y="68325"/>
                </a:lnTo>
                <a:lnTo>
                  <a:pt x="454520" y="49149"/>
                </a:lnTo>
              </a:path>
              <a:path w="2014854" h="98425">
                <a:moveTo>
                  <a:pt x="454520" y="43281"/>
                </a:moveTo>
                <a:lnTo>
                  <a:pt x="444830" y="43281"/>
                </a:lnTo>
              </a:path>
              <a:path w="2014854" h="98425">
                <a:moveTo>
                  <a:pt x="452400" y="30035"/>
                </a:moveTo>
                <a:lnTo>
                  <a:pt x="440893" y="30035"/>
                </a:lnTo>
                <a:lnTo>
                  <a:pt x="444830" y="34455"/>
                </a:lnTo>
                <a:lnTo>
                  <a:pt x="444830" y="43281"/>
                </a:lnTo>
                <a:lnTo>
                  <a:pt x="454520" y="43281"/>
                </a:lnTo>
                <a:lnTo>
                  <a:pt x="454520" y="36093"/>
                </a:lnTo>
                <a:lnTo>
                  <a:pt x="452729" y="30365"/>
                </a:lnTo>
                <a:lnTo>
                  <a:pt x="452400" y="30035"/>
                </a:lnTo>
              </a:path>
              <a:path w="2014854" h="98425">
                <a:moveTo>
                  <a:pt x="440893" y="30035"/>
                </a:moveTo>
                <a:lnTo>
                  <a:pt x="452400" y="30035"/>
                </a:lnTo>
              </a:path>
              <a:path w="2014854" h="98425">
                <a:moveTo>
                  <a:pt x="452400" y="30035"/>
                </a:moveTo>
                <a:lnTo>
                  <a:pt x="440893" y="30035"/>
                </a:lnTo>
              </a:path>
              <a:path w="2014854" h="98425">
                <a:moveTo>
                  <a:pt x="439800" y="21374"/>
                </a:moveTo>
                <a:lnTo>
                  <a:pt x="428917" y="21374"/>
                </a:lnTo>
                <a:lnTo>
                  <a:pt x="425818" y="21882"/>
                </a:lnTo>
                <a:lnTo>
                  <a:pt x="419328" y="24041"/>
                </a:lnTo>
                <a:lnTo>
                  <a:pt x="416788" y="25323"/>
                </a:lnTo>
                <a:lnTo>
                  <a:pt x="414934" y="26809"/>
                </a:lnTo>
                <a:lnTo>
                  <a:pt x="419023" y="34925"/>
                </a:lnTo>
                <a:lnTo>
                  <a:pt x="422287" y="31661"/>
                </a:lnTo>
                <a:lnTo>
                  <a:pt x="426948" y="30035"/>
                </a:lnTo>
                <a:lnTo>
                  <a:pt x="452400" y="30035"/>
                </a:lnTo>
                <a:lnTo>
                  <a:pt x="445554" y="23164"/>
                </a:lnTo>
                <a:lnTo>
                  <a:pt x="439800" y="21374"/>
                </a:lnTo>
              </a:path>
              <a:path w="2014854" h="98425">
                <a:moveTo>
                  <a:pt x="296456" y="21374"/>
                </a:moveTo>
                <a:lnTo>
                  <a:pt x="281978" y="21374"/>
                </a:lnTo>
                <a:lnTo>
                  <a:pt x="276161" y="23787"/>
                </a:lnTo>
                <a:lnTo>
                  <a:pt x="265823" y="34086"/>
                </a:lnTo>
                <a:lnTo>
                  <a:pt x="263067" y="41313"/>
                </a:lnTo>
                <a:lnTo>
                  <a:pt x="263067" y="59004"/>
                </a:lnTo>
                <a:lnTo>
                  <a:pt x="265747" y="65887"/>
                </a:lnTo>
                <a:lnTo>
                  <a:pt x="271081" y="71018"/>
                </a:lnTo>
                <a:lnTo>
                  <a:pt x="275882" y="75691"/>
                </a:lnTo>
                <a:lnTo>
                  <a:pt x="281711" y="78016"/>
                </a:lnTo>
                <a:lnTo>
                  <a:pt x="293331" y="78016"/>
                </a:lnTo>
                <a:lnTo>
                  <a:pt x="297649" y="77304"/>
                </a:lnTo>
                <a:lnTo>
                  <a:pt x="304609" y="74777"/>
                </a:lnTo>
                <a:lnTo>
                  <a:pt x="306908" y="73494"/>
                </a:lnTo>
                <a:lnTo>
                  <a:pt x="308406" y="71996"/>
                </a:lnTo>
                <a:lnTo>
                  <a:pt x="307159" y="69862"/>
                </a:lnTo>
                <a:lnTo>
                  <a:pt x="285584" y="69862"/>
                </a:lnTo>
                <a:lnTo>
                  <a:pt x="281622" y="68364"/>
                </a:lnTo>
                <a:lnTo>
                  <a:pt x="278523" y="65366"/>
                </a:lnTo>
                <a:lnTo>
                  <a:pt x="275018" y="61937"/>
                </a:lnTo>
                <a:lnTo>
                  <a:pt x="273265" y="57035"/>
                </a:lnTo>
                <a:lnTo>
                  <a:pt x="273265" y="50622"/>
                </a:lnTo>
                <a:lnTo>
                  <a:pt x="312635" y="50622"/>
                </a:lnTo>
                <a:lnTo>
                  <a:pt x="313143" y="48831"/>
                </a:lnTo>
                <a:lnTo>
                  <a:pt x="313410" y="46875"/>
                </a:lnTo>
                <a:lnTo>
                  <a:pt x="313410" y="43586"/>
                </a:lnTo>
                <a:lnTo>
                  <a:pt x="273519" y="43586"/>
                </a:lnTo>
                <a:lnTo>
                  <a:pt x="273913" y="39649"/>
                </a:lnTo>
                <a:lnTo>
                  <a:pt x="275475" y="36360"/>
                </a:lnTo>
                <a:lnTo>
                  <a:pt x="281177" y="30924"/>
                </a:lnTo>
                <a:lnTo>
                  <a:pt x="284810" y="29514"/>
                </a:lnTo>
                <a:lnTo>
                  <a:pt x="308587" y="29514"/>
                </a:lnTo>
                <a:lnTo>
                  <a:pt x="302552" y="23558"/>
                </a:lnTo>
                <a:lnTo>
                  <a:pt x="296456" y="21374"/>
                </a:lnTo>
              </a:path>
              <a:path w="2014854" h="98425">
                <a:moveTo>
                  <a:pt x="295998" y="69862"/>
                </a:moveTo>
                <a:lnTo>
                  <a:pt x="307159" y="69862"/>
                </a:lnTo>
              </a:path>
              <a:path w="2014854" h="98425">
                <a:moveTo>
                  <a:pt x="308587" y="29514"/>
                </a:moveTo>
                <a:lnTo>
                  <a:pt x="293750" y="29514"/>
                </a:lnTo>
              </a:path>
              <a:path w="2014854" h="98425">
                <a:moveTo>
                  <a:pt x="303758" y="43586"/>
                </a:moveTo>
                <a:lnTo>
                  <a:pt x="313410" y="43586"/>
                </a:lnTo>
              </a:path>
              <a:path w="2014854" h="98425">
                <a:moveTo>
                  <a:pt x="307159" y="69862"/>
                </a:moveTo>
                <a:lnTo>
                  <a:pt x="295998" y="69862"/>
                </a:lnTo>
              </a:path>
              <a:path w="2014854" h="98425">
                <a:moveTo>
                  <a:pt x="304330" y="65024"/>
                </a:moveTo>
                <a:lnTo>
                  <a:pt x="300621" y="68249"/>
                </a:lnTo>
                <a:lnTo>
                  <a:pt x="295998" y="69862"/>
                </a:lnTo>
                <a:lnTo>
                  <a:pt x="307159" y="69862"/>
                </a:lnTo>
                <a:lnTo>
                  <a:pt x="304330" y="65024"/>
                </a:lnTo>
              </a:path>
              <a:path w="2014854" h="98425">
                <a:moveTo>
                  <a:pt x="313410" y="43586"/>
                </a:moveTo>
                <a:lnTo>
                  <a:pt x="303758" y="43586"/>
                </a:lnTo>
              </a:path>
              <a:path w="2014854" h="98425">
                <a:moveTo>
                  <a:pt x="293750" y="29514"/>
                </a:moveTo>
                <a:lnTo>
                  <a:pt x="308587" y="29514"/>
                </a:lnTo>
              </a:path>
              <a:path w="2014854" h="98425">
                <a:moveTo>
                  <a:pt x="308587" y="29514"/>
                </a:moveTo>
                <a:lnTo>
                  <a:pt x="293750" y="29514"/>
                </a:lnTo>
                <a:lnTo>
                  <a:pt x="297408" y="30937"/>
                </a:lnTo>
                <a:lnTo>
                  <a:pt x="300088" y="33820"/>
                </a:lnTo>
                <a:lnTo>
                  <a:pt x="302552" y="36423"/>
                </a:lnTo>
                <a:lnTo>
                  <a:pt x="303744" y="39649"/>
                </a:lnTo>
                <a:lnTo>
                  <a:pt x="303758" y="43586"/>
                </a:lnTo>
                <a:lnTo>
                  <a:pt x="313410" y="43586"/>
                </a:lnTo>
                <a:lnTo>
                  <a:pt x="313410" y="37744"/>
                </a:lnTo>
                <a:lnTo>
                  <a:pt x="311264" y="32156"/>
                </a:lnTo>
                <a:lnTo>
                  <a:pt x="308587" y="29514"/>
                </a:lnTo>
              </a:path>
              <a:path w="2014854" h="98425">
                <a:moveTo>
                  <a:pt x="1985860" y="22377"/>
                </a:moveTo>
                <a:lnTo>
                  <a:pt x="1975954" y="22377"/>
                </a:lnTo>
                <a:lnTo>
                  <a:pt x="1990763" y="60375"/>
                </a:lnTo>
                <a:lnTo>
                  <a:pt x="1993785" y="68262"/>
                </a:lnTo>
                <a:lnTo>
                  <a:pt x="1995893" y="74079"/>
                </a:lnTo>
                <a:lnTo>
                  <a:pt x="1996401" y="77012"/>
                </a:lnTo>
                <a:lnTo>
                  <a:pt x="1996401" y="82715"/>
                </a:lnTo>
                <a:lnTo>
                  <a:pt x="1994966" y="85013"/>
                </a:lnTo>
                <a:lnTo>
                  <a:pt x="1989188" y="88798"/>
                </a:lnTo>
                <a:lnTo>
                  <a:pt x="1985721" y="89738"/>
                </a:lnTo>
                <a:lnTo>
                  <a:pt x="1981669" y="89738"/>
                </a:lnTo>
                <a:lnTo>
                  <a:pt x="1981669" y="98399"/>
                </a:lnTo>
                <a:lnTo>
                  <a:pt x="1986635" y="98399"/>
                </a:lnTo>
                <a:lnTo>
                  <a:pt x="1991131" y="97256"/>
                </a:lnTo>
                <a:lnTo>
                  <a:pt x="1999195" y="92621"/>
                </a:lnTo>
                <a:lnTo>
                  <a:pt x="2001824" y="89738"/>
                </a:lnTo>
                <a:lnTo>
                  <a:pt x="2010941" y="64604"/>
                </a:lnTo>
                <a:lnTo>
                  <a:pt x="2001913" y="64604"/>
                </a:lnTo>
                <a:lnTo>
                  <a:pt x="1985860" y="22377"/>
                </a:lnTo>
              </a:path>
              <a:path w="2014854" h="98425">
                <a:moveTo>
                  <a:pt x="2001913" y="64604"/>
                </a:moveTo>
                <a:lnTo>
                  <a:pt x="2010941" y="64604"/>
                </a:lnTo>
              </a:path>
              <a:path w="2014854" h="98425">
                <a:moveTo>
                  <a:pt x="2010941" y="64604"/>
                </a:moveTo>
                <a:lnTo>
                  <a:pt x="2001913" y="64604"/>
                </a:lnTo>
              </a:path>
              <a:path w="2014854" h="98425">
                <a:moveTo>
                  <a:pt x="2014613" y="27431"/>
                </a:moveTo>
                <a:lnTo>
                  <a:pt x="2001913" y="64604"/>
                </a:lnTo>
                <a:lnTo>
                  <a:pt x="2010941" y="64604"/>
                </a:lnTo>
                <a:lnTo>
                  <a:pt x="2014613" y="54482"/>
                </a:lnTo>
                <a:lnTo>
                  <a:pt x="2014613" y="27431"/>
                </a:lnTo>
              </a:path>
              <a:path w="2014854" h="98425">
                <a:moveTo>
                  <a:pt x="1862632" y="22377"/>
                </a:moveTo>
                <a:lnTo>
                  <a:pt x="1845436" y="22377"/>
                </a:lnTo>
                <a:lnTo>
                  <a:pt x="1845436" y="30543"/>
                </a:lnTo>
                <a:lnTo>
                  <a:pt x="1852929" y="30543"/>
                </a:lnTo>
                <a:lnTo>
                  <a:pt x="1852929" y="76987"/>
                </a:lnTo>
                <a:lnTo>
                  <a:pt x="1862632" y="76987"/>
                </a:lnTo>
                <a:lnTo>
                  <a:pt x="1862632" y="22377"/>
                </a:lnTo>
              </a:path>
              <a:path w="2014854" h="98425">
                <a:moveTo>
                  <a:pt x="1581950" y="22377"/>
                </a:moveTo>
                <a:lnTo>
                  <a:pt x="1564741" y="22377"/>
                </a:lnTo>
                <a:lnTo>
                  <a:pt x="1564741" y="30543"/>
                </a:lnTo>
                <a:lnTo>
                  <a:pt x="1572247" y="30543"/>
                </a:lnTo>
                <a:lnTo>
                  <a:pt x="1572247" y="76987"/>
                </a:lnTo>
                <a:lnTo>
                  <a:pt x="1581950" y="76987"/>
                </a:lnTo>
                <a:lnTo>
                  <a:pt x="1581950" y="22377"/>
                </a:lnTo>
              </a:path>
              <a:path w="2014854" h="98425">
                <a:moveTo>
                  <a:pt x="953897" y="22377"/>
                </a:moveTo>
                <a:lnTo>
                  <a:pt x="936701" y="22377"/>
                </a:lnTo>
                <a:lnTo>
                  <a:pt x="936701" y="30543"/>
                </a:lnTo>
                <a:lnTo>
                  <a:pt x="944219" y="30543"/>
                </a:lnTo>
                <a:lnTo>
                  <a:pt x="944219" y="76987"/>
                </a:lnTo>
                <a:lnTo>
                  <a:pt x="953897" y="76987"/>
                </a:lnTo>
                <a:lnTo>
                  <a:pt x="953897" y="22377"/>
                </a:lnTo>
              </a:path>
              <a:path w="2014854" h="98425">
                <a:moveTo>
                  <a:pt x="779462" y="22377"/>
                </a:moveTo>
                <a:lnTo>
                  <a:pt x="762266" y="22377"/>
                </a:lnTo>
                <a:lnTo>
                  <a:pt x="762266" y="30543"/>
                </a:lnTo>
                <a:lnTo>
                  <a:pt x="769785" y="30543"/>
                </a:lnTo>
                <a:lnTo>
                  <a:pt x="769785" y="76987"/>
                </a:lnTo>
                <a:lnTo>
                  <a:pt x="779462" y="76987"/>
                </a:lnTo>
                <a:lnTo>
                  <a:pt x="779462" y="22377"/>
                </a:lnTo>
              </a:path>
              <a:path w="2014854" h="98425">
                <a:moveTo>
                  <a:pt x="96278" y="22377"/>
                </a:moveTo>
                <a:lnTo>
                  <a:pt x="79082" y="22377"/>
                </a:lnTo>
                <a:lnTo>
                  <a:pt x="79082" y="30543"/>
                </a:lnTo>
                <a:lnTo>
                  <a:pt x="86575" y="30543"/>
                </a:lnTo>
                <a:lnTo>
                  <a:pt x="86575" y="76987"/>
                </a:lnTo>
                <a:lnTo>
                  <a:pt x="96278" y="76987"/>
                </a:lnTo>
                <a:lnTo>
                  <a:pt x="96278" y="22377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" name="object 20"/>
          <p:cNvSpPr/>
          <p:nvPr/>
        </p:nvSpPr>
        <p:spPr>
          <a:xfrm>
            <a:off x="1863176" y="1268827"/>
            <a:ext cx="2031623" cy="160087"/>
          </a:xfrm>
          <a:custGeom>
            <a:avLst/>
            <a:gdLst/>
            <a:ahLst/>
            <a:cxnLst/>
            <a:rect l="l" t="t" r="r" b="b"/>
            <a:pathLst>
              <a:path w="2006600" h="158115">
                <a:moveTo>
                  <a:pt x="1270431" y="0"/>
                </a:moveTo>
                <a:lnTo>
                  <a:pt x="1267371" y="0"/>
                </a:lnTo>
                <a:lnTo>
                  <a:pt x="1264945" y="1435"/>
                </a:lnTo>
                <a:lnTo>
                  <a:pt x="1262151" y="4356"/>
                </a:lnTo>
                <a:lnTo>
                  <a:pt x="1259674" y="6997"/>
                </a:lnTo>
                <a:lnTo>
                  <a:pt x="1258430" y="9042"/>
                </a:lnTo>
                <a:lnTo>
                  <a:pt x="1258470" y="11544"/>
                </a:lnTo>
                <a:lnTo>
                  <a:pt x="1258925" y="12407"/>
                </a:lnTo>
                <a:lnTo>
                  <a:pt x="1259928" y="13284"/>
                </a:lnTo>
                <a:lnTo>
                  <a:pt x="1260665" y="14020"/>
                </a:lnTo>
                <a:lnTo>
                  <a:pt x="1261770" y="14744"/>
                </a:lnTo>
                <a:lnTo>
                  <a:pt x="1263205" y="15481"/>
                </a:lnTo>
                <a:lnTo>
                  <a:pt x="1258531" y="17145"/>
                </a:lnTo>
                <a:lnTo>
                  <a:pt x="1256156" y="19037"/>
                </a:lnTo>
                <a:lnTo>
                  <a:pt x="1256156" y="21208"/>
                </a:lnTo>
                <a:lnTo>
                  <a:pt x="1275905" y="12725"/>
                </a:lnTo>
                <a:lnTo>
                  <a:pt x="1269339" y="12611"/>
                </a:lnTo>
                <a:lnTo>
                  <a:pt x="1267498" y="12001"/>
                </a:lnTo>
                <a:lnTo>
                  <a:pt x="1263116" y="9537"/>
                </a:lnTo>
                <a:lnTo>
                  <a:pt x="1262024" y="8585"/>
                </a:lnTo>
                <a:lnTo>
                  <a:pt x="1262024" y="7315"/>
                </a:lnTo>
                <a:lnTo>
                  <a:pt x="1262506" y="6819"/>
                </a:lnTo>
                <a:lnTo>
                  <a:pt x="1264539" y="5981"/>
                </a:lnTo>
                <a:lnTo>
                  <a:pt x="1265567" y="5765"/>
                </a:lnTo>
                <a:lnTo>
                  <a:pt x="1272375" y="5765"/>
                </a:lnTo>
                <a:lnTo>
                  <a:pt x="1272806" y="4762"/>
                </a:lnTo>
                <a:lnTo>
                  <a:pt x="1272902" y="4356"/>
                </a:lnTo>
                <a:lnTo>
                  <a:pt x="1272959" y="2413"/>
                </a:lnTo>
                <a:lnTo>
                  <a:pt x="1272590" y="1574"/>
                </a:lnTo>
                <a:lnTo>
                  <a:pt x="1271244" y="304"/>
                </a:lnTo>
                <a:lnTo>
                  <a:pt x="1270431" y="0"/>
                </a:lnTo>
              </a:path>
              <a:path w="2006600" h="158115">
                <a:moveTo>
                  <a:pt x="1269339" y="12611"/>
                </a:moveTo>
                <a:lnTo>
                  <a:pt x="1275905" y="12611"/>
                </a:lnTo>
              </a:path>
              <a:path w="2006600" h="158115">
                <a:moveTo>
                  <a:pt x="1272375" y="5765"/>
                </a:moveTo>
                <a:lnTo>
                  <a:pt x="1268285" y="5765"/>
                </a:lnTo>
              </a:path>
              <a:path w="2006600" h="158115">
                <a:moveTo>
                  <a:pt x="1275905" y="12611"/>
                </a:moveTo>
                <a:lnTo>
                  <a:pt x="1269339" y="12611"/>
                </a:lnTo>
              </a:path>
              <a:path w="2006600" h="158115">
                <a:moveTo>
                  <a:pt x="1275905" y="11544"/>
                </a:moveTo>
                <a:lnTo>
                  <a:pt x="1274483" y="12115"/>
                </a:lnTo>
                <a:lnTo>
                  <a:pt x="1273543" y="12433"/>
                </a:lnTo>
                <a:lnTo>
                  <a:pt x="1272654" y="12573"/>
                </a:lnTo>
                <a:lnTo>
                  <a:pt x="1269339" y="12611"/>
                </a:lnTo>
                <a:lnTo>
                  <a:pt x="1275905" y="12611"/>
                </a:lnTo>
                <a:lnTo>
                  <a:pt x="1275905" y="11544"/>
                </a:lnTo>
              </a:path>
              <a:path w="2006600" h="158115">
                <a:moveTo>
                  <a:pt x="1268285" y="5765"/>
                </a:moveTo>
                <a:lnTo>
                  <a:pt x="1272375" y="5765"/>
                </a:lnTo>
              </a:path>
              <a:path w="2006600" h="158115">
                <a:moveTo>
                  <a:pt x="1272375" y="5765"/>
                </a:moveTo>
                <a:lnTo>
                  <a:pt x="1268285" y="5765"/>
                </a:lnTo>
                <a:lnTo>
                  <a:pt x="1269873" y="6426"/>
                </a:lnTo>
                <a:lnTo>
                  <a:pt x="1271320" y="7734"/>
                </a:lnTo>
                <a:lnTo>
                  <a:pt x="1271878" y="6819"/>
                </a:lnTo>
                <a:lnTo>
                  <a:pt x="1272375" y="5765"/>
                </a:lnTo>
              </a:path>
              <a:path w="2006600" h="158115">
                <a:moveTo>
                  <a:pt x="239928" y="0"/>
                </a:moveTo>
                <a:lnTo>
                  <a:pt x="236867" y="0"/>
                </a:lnTo>
                <a:lnTo>
                  <a:pt x="234442" y="1435"/>
                </a:lnTo>
                <a:lnTo>
                  <a:pt x="229171" y="6997"/>
                </a:lnTo>
                <a:lnTo>
                  <a:pt x="227914" y="9042"/>
                </a:lnTo>
                <a:lnTo>
                  <a:pt x="227956" y="11544"/>
                </a:lnTo>
                <a:lnTo>
                  <a:pt x="228463" y="12433"/>
                </a:lnTo>
                <a:lnTo>
                  <a:pt x="229412" y="13284"/>
                </a:lnTo>
                <a:lnTo>
                  <a:pt x="230162" y="14020"/>
                </a:lnTo>
                <a:lnTo>
                  <a:pt x="231267" y="14744"/>
                </a:lnTo>
                <a:lnTo>
                  <a:pt x="232714" y="15481"/>
                </a:lnTo>
                <a:lnTo>
                  <a:pt x="228028" y="17145"/>
                </a:lnTo>
                <a:lnTo>
                  <a:pt x="225666" y="19037"/>
                </a:lnTo>
                <a:lnTo>
                  <a:pt x="225666" y="21208"/>
                </a:lnTo>
                <a:lnTo>
                  <a:pt x="245414" y="12725"/>
                </a:lnTo>
                <a:lnTo>
                  <a:pt x="238848" y="12611"/>
                </a:lnTo>
                <a:lnTo>
                  <a:pt x="236994" y="12001"/>
                </a:lnTo>
                <a:lnTo>
                  <a:pt x="232613" y="9537"/>
                </a:lnTo>
                <a:lnTo>
                  <a:pt x="231533" y="8585"/>
                </a:lnTo>
                <a:lnTo>
                  <a:pt x="231533" y="7315"/>
                </a:lnTo>
                <a:lnTo>
                  <a:pt x="232016" y="6819"/>
                </a:lnTo>
                <a:lnTo>
                  <a:pt x="234035" y="5981"/>
                </a:lnTo>
                <a:lnTo>
                  <a:pt x="235064" y="5765"/>
                </a:lnTo>
                <a:lnTo>
                  <a:pt x="241884" y="5765"/>
                </a:lnTo>
                <a:lnTo>
                  <a:pt x="242316" y="4762"/>
                </a:lnTo>
                <a:lnTo>
                  <a:pt x="242443" y="2413"/>
                </a:lnTo>
                <a:lnTo>
                  <a:pt x="242087" y="1574"/>
                </a:lnTo>
                <a:lnTo>
                  <a:pt x="240741" y="304"/>
                </a:lnTo>
                <a:lnTo>
                  <a:pt x="239928" y="0"/>
                </a:lnTo>
              </a:path>
              <a:path w="2006600" h="158115">
                <a:moveTo>
                  <a:pt x="238848" y="12611"/>
                </a:moveTo>
                <a:lnTo>
                  <a:pt x="245414" y="12611"/>
                </a:lnTo>
              </a:path>
              <a:path w="2006600" h="158115">
                <a:moveTo>
                  <a:pt x="241884" y="5765"/>
                </a:moveTo>
                <a:lnTo>
                  <a:pt x="237782" y="5765"/>
                </a:lnTo>
              </a:path>
              <a:path w="2006600" h="158115">
                <a:moveTo>
                  <a:pt x="245414" y="12611"/>
                </a:moveTo>
                <a:lnTo>
                  <a:pt x="238848" y="12611"/>
                </a:lnTo>
              </a:path>
              <a:path w="2006600" h="158115">
                <a:moveTo>
                  <a:pt x="245414" y="11544"/>
                </a:moveTo>
                <a:lnTo>
                  <a:pt x="243992" y="12115"/>
                </a:lnTo>
                <a:lnTo>
                  <a:pt x="243052" y="12433"/>
                </a:lnTo>
                <a:lnTo>
                  <a:pt x="242163" y="12573"/>
                </a:lnTo>
                <a:lnTo>
                  <a:pt x="238848" y="12611"/>
                </a:lnTo>
                <a:lnTo>
                  <a:pt x="245414" y="12611"/>
                </a:lnTo>
                <a:lnTo>
                  <a:pt x="245414" y="11544"/>
                </a:lnTo>
              </a:path>
              <a:path w="2006600" h="158115">
                <a:moveTo>
                  <a:pt x="237782" y="5765"/>
                </a:moveTo>
                <a:lnTo>
                  <a:pt x="241884" y="5765"/>
                </a:lnTo>
              </a:path>
              <a:path w="2006600" h="158115">
                <a:moveTo>
                  <a:pt x="241884" y="5765"/>
                </a:moveTo>
                <a:lnTo>
                  <a:pt x="237782" y="5765"/>
                </a:lnTo>
                <a:lnTo>
                  <a:pt x="239369" y="6426"/>
                </a:lnTo>
                <a:lnTo>
                  <a:pt x="240817" y="7734"/>
                </a:lnTo>
                <a:lnTo>
                  <a:pt x="241388" y="6819"/>
                </a:lnTo>
                <a:lnTo>
                  <a:pt x="241884" y="5765"/>
                </a:lnTo>
              </a:path>
              <a:path w="2006600" h="158115">
                <a:moveTo>
                  <a:pt x="1770899" y="80962"/>
                </a:moveTo>
                <a:lnTo>
                  <a:pt x="1763306" y="80962"/>
                </a:lnTo>
                <a:lnTo>
                  <a:pt x="1764449" y="87756"/>
                </a:lnTo>
                <a:lnTo>
                  <a:pt x="1766011" y="93332"/>
                </a:lnTo>
                <a:lnTo>
                  <a:pt x="1770506" y="103416"/>
                </a:lnTo>
                <a:lnTo>
                  <a:pt x="1773491" y="106324"/>
                </a:lnTo>
                <a:lnTo>
                  <a:pt x="1906104" y="106324"/>
                </a:lnTo>
                <a:lnTo>
                  <a:pt x="1906104" y="94056"/>
                </a:lnTo>
                <a:lnTo>
                  <a:pt x="1775345" y="94056"/>
                </a:lnTo>
                <a:lnTo>
                  <a:pt x="1773821" y="91605"/>
                </a:lnTo>
                <a:lnTo>
                  <a:pt x="1771461" y="83578"/>
                </a:lnTo>
                <a:lnTo>
                  <a:pt x="1770899" y="80962"/>
                </a:lnTo>
              </a:path>
              <a:path w="2006600" h="158115">
                <a:moveTo>
                  <a:pt x="1775345" y="94056"/>
                </a:moveTo>
                <a:lnTo>
                  <a:pt x="1812480" y="94056"/>
                </a:lnTo>
              </a:path>
              <a:path w="2006600" h="158115">
                <a:moveTo>
                  <a:pt x="1854212" y="94056"/>
                </a:moveTo>
                <a:lnTo>
                  <a:pt x="1870875" y="94056"/>
                </a:lnTo>
              </a:path>
              <a:path w="2006600" h="158115">
                <a:moveTo>
                  <a:pt x="1900961" y="94056"/>
                </a:moveTo>
                <a:lnTo>
                  <a:pt x="1906104" y="94056"/>
                </a:lnTo>
              </a:path>
              <a:path w="2006600" h="158115">
                <a:moveTo>
                  <a:pt x="1763306" y="80962"/>
                </a:moveTo>
                <a:lnTo>
                  <a:pt x="1770899" y="80962"/>
                </a:lnTo>
              </a:path>
              <a:path w="2006600" h="158115">
                <a:moveTo>
                  <a:pt x="1812480" y="94056"/>
                </a:moveTo>
                <a:lnTo>
                  <a:pt x="1775345" y="94056"/>
                </a:lnTo>
              </a:path>
              <a:path w="2006600" h="158115">
                <a:moveTo>
                  <a:pt x="1807591" y="12458"/>
                </a:moveTo>
                <a:lnTo>
                  <a:pt x="1806498" y="14909"/>
                </a:lnTo>
                <a:lnTo>
                  <a:pt x="1805597" y="17424"/>
                </a:lnTo>
                <a:lnTo>
                  <a:pt x="1804974" y="20078"/>
                </a:lnTo>
                <a:lnTo>
                  <a:pt x="1804327" y="22694"/>
                </a:lnTo>
                <a:lnTo>
                  <a:pt x="1803844" y="25412"/>
                </a:lnTo>
                <a:lnTo>
                  <a:pt x="1803514" y="28232"/>
                </a:lnTo>
                <a:lnTo>
                  <a:pt x="1807883" y="30429"/>
                </a:lnTo>
                <a:lnTo>
                  <a:pt x="1809115" y="34886"/>
                </a:lnTo>
                <a:lnTo>
                  <a:pt x="1815411" y="76428"/>
                </a:lnTo>
                <a:lnTo>
                  <a:pt x="1815187" y="78346"/>
                </a:lnTo>
                <a:lnTo>
                  <a:pt x="1775345" y="94056"/>
                </a:lnTo>
                <a:lnTo>
                  <a:pt x="1812480" y="94056"/>
                </a:lnTo>
                <a:lnTo>
                  <a:pt x="1837767" y="82156"/>
                </a:lnTo>
                <a:lnTo>
                  <a:pt x="1818665" y="82156"/>
                </a:lnTo>
                <a:lnTo>
                  <a:pt x="1819694" y="76847"/>
                </a:lnTo>
                <a:lnTo>
                  <a:pt x="1820583" y="71310"/>
                </a:lnTo>
                <a:lnTo>
                  <a:pt x="1820809" y="68757"/>
                </a:lnTo>
                <a:lnTo>
                  <a:pt x="1820743" y="58724"/>
                </a:lnTo>
                <a:lnTo>
                  <a:pt x="1820392" y="55435"/>
                </a:lnTo>
                <a:lnTo>
                  <a:pt x="1818284" y="43815"/>
                </a:lnTo>
                <a:lnTo>
                  <a:pt x="1816925" y="38188"/>
                </a:lnTo>
                <a:lnTo>
                  <a:pt x="1815299" y="32689"/>
                </a:lnTo>
                <a:lnTo>
                  <a:pt x="1819146" y="32689"/>
                </a:lnTo>
                <a:lnTo>
                  <a:pt x="1821218" y="19570"/>
                </a:lnTo>
                <a:lnTo>
                  <a:pt x="1817776" y="19240"/>
                </a:lnTo>
                <a:lnTo>
                  <a:pt x="1814969" y="18580"/>
                </a:lnTo>
                <a:lnTo>
                  <a:pt x="1812747" y="17602"/>
                </a:lnTo>
                <a:lnTo>
                  <a:pt x="1810067" y="16382"/>
                </a:lnTo>
                <a:lnTo>
                  <a:pt x="1808365" y="14668"/>
                </a:lnTo>
                <a:lnTo>
                  <a:pt x="1807591" y="12458"/>
                </a:lnTo>
              </a:path>
              <a:path w="2006600" h="158115">
                <a:moveTo>
                  <a:pt x="1818665" y="82156"/>
                </a:moveTo>
                <a:lnTo>
                  <a:pt x="1837767" y="82156"/>
                </a:lnTo>
              </a:path>
              <a:path w="2006600" h="158115">
                <a:moveTo>
                  <a:pt x="1819146" y="32689"/>
                </a:moveTo>
                <a:lnTo>
                  <a:pt x="1815299" y="32689"/>
                </a:lnTo>
              </a:path>
              <a:path w="2006600" h="158115">
                <a:moveTo>
                  <a:pt x="1870875" y="94056"/>
                </a:moveTo>
                <a:lnTo>
                  <a:pt x="1854212" y="94056"/>
                </a:lnTo>
              </a:path>
              <a:path w="2006600" h="158115">
                <a:moveTo>
                  <a:pt x="1870600" y="81305"/>
                </a:moveTo>
                <a:lnTo>
                  <a:pt x="1850047" y="81305"/>
                </a:lnTo>
                <a:lnTo>
                  <a:pt x="1853577" y="81915"/>
                </a:lnTo>
                <a:lnTo>
                  <a:pt x="1858518" y="84416"/>
                </a:lnTo>
                <a:lnTo>
                  <a:pt x="1859749" y="86232"/>
                </a:lnTo>
                <a:lnTo>
                  <a:pt x="1859749" y="92252"/>
                </a:lnTo>
                <a:lnTo>
                  <a:pt x="1854212" y="94056"/>
                </a:lnTo>
                <a:lnTo>
                  <a:pt x="1870875" y="94056"/>
                </a:lnTo>
                <a:lnTo>
                  <a:pt x="1870778" y="81915"/>
                </a:lnTo>
                <a:lnTo>
                  <a:pt x="1870600" y="81305"/>
                </a:lnTo>
              </a:path>
              <a:path w="2006600" h="158115">
                <a:moveTo>
                  <a:pt x="1850047" y="81305"/>
                </a:moveTo>
                <a:lnTo>
                  <a:pt x="1870600" y="81305"/>
                </a:lnTo>
              </a:path>
              <a:path w="2006600" h="158115">
                <a:moveTo>
                  <a:pt x="1906104" y="94056"/>
                </a:moveTo>
                <a:lnTo>
                  <a:pt x="1900961" y="94056"/>
                </a:lnTo>
              </a:path>
              <a:path w="2006600" h="158115">
                <a:moveTo>
                  <a:pt x="1897862" y="61163"/>
                </a:moveTo>
                <a:lnTo>
                  <a:pt x="1892376" y="72618"/>
                </a:lnTo>
                <a:lnTo>
                  <a:pt x="1895894" y="76428"/>
                </a:lnTo>
                <a:lnTo>
                  <a:pt x="1898091" y="79362"/>
                </a:lnTo>
                <a:lnTo>
                  <a:pt x="1900313" y="84289"/>
                </a:lnTo>
                <a:lnTo>
                  <a:pt x="1900847" y="87756"/>
                </a:lnTo>
                <a:lnTo>
                  <a:pt x="1900961" y="94056"/>
                </a:lnTo>
                <a:lnTo>
                  <a:pt x="1906104" y="94056"/>
                </a:lnTo>
                <a:lnTo>
                  <a:pt x="1906104" y="80759"/>
                </a:lnTo>
                <a:lnTo>
                  <a:pt x="1905469" y="74777"/>
                </a:lnTo>
                <a:lnTo>
                  <a:pt x="1903361" y="68757"/>
                </a:lnTo>
                <a:lnTo>
                  <a:pt x="1901253" y="65417"/>
                </a:lnTo>
                <a:lnTo>
                  <a:pt x="1897862" y="61163"/>
                </a:lnTo>
              </a:path>
              <a:path w="2006600" h="158115">
                <a:moveTo>
                  <a:pt x="1770899" y="80962"/>
                </a:moveTo>
                <a:lnTo>
                  <a:pt x="1763306" y="80962"/>
                </a:lnTo>
              </a:path>
              <a:path w="2006600" h="158115">
                <a:moveTo>
                  <a:pt x="1763928" y="42900"/>
                </a:moveTo>
                <a:lnTo>
                  <a:pt x="1762455" y="44589"/>
                </a:lnTo>
                <a:lnTo>
                  <a:pt x="1761299" y="46240"/>
                </a:lnTo>
                <a:lnTo>
                  <a:pt x="1759318" y="49809"/>
                </a:lnTo>
                <a:lnTo>
                  <a:pt x="1758772" y="51587"/>
                </a:lnTo>
                <a:lnTo>
                  <a:pt x="1758854" y="54089"/>
                </a:lnTo>
                <a:lnTo>
                  <a:pt x="1758924" y="54546"/>
                </a:lnTo>
                <a:lnTo>
                  <a:pt x="1759534" y="57746"/>
                </a:lnTo>
                <a:lnTo>
                  <a:pt x="1759737" y="58724"/>
                </a:lnTo>
                <a:lnTo>
                  <a:pt x="1759839" y="59118"/>
                </a:lnTo>
                <a:lnTo>
                  <a:pt x="1751939" y="62776"/>
                </a:lnTo>
                <a:lnTo>
                  <a:pt x="1745373" y="67043"/>
                </a:lnTo>
                <a:lnTo>
                  <a:pt x="1734845" y="76860"/>
                </a:lnTo>
                <a:lnTo>
                  <a:pt x="1732246" y="81305"/>
                </a:lnTo>
                <a:lnTo>
                  <a:pt x="1732216" y="86512"/>
                </a:lnTo>
                <a:lnTo>
                  <a:pt x="1734007" y="87452"/>
                </a:lnTo>
                <a:lnTo>
                  <a:pt x="1741195" y="88887"/>
                </a:lnTo>
                <a:lnTo>
                  <a:pt x="1745703" y="89280"/>
                </a:lnTo>
                <a:lnTo>
                  <a:pt x="1753476" y="89280"/>
                </a:lnTo>
                <a:lnTo>
                  <a:pt x="1755800" y="88493"/>
                </a:lnTo>
                <a:lnTo>
                  <a:pt x="1760105" y="85623"/>
                </a:lnTo>
                <a:lnTo>
                  <a:pt x="1761911" y="83527"/>
                </a:lnTo>
                <a:lnTo>
                  <a:pt x="1763306" y="80962"/>
                </a:lnTo>
                <a:lnTo>
                  <a:pt x="1770899" y="80962"/>
                </a:lnTo>
                <a:lnTo>
                  <a:pt x="1770536" y="79260"/>
                </a:lnTo>
                <a:lnTo>
                  <a:pt x="1757159" y="79260"/>
                </a:lnTo>
                <a:lnTo>
                  <a:pt x="1750237" y="79146"/>
                </a:lnTo>
                <a:lnTo>
                  <a:pt x="1747596" y="78676"/>
                </a:lnTo>
                <a:lnTo>
                  <a:pt x="1746440" y="78346"/>
                </a:lnTo>
                <a:lnTo>
                  <a:pt x="1745449" y="77914"/>
                </a:lnTo>
                <a:lnTo>
                  <a:pt x="1747062" y="75349"/>
                </a:lnTo>
                <a:lnTo>
                  <a:pt x="1749031" y="73253"/>
                </a:lnTo>
                <a:lnTo>
                  <a:pt x="1751393" y="71691"/>
                </a:lnTo>
                <a:lnTo>
                  <a:pt x="1753717" y="70103"/>
                </a:lnTo>
                <a:lnTo>
                  <a:pt x="1756943" y="68592"/>
                </a:lnTo>
                <a:lnTo>
                  <a:pt x="1761032" y="67144"/>
                </a:lnTo>
                <a:lnTo>
                  <a:pt x="1768379" y="67144"/>
                </a:lnTo>
                <a:lnTo>
                  <a:pt x="1767090" y="59817"/>
                </a:lnTo>
                <a:lnTo>
                  <a:pt x="1766417" y="56896"/>
                </a:lnTo>
                <a:lnTo>
                  <a:pt x="1765664" y="52933"/>
                </a:lnTo>
                <a:lnTo>
                  <a:pt x="1764893" y="48628"/>
                </a:lnTo>
                <a:lnTo>
                  <a:pt x="1763928" y="42900"/>
                </a:lnTo>
              </a:path>
              <a:path w="2006600" h="158115">
                <a:moveTo>
                  <a:pt x="1768379" y="67144"/>
                </a:moveTo>
                <a:lnTo>
                  <a:pt x="1761032" y="67144"/>
                </a:lnTo>
              </a:path>
              <a:path w="2006600" h="158115">
                <a:moveTo>
                  <a:pt x="1757159" y="79260"/>
                </a:moveTo>
                <a:lnTo>
                  <a:pt x="1770536" y="79260"/>
                </a:lnTo>
              </a:path>
              <a:path w="2006600" h="158115">
                <a:moveTo>
                  <a:pt x="1837767" y="82156"/>
                </a:moveTo>
                <a:lnTo>
                  <a:pt x="1818665" y="82156"/>
                </a:lnTo>
              </a:path>
              <a:path w="2006600" h="158115">
                <a:moveTo>
                  <a:pt x="1870600" y="81305"/>
                </a:moveTo>
                <a:lnTo>
                  <a:pt x="1850047" y="81305"/>
                </a:lnTo>
              </a:path>
              <a:path w="2006600" h="158115">
                <a:moveTo>
                  <a:pt x="1858683" y="68465"/>
                </a:moveTo>
                <a:lnTo>
                  <a:pt x="1847380" y="68465"/>
                </a:lnTo>
                <a:lnTo>
                  <a:pt x="1841411" y="70129"/>
                </a:lnTo>
                <a:lnTo>
                  <a:pt x="1832152" y="74485"/>
                </a:lnTo>
                <a:lnTo>
                  <a:pt x="1826838" y="77419"/>
                </a:lnTo>
                <a:lnTo>
                  <a:pt x="1818665" y="82156"/>
                </a:lnTo>
                <a:lnTo>
                  <a:pt x="1837767" y="82156"/>
                </a:lnTo>
                <a:lnTo>
                  <a:pt x="1838071" y="82054"/>
                </a:lnTo>
                <a:lnTo>
                  <a:pt x="1842020" y="81305"/>
                </a:lnTo>
                <a:lnTo>
                  <a:pt x="1870600" y="81305"/>
                </a:lnTo>
                <a:lnTo>
                  <a:pt x="1869443" y="77393"/>
                </a:lnTo>
                <a:lnTo>
                  <a:pt x="1863445" y="70345"/>
                </a:lnTo>
                <a:lnTo>
                  <a:pt x="1858683" y="68465"/>
                </a:lnTo>
              </a:path>
              <a:path w="2006600" h="158115">
                <a:moveTo>
                  <a:pt x="1770536" y="79260"/>
                </a:moveTo>
                <a:lnTo>
                  <a:pt x="1757159" y="79260"/>
                </a:lnTo>
              </a:path>
              <a:path w="2006600" h="158115">
                <a:moveTo>
                  <a:pt x="1761032" y="67144"/>
                </a:moveTo>
                <a:lnTo>
                  <a:pt x="1768379" y="67144"/>
                </a:lnTo>
              </a:path>
              <a:path w="2006600" h="158115">
                <a:moveTo>
                  <a:pt x="1768379" y="67144"/>
                </a:moveTo>
                <a:lnTo>
                  <a:pt x="1761032" y="67144"/>
                </a:lnTo>
                <a:lnTo>
                  <a:pt x="1762391" y="74815"/>
                </a:lnTo>
                <a:lnTo>
                  <a:pt x="1759839" y="77774"/>
                </a:lnTo>
                <a:lnTo>
                  <a:pt x="1757159" y="79260"/>
                </a:lnTo>
                <a:lnTo>
                  <a:pt x="1770536" y="79260"/>
                </a:lnTo>
                <a:lnTo>
                  <a:pt x="1768379" y="67144"/>
                </a:lnTo>
              </a:path>
              <a:path w="2006600" h="158115">
                <a:moveTo>
                  <a:pt x="1741385" y="22542"/>
                </a:moveTo>
                <a:lnTo>
                  <a:pt x="1736166" y="32753"/>
                </a:lnTo>
                <a:lnTo>
                  <a:pt x="1747570" y="38658"/>
                </a:lnTo>
                <a:lnTo>
                  <a:pt x="1752930" y="28448"/>
                </a:lnTo>
                <a:lnTo>
                  <a:pt x="1741385" y="22542"/>
                </a:lnTo>
              </a:path>
              <a:path w="2006600" h="158115">
                <a:moveTo>
                  <a:pt x="1815299" y="32689"/>
                </a:moveTo>
                <a:lnTo>
                  <a:pt x="1819146" y="32689"/>
                </a:lnTo>
              </a:path>
              <a:path w="2006600" h="158115">
                <a:moveTo>
                  <a:pt x="1819146" y="32689"/>
                </a:moveTo>
                <a:lnTo>
                  <a:pt x="1815299" y="32689"/>
                </a:lnTo>
                <a:lnTo>
                  <a:pt x="1818500" y="33629"/>
                </a:lnTo>
                <a:lnTo>
                  <a:pt x="1818805" y="33667"/>
                </a:lnTo>
                <a:lnTo>
                  <a:pt x="1819146" y="32689"/>
                </a:lnTo>
              </a:path>
              <a:path w="2006600" h="158115">
                <a:moveTo>
                  <a:pt x="1757502" y="16141"/>
                </a:moveTo>
                <a:lnTo>
                  <a:pt x="1752231" y="26212"/>
                </a:lnTo>
                <a:lnTo>
                  <a:pt x="1763636" y="32245"/>
                </a:lnTo>
                <a:lnTo>
                  <a:pt x="1769148" y="22123"/>
                </a:lnTo>
                <a:lnTo>
                  <a:pt x="1757502" y="16141"/>
                </a:lnTo>
              </a:path>
              <a:path w="2006600" h="158115">
                <a:moveTo>
                  <a:pt x="1051242" y="12458"/>
                </a:moveTo>
                <a:lnTo>
                  <a:pt x="1047165" y="28232"/>
                </a:lnTo>
                <a:lnTo>
                  <a:pt x="1051547" y="30429"/>
                </a:lnTo>
                <a:lnTo>
                  <a:pt x="1052766" y="34886"/>
                </a:lnTo>
                <a:lnTo>
                  <a:pt x="1059047" y="76644"/>
                </a:lnTo>
                <a:lnTo>
                  <a:pt x="1058824" y="78473"/>
                </a:lnTo>
                <a:lnTo>
                  <a:pt x="1025690" y="94056"/>
                </a:lnTo>
                <a:lnTo>
                  <a:pt x="1025690" y="106324"/>
                </a:lnTo>
                <a:lnTo>
                  <a:pt x="1127417" y="106324"/>
                </a:lnTo>
                <a:lnTo>
                  <a:pt x="1130477" y="105994"/>
                </a:lnTo>
                <a:lnTo>
                  <a:pt x="1134224" y="104736"/>
                </a:lnTo>
                <a:lnTo>
                  <a:pt x="1136294" y="103555"/>
                </a:lnTo>
                <a:lnTo>
                  <a:pt x="1138554" y="101879"/>
                </a:lnTo>
                <a:lnTo>
                  <a:pt x="1171666" y="101879"/>
                </a:lnTo>
                <a:lnTo>
                  <a:pt x="1172032" y="101587"/>
                </a:lnTo>
                <a:lnTo>
                  <a:pt x="1191132" y="101587"/>
                </a:lnTo>
                <a:lnTo>
                  <a:pt x="1191132" y="94056"/>
                </a:lnTo>
                <a:lnTo>
                  <a:pt x="1056131" y="94056"/>
                </a:lnTo>
                <a:lnTo>
                  <a:pt x="1059434" y="91986"/>
                </a:lnTo>
                <a:lnTo>
                  <a:pt x="1062507" y="90233"/>
                </a:lnTo>
                <a:lnTo>
                  <a:pt x="1069695" y="86448"/>
                </a:lnTo>
                <a:lnTo>
                  <a:pt x="1073594" y="84772"/>
                </a:lnTo>
                <a:lnTo>
                  <a:pt x="1081418" y="82156"/>
                </a:lnTo>
                <a:lnTo>
                  <a:pt x="1062316" y="82156"/>
                </a:lnTo>
                <a:lnTo>
                  <a:pt x="1063355" y="76784"/>
                </a:lnTo>
                <a:lnTo>
                  <a:pt x="1064247" y="71310"/>
                </a:lnTo>
                <a:lnTo>
                  <a:pt x="1064456" y="68948"/>
                </a:lnTo>
                <a:lnTo>
                  <a:pt x="1064577" y="60312"/>
                </a:lnTo>
                <a:lnTo>
                  <a:pt x="1064044" y="55435"/>
                </a:lnTo>
                <a:lnTo>
                  <a:pt x="1061935" y="43815"/>
                </a:lnTo>
                <a:lnTo>
                  <a:pt x="1060589" y="38188"/>
                </a:lnTo>
                <a:lnTo>
                  <a:pt x="1058951" y="32689"/>
                </a:lnTo>
                <a:lnTo>
                  <a:pt x="1062797" y="32689"/>
                </a:lnTo>
                <a:lnTo>
                  <a:pt x="1064856" y="19570"/>
                </a:lnTo>
                <a:lnTo>
                  <a:pt x="1061415" y="19240"/>
                </a:lnTo>
                <a:lnTo>
                  <a:pt x="1058621" y="18580"/>
                </a:lnTo>
                <a:lnTo>
                  <a:pt x="1056398" y="17602"/>
                </a:lnTo>
                <a:lnTo>
                  <a:pt x="1053731" y="16382"/>
                </a:lnTo>
                <a:lnTo>
                  <a:pt x="1052029" y="14668"/>
                </a:lnTo>
                <a:lnTo>
                  <a:pt x="1051242" y="12458"/>
                </a:lnTo>
              </a:path>
              <a:path w="2006600" h="158115">
                <a:moveTo>
                  <a:pt x="1171666" y="101879"/>
                </a:moveTo>
                <a:lnTo>
                  <a:pt x="1138554" y="101879"/>
                </a:lnTo>
              </a:path>
              <a:path w="2006600" h="158115">
                <a:moveTo>
                  <a:pt x="1191132" y="101587"/>
                </a:moveTo>
                <a:lnTo>
                  <a:pt x="1172032" y="101587"/>
                </a:lnTo>
              </a:path>
              <a:path w="2006600" h="158115">
                <a:moveTo>
                  <a:pt x="1097851" y="94056"/>
                </a:moveTo>
                <a:lnTo>
                  <a:pt x="1114539" y="94056"/>
                </a:lnTo>
              </a:path>
              <a:path w="2006600" h="158115">
                <a:moveTo>
                  <a:pt x="1127010" y="94056"/>
                </a:moveTo>
                <a:lnTo>
                  <a:pt x="1150264" y="94056"/>
                </a:lnTo>
              </a:path>
              <a:path w="2006600" h="158115">
                <a:moveTo>
                  <a:pt x="1161516" y="94056"/>
                </a:moveTo>
                <a:lnTo>
                  <a:pt x="1191132" y="94056"/>
                </a:lnTo>
              </a:path>
              <a:path w="2006600" h="158115">
                <a:moveTo>
                  <a:pt x="1062316" y="82156"/>
                </a:moveTo>
                <a:lnTo>
                  <a:pt x="1081418" y="82156"/>
                </a:lnTo>
              </a:path>
              <a:path w="2006600" h="158115">
                <a:moveTo>
                  <a:pt x="1062797" y="32689"/>
                </a:moveTo>
                <a:lnTo>
                  <a:pt x="1058951" y="32689"/>
                </a:lnTo>
              </a:path>
              <a:path w="2006600" h="158115">
                <a:moveTo>
                  <a:pt x="1138554" y="101879"/>
                </a:moveTo>
                <a:lnTo>
                  <a:pt x="1171666" y="101879"/>
                </a:lnTo>
              </a:path>
              <a:path w="2006600" h="158115">
                <a:moveTo>
                  <a:pt x="1171666" y="101879"/>
                </a:moveTo>
                <a:lnTo>
                  <a:pt x="1138554" y="101879"/>
                </a:lnTo>
                <a:lnTo>
                  <a:pt x="1141040" y="103352"/>
                </a:lnTo>
                <a:lnTo>
                  <a:pt x="1142885" y="104305"/>
                </a:lnTo>
                <a:lnTo>
                  <a:pt x="1146924" y="105841"/>
                </a:lnTo>
                <a:lnTo>
                  <a:pt x="1149350" y="106324"/>
                </a:lnTo>
                <a:lnTo>
                  <a:pt x="1160564" y="106324"/>
                </a:lnTo>
                <a:lnTo>
                  <a:pt x="1163853" y="105892"/>
                </a:lnTo>
                <a:lnTo>
                  <a:pt x="1167904" y="104470"/>
                </a:lnTo>
                <a:lnTo>
                  <a:pt x="1169822" y="103352"/>
                </a:lnTo>
                <a:lnTo>
                  <a:pt x="1171666" y="101879"/>
                </a:lnTo>
              </a:path>
              <a:path w="2006600" h="158115">
                <a:moveTo>
                  <a:pt x="1172032" y="101587"/>
                </a:moveTo>
                <a:lnTo>
                  <a:pt x="1191132" y="101587"/>
                </a:lnTo>
              </a:path>
              <a:path w="2006600" h="158115">
                <a:moveTo>
                  <a:pt x="1191132" y="101587"/>
                </a:moveTo>
                <a:lnTo>
                  <a:pt x="1172032" y="101587"/>
                </a:lnTo>
                <a:lnTo>
                  <a:pt x="1173810" y="103098"/>
                </a:lnTo>
                <a:lnTo>
                  <a:pt x="1175791" y="104254"/>
                </a:lnTo>
                <a:lnTo>
                  <a:pt x="1177950" y="105067"/>
                </a:lnTo>
                <a:lnTo>
                  <a:pt x="1180109" y="105918"/>
                </a:lnTo>
                <a:lnTo>
                  <a:pt x="1182687" y="106324"/>
                </a:lnTo>
                <a:lnTo>
                  <a:pt x="1191132" y="106324"/>
                </a:lnTo>
                <a:lnTo>
                  <a:pt x="1191132" y="101587"/>
                </a:lnTo>
              </a:path>
              <a:path w="2006600" h="158115">
                <a:moveTo>
                  <a:pt x="1114539" y="94056"/>
                </a:moveTo>
                <a:lnTo>
                  <a:pt x="1097851" y="94056"/>
                </a:lnTo>
              </a:path>
              <a:path w="2006600" h="158115">
                <a:moveTo>
                  <a:pt x="1114259" y="81305"/>
                </a:moveTo>
                <a:lnTo>
                  <a:pt x="1093698" y="81305"/>
                </a:lnTo>
                <a:lnTo>
                  <a:pt x="1097241" y="81915"/>
                </a:lnTo>
                <a:lnTo>
                  <a:pt x="1102169" y="84416"/>
                </a:lnTo>
                <a:lnTo>
                  <a:pt x="1103388" y="86232"/>
                </a:lnTo>
                <a:lnTo>
                  <a:pt x="1103388" y="92252"/>
                </a:lnTo>
                <a:lnTo>
                  <a:pt x="1097851" y="94056"/>
                </a:lnTo>
                <a:lnTo>
                  <a:pt x="1114539" y="94056"/>
                </a:lnTo>
                <a:lnTo>
                  <a:pt x="1114441" y="81915"/>
                </a:lnTo>
                <a:lnTo>
                  <a:pt x="1114259" y="81305"/>
                </a:lnTo>
              </a:path>
              <a:path w="2006600" h="158115">
                <a:moveTo>
                  <a:pt x="1093698" y="81305"/>
                </a:moveTo>
                <a:lnTo>
                  <a:pt x="1114259" y="81305"/>
                </a:lnTo>
              </a:path>
              <a:path w="2006600" h="158115">
                <a:moveTo>
                  <a:pt x="1150264" y="94056"/>
                </a:moveTo>
                <a:lnTo>
                  <a:pt x="1127010" y="94056"/>
                </a:lnTo>
              </a:path>
              <a:path w="2006600" h="158115">
                <a:moveTo>
                  <a:pt x="1137348" y="73685"/>
                </a:moveTo>
                <a:lnTo>
                  <a:pt x="1134465" y="77914"/>
                </a:lnTo>
                <a:lnTo>
                  <a:pt x="1134846" y="79603"/>
                </a:lnTo>
                <a:lnTo>
                  <a:pt x="1135065" y="81000"/>
                </a:lnTo>
                <a:lnTo>
                  <a:pt x="1135310" y="83210"/>
                </a:lnTo>
                <a:lnTo>
                  <a:pt x="1135351" y="89992"/>
                </a:lnTo>
                <a:lnTo>
                  <a:pt x="1134084" y="91986"/>
                </a:lnTo>
                <a:lnTo>
                  <a:pt x="1129728" y="93725"/>
                </a:lnTo>
                <a:lnTo>
                  <a:pt x="1127010" y="94056"/>
                </a:lnTo>
                <a:lnTo>
                  <a:pt x="1150264" y="94056"/>
                </a:lnTo>
                <a:lnTo>
                  <a:pt x="1138638" y="77914"/>
                </a:lnTo>
                <a:lnTo>
                  <a:pt x="1137348" y="73685"/>
                </a:lnTo>
              </a:path>
              <a:path w="2006600" h="158115">
                <a:moveTo>
                  <a:pt x="1191132" y="94056"/>
                </a:moveTo>
                <a:lnTo>
                  <a:pt x="1161516" y="94056"/>
                </a:lnTo>
              </a:path>
              <a:path w="2006600" h="158115">
                <a:moveTo>
                  <a:pt x="1170546" y="73685"/>
                </a:moveTo>
                <a:lnTo>
                  <a:pt x="1167587" y="77914"/>
                </a:lnTo>
                <a:lnTo>
                  <a:pt x="1167933" y="79603"/>
                </a:lnTo>
                <a:lnTo>
                  <a:pt x="1168539" y="83718"/>
                </a:lnTo>
                <a:lnTo>
                  <a:pt x="1168641" y="89280"/>
                </a:lnTo>
                <a:lnTo>
                  <a:pt x="1167701" y="91224"/>
                </a:lnTo>
                <a:lnTo>
                  <a:pt x="1164145" y="93510"/>
                </a:lnTo>
                <a:lnTo>
                  <a:pt x="1161516" y="94056"/>
                </a:lnTo>
                <a:lnTo>
                  <a:pt x="1191132" y="94056"/>
                </a:lnTo>
                <a:lnTo>
                  <a:pt x="1191132" y="93840"/>
                </a:lnTo>
                <a:lnTo>
                  <a:pt x="1180426" y="93840"/>
                </a:lnTo>
                <a:lnTo>
                  <a:pt x="1178267" y="92964"/>
                </a:lnTo>
                <a:lnTo>
                  <a:pt x="1176680" y="91173"/>
                </a:lnTo>
                <a:lnTo>
                  <a:pt x="1174851" y="89153"/>
                </a:lnTo>
                <a:lnTo>
                  <a:pt x="1173289" y="85521"/>
                </a:lnTo>
                <a:lnTo>
                  <a:pt x="1171105" y="76187"/>
                </a:lnTo>
                <a:lnTo>
                  <a:pt x="1170546" y="73685"/>
                </a:lnTo>
              </a:path>
              <a:path w="2006600" h="158115">
                <a:moveTo>
                  <a:pt x="1184414" y="93840"/>
                </a:moveTo>
                <a:lnTo>
                  <a:pt x="1191132" y="93840"/>
                </a:lnTo>
              </a:path>
              <a:path w="2006600" h="158115">
                <a:moveTo>
                  <a:pt x="1191132" y="93840"/>
                </a:moveTo>
                <a:lnTo>
                  <a:pt x="1184414" y="93840"/>
                </a:lnTo>
              </a:path>
              <a:path w="2006600" h="158115">
                <a:moveTo>
                  <a:pt x="1185621" y="69113"/>
                </a:moveTo>
                <a:lnTo>
                  <a:pt x="1181144" y="76644"/>
                </a:lnTo>
                <a:lnTo>
                  <a:pt x="1181109" y="76847"/>
                </a:lnTo>
                <a:lnTo>
                  <a:pt x="1184442" y="81305"/>
                </a:lnTo>
                <a:lnTo>
                  <a:pt x="1186421" y="84289"/>
                </a:lnTo>
                <a:lnTo>
                  <a:pt x="1187164" y="86448"/>
                </a:lnTo>
                <a:lnTo>
                  <a:pt x="1187251" y="91224"/>
                </a:lnTo>
                <a:lnTo>
                  <a:pt x="1186992" y="91897"/>
                </a:lnTo>
                <a:lnTo>
                  <a:pt x="1185456" y="93459"/>
                </a:lnTo>
                <a:lnTo>
                  <a:pt x="1184414" y="93840"/>
                </a:lnTo>
                <a:lnTo>
                  <a:pt x="1191132" y="93840"/>
                </a:lnTo>
                <a:lnTo>
                  <a:pt x="1187551" y="72034"/>
                </a:lnTo>
                <a:lnTo>
                  <a:pt x="1185621" y="69113"/>
                </a:lnTo>
              </a:path>
              <a:path w="2006600" h="158115">
                <a:moveTo>
                  <a:pt x="1081418" y="82156"/>
                </a:moveTo>
                <a:lnTo>
                  <a:pt x="1062316" y="82156"/>
                </a:lnTo>
              </a:path>
              <a:path w="2006600" h="158115">
                <a:moveTo>
                  <a:pt x="1114259" y="81305"/>
                </a:moveTo>
                <a:lnTo>
                  <a:pt x="1093698" y="81305"/>
                </a:lnTo>
              </a:path>
              <a:path w="2006600" h="158115">
                <a:moveTo>
                  <a:pt x="1102334" y="68465"/>
                </a:moveTo>
                <a:lnTo>
                  <a:pt x="1091031" y="68465"/>
                </a:lnTo>
                <a:lnTo>
                  <a:pt x="1085062" y="70129"/>
                </a:lnTo>
                <a:lnTo>
                  <a:pt x="1075712" y="74536"/>
                </a:lnTo>
                <a:lnTo>
                  <a:pt x="1070489" y="77419"/>
                </a:lnTo>
                <a:lnTo>
                  <a:pt x="1062316" y="82156"/>
                </a:lnTo>
                <a:lnTo>
                  <a:pt x="1081418" y="82156"/>
                </a:lnTo>
                <a:lnTo>
                  <a:pt x="1081722" y="82054"/>
                </a:lnTo>
                <a:lnTo>
                  <a:pt x="1085672" y="81305"/>
                </a:lnTo>
                <a:lnTo>
                  <a:pt x="1114259" y="81305"/>
                </a:lnTo>
                <a:lnTo>
                  <a:pt x="1113104" y="77419"/>
                </a:lnTo>
                <a:lnTo>
                  <a:pt x="1107097" y="70345"/>
                </a:lnTo>
                <a:lnTo>
                  <a:pt x="1102334" y="68465"/>
                </a:lnTo>
              </a:path>
              <a:path w="2006600" h="158115">
                <a:moveTo>
                  <a:pt x="1058951" y="32689"/>
                </a:moveTo>
                <a:lnTo>
                  <a:pt x="1062797" y="32689"/>
                </a:lnTo>
              </a:path>
              <a:path w="2006600" h="158115">
                <a:moveTo>
                  <a:pt x="1062797" y="32689"/>
                </a:moveTo>
                <a:lnTo>
                  <a:pt x="1058951" y="32689"/>
                </a:lnTo>
                <a:lnTo>
                  <a:pt x="1062151" y="33629"/>
                </a:lnTo>
                <a:lnTo>
                  <a:pt x="1062456" y="33667"/>
                </a:lnTo>
                <a:lnTo>
                  <a:pt x="1062797" y="32689"/>
                </a:lnTo>
              </a:path>
              <a:path w="2006600" h="158115">
                <a:moveTo>
                  <a:pt x="430212" y="20154"/>
                </a:moveTo>
                <a:lnTo>
                  <a:pt x="421551" y="33807"/>
                </a:lnTo>
                <a:lnTo>
                  <a:pt x="423379" y="35483"/>
                </a:lnTo>
                <a:lnTo>
                  <a:pt x="424802" y="37465"/>
                </a:lnTo>
                <a:lnTo>
                  <a:pt x="425830" y="39725"/>
                </a:lnTo>
                <a:lnTo>
                  <a:pt x="426707" y="41554"/>
                </a:lnTo>
                <a:lnTo>
                  <a:pt x="427354" y="43916"/>
                </a:lnTo>
                <a:lnTo>
                  <a:pt x="428332" y="49707"/>
                </a:lnTo>
                <a:lnTo>
                  <a:pt x="428739" y="53936"/>
                </a:lnTo>
                <a:lnTo>
                  <a:pt x="429105" y="60248"/>
                </a:lnTo>
                <a:lnTo>
                  <a:pt x="429912" y="75704"/>
                </a:lnTo>
                <a:lnTo>
                  <a:pt x="430367" y="81915"/>
                </a:lnTo>
                <a:lnTo>
                  <a:pt x="440270" y="106324"/>
                </a:lnTo>
                <a:lnTo>
                  <a:pt x="549846" y="106324"/>
                </a:lnTo>
                <a:lnTo>
                  <a:pt x="588751" y="100715"/>
                </a:lnTo>
                <a:lnTo>
                  <a:pt x="601397" y="94056"/>
                </a:lnTo>
                <a:lnTo>
                  <a:pt x="441896" y="94056"/>
                </a:lnTo>
                <a:lnTo>
                  <a:pt x="440486" y="93078"/>
                </a:lnTo>
                <a:lnTo>
                  <a:pt x="435015" y="58826"/>
                </a:lnTo>
                <a:lnTo>
                  <a:pt x="434797" y="52700"/>
                </a:lnTo>
                <a:lnTo>
                  <a:pt x="434443" y="45283"/>
                </a:lnTo>
                <a:lnTo>
                  <a:pt x="434085" y="40360"/>
                </a:lnTo>
                <a:lnTo>
                  <a:pt x="433336" y="32512"/>
                </a:lnTo>
                <a:lnTo>
                  <a:pt x="432053" y="25768"/>
                </a:lnTo>
                <a:lnTo>
                  <a:pt x="430212" y="20154"/>
                </a:lnTo>
              </a:path>
              <a:path w="2006600" h="158115">
                <a:moveTo>
                  <a:pt x="441896" y="94056"/>
                </a:moveTo>
                <a:lnTo>
                  <a:pt x="478840" y="94056"/>
                </a:lnTo>
              </a:path>
              <a:path w="2006600" h="158115">
                <a:moveTo>
                  <a:pt x="520573" y="94056"/>
                </a:moveTo>
                <a:lnTo>
                  <a:pt x="537235" y="94056"/>
                </a:lnTo>
              </a:path>
              <a:path w="2006600" h="158115">
                <a:moveTo>
                  <a:pt x="549224" y="94056"/>
                </a:moveTo>
                <a:lnTo>
                  <a:pt x="601397" y="94056"/>
                </a:lnTo>
              </a:path>
              <a:path w="2006600" h="158115">
                <a:moveTo>
                  <a:pt x="478840" y="94056"/>
                </a:moveTo>
                <a:lnTo>
                  <a:pt x="441896" y="94056"/>
                </a:lnTo>
              </a:path>
              <a:path w="2006600" h="158115">
                <a:moveTo>
                  <a:pt x="473964" y="12458"/>
                </a:moveTo>
                <a:lnTo>
                  <a:pt x="472859" y="14909"/>
                </a:lnTo>
                <a:lnTo>
                  <a:pt x="471957" y="17424"/>
                </a:lnTo>
                <a:lnTo>
                  <a:pt x="471328" y="20154"/>
                </a:lnTo>
                <a:lnTo>
                  <a:pt x="470687" y="22694"/>
                </a:lnTo>
                <a:lnTo>
                  <a:pt x="470217" y="25412"/>
                </a:lnTo>
                <a:lnTo>
                  <a:pt x="469874" y="28232"/>
                </a:lnTo>
                <a:lnTo>
                  <a:pt x="474243" y="30429"/>
                </a:lnTo>
                <a:lnTo>
                  <a:pt x="475488" y="34886"/>
                </a:lnTo>
                <a:lnTo>
                  <a:pt x="481799" y="76187"/>
                </a:lnTo>
                <a:lnTo>
                  <a:pt x="481545" y="78473"/>
                </a:lnTo>
                <a:lnTo>
                  <a:pt x="441896" y="94056"/>
                </a:lnTo>
                <a:lnTo>
                  <a:pt x="478840" y="94056"/>
                </a:lnTo>
                <a:lnTo>
                  <a:pt x="504127" y="82156"/>
                </a:lnTo>
                <a:lnTo>
                  <a:pt x="485025" y="82156"/>
                </a:lnTo>
                <a:lnTo>
                  <a:pt x="485660" y="79095"/>
                </a:lnTo>
                <a:lnTo>
                  <a:pt x="486943" y="71310"/>
                </a:lnTo>
                <a:lnTo>
                  <a:pt x="487161" y="68948"/>
                </a:lnTo>
                <a:lnTo>
                  <a:pt x="487123" y="58826"/>
                </a:lnTo>
                <a:lnTo>
                  <a:pt x="486752" y="55435"/>
                </a:lnTo>
                <a:lnTo>
                  <a:pt x="484631" y="43815"/>
                </a:lnTo>
                <a:lnTo>
                  <a:pt x="483298" y="38188"/>
                </a:lnTo>
                <a:lnTo>
                  <a:pt x="481660" y="32689"/>
                </a:lnTo>
                <a:lnTo>
                  <a:pt x="485512" y="32689"/>
                </a:lnTo>
                <a:lnTo>
                  <a:pt x="487578" y="19570"/>
                </a:lnTo>
                <a:lnTo>
                  <a:pt x="484136" y="19240"/>
                </a:lnTo>
                <a:lnTo>
                  <a:pt x="481329" y="18580"/>
                </a:lnTo>
                <a:lnTo>
                  <a:pt x="479107" y="17602"/>
                </a:lnTo>
                <a:lnTo>
                  <a:pt x="476440" y="16382"/>
                </a:lnTo>
                <a:lnTo>
                  <a:pt x="474725" y="14668"/>
                </a:lnTo>
                <a:lnTo>
                  <a:pt x="473964" y="12458"/>
                </a:lnTo>
              </a:path>
              <a:path w="2006600" h="158115">
                <a:moveTo>
                  <a:pt x="485025" y="82156"/>
                </a:moveTo>
                <a:lnTo>
                  <a:pt x="504127" y="82156"/>
                </a:lnTo>
              </a:path>
              <a:path w="2006600" h="158115">
                <a:moveTo>
                  <a:pt x="485512" y="32689"/>
                </a:moveTo>
                <a:lnTo>
                  <a:pt x="481660" y="32689"/>
                </a:lnTo>
              </a:path>
              <a:path w="2006600" h="158115">
                <a:moveTo>
                  <a:pt x="537235" y="94056"/>
                </a:moveTo>
                <a:lnTo>
                  <a:pt x="520573" y="94056"/>
                </a:lnTo>
              </a:path>
              <a:path w="2006600" h="158115">
                <a:moveTo>
                  <a:pt x="536960" y="81305"/>
                </a:moveTo>
                <a:lnTo>
                  <a:pt x="516420" y="81305"/>
                </a:lnTo>
                <a:lnTo>
                  <a:pt x="519950" y="81915"/>
                </a:lnTo>
                <a:lnTo>
                  <a:pt x="524878" y="84416"/>
                </a:lnTo>
                <a:lnTo>
                  <a:pt x="526110" y="86232"/>
                </a:lnTo>
                <a:lnTo>
                  <a:pt x="526110" y="92252"/>
                </a:lnTo>
                <a:lnTo>
                  <a:pt x="520573" y="94056"/>
                </a:lnTo>
                <a:lnTo>
                  <a:pt x="537235" y="94056"/>
                </a:lnTo>
                <a:lnTo>
                  <a:pt x="537138" y="81915"/>
                </a:lnTo>
                <a:lnTo>
                  <a:pt x="536960" y="81305"/>
                </a:lnTo>
              </a:path>
              <a:path w="2006600" h="158115">
                <a:moveTo>
                  <a:pt x="516420" y="81305"/>
                </a:moveTo>
                <a:lnTo>
                  <a:pt x="536960" y="81305"/>
                </a:lnTo>
              </a:path>
              <a:path w="2006600" h="158115">
                <a:moveTo>
                  <a:pt x="601397" y="94056"/>
                </a:moveTo>
                <a:lnTo>
                  <a:pt x="549224" y="94056"/>
                </a:lnTo>
              </a:path>
              <a:path w="2006600" h="158115">
                <a:moveTo>
                  <a:pt x="575208" y="58826"/>
                </a:moveTo>
                <a:lnTo>
                  <a:pt x="562152" y="58826"/>
                </a:lnTo>
                <a:lnTo>
                  <a:pt x="556209" y="60705"/>
                </a:lnTo>
                <a:lnTo>
                  <a:pt x="546950" y="68224"/>
                </a:lnTo>
                <a:lnTo>
                  <a:pt x="544639" y="72872"/>
                </a:lnTo>
                <a:lnTo>
                  <a:pt x="544678" y="81305"/>
                </a:lnTo>
                <a:lnTo>
                  <a:pt x="545058" y="83769"/>
                </a:lnTo>
                <a:lnTo>
                  <a:pt x="546760" y="89344"/>
                </a:lnTo>
                <a:lnTo>
                  <a:pt x="547839" y="91846"/>
                </a:lnTo>
                <a:lnTo>
                  <a:pt x="549224" y="94056"/>
                </a:lnTo>
                <a:lnTo>
                  <a:pt x="601397" y="94056"/>
                </a:lnTo>
                <a:lnTo>
                  <a:pt x="601663" y="93357"/>
                </a:lnTo>
                <a:lnTo>
                  <a:pt x="565429" y="93357"/>
                </a:lnTo>
                <a:lnTo>
                  <a:pt x="561771" y="91147"/>
                </a:lnTo>
                <a:lnTo>
                  <a:pt x="558761" y="88620"/>
                </a:lnTo>
                <a:lnTo>
                  <a:pt x="554126" y="82918"/>
                </a:lnTo>
                <a:lnTo>
                  <a:pt x="552945" y="80352"/>
                </a:lnTo>
                <a:lnTo>
                  <a:pt x="552945" y="75704"/>
                </a:lnTo>
                <a:lnTo>
                  <a:pt x="554799" y="73837"/>
                </a:lnTo>
                <a:lnTo>
                  <a:pt x="562178" y="70942"/>
                </a:lnTo>
                <a:lnTo>
                  <a:pt x="567258" y="70243"/>
                </a:lnTo>
                <a:lnTo>
                  <a:pt x="590640" y="70243"/>
                </a:lnTo>
                <a:lnTo>
                  <a:pt x="588035" y="67119"/>
                </a:lnTo>
                <a:lnTo>
                  <a:pt x="585343" y="64236"/>
                </a:lnTo>
                <a:lnTo>
                  <a:pt x="579970" y="60248"/>
                </a:lnTo>
                <a:lnTo>
                  <a:pt x="575208" y="58826"/>
                </a:lnTo>
              </a:path>
              <a:path w="2006600" h="158115">
                <a:moveTo>
                  <a:pt x="565429" y="93357"/>
                </a:moveTo>
                <a:lnTo>
                  <a:pt x="601663" y="93357"/>
                </a:lnTo>
              </a:path>
              <a:path w="2006600" h="158115">
                <a:moveTo>
                  <a:pt x="590640" y="70243"/>
                </a:moveTo>
                <a:lnTo>
                  <a:pt x="576516" y="70243"/>
                </a:lnTo>
              </a:path>
              <a:path w="2006600" h="158115">
                <a:moveTo>
                  <a:pt x="601663" y="93357"/>
                </a:moveTo>
                <a:lnTo>
                  <a:pt x="565429" y="93357"/>
                </a:lnTo>
              </a:path>
              <a:path w="2006600" h="158115">
                <a:moveTo>
                  <a:pt x="605091" y="84340"/>
                </a:moveTo>
                <a:lnTo>
                  <a:pt x="565429" y="93357"/>
                </a:lnTo>
                <a:lnTo>
                  <a:pt x="601663" y="93357"/>
                </a:lnTo>
                <a:lnTo>
                  <a:pt x="605091" y="84340"/>
                </a:lnTo>
              </a:path>
              <a:path w="2006600" h="158115">
                <a:moveTo>
                  <a:pt x="504127" y="82156"/>
                </a:moveTo>
                <a:lnTo>
                  <a:pt x="485025" y="82156"/>
                </a:lnTo>
              </a:path>
              <a:path w="2006600" h="158115">
                <a:moveTo>
                  <a:pt x="536960" y="81305"/>
                </a:moveTo>
                <a:lnTo>
                  <a:pt x="516420" y="81305"/>
                </a:lnTo>
              </a:path>
              <a:path w="2006600" h="158115">
                <a:moveTo>
                  <a:pt x="525043" y="68465"/>
                </a:moveTo>
                <a:lnTo>
                  <a:pt x="513740" y="68465"/>
                </a:lnTo>
                <a:lnTo>
                  <a:pt x="507771" y="70129"/>
                </a:lnTo>
                <a:lnTo>
                  <a:pt x="498513" y="74485"/>
                </a:lnTo>
                <a:lnTo>
                  <a:pt x="493198" y="77419"/>
                </a:lnTo>
                <a:lnTo>
                  <a:pt x="485025" y="82156"/>
                </a:lnTo>
                <a:lnTo>
                  <a:pt x="504127" y="82156"/>
                </a:lnTo>
                <a:lnTo>
                  <a:pt x="504431" y="82054"/>
                </a:lnTo>
                <a:lnTo>
                  <a:pt x="508380" y="81305"/>
                </a:lnTo>
                <a:lnTo>
                  <a:pt x="536960" y="81305"/>
                </a:lnTo>
                <a:lnTo>
                  <a:pt x="535825" y="77419"/>
                </a:lnTo>
                <a:lnTo>
                  <a:pt x="529805" y="70345"/>
                </a:lnTo>
                <a:lnTo>
                  <a:pt x="525043" y="68465"/>
                </a:lnTo>
              </a:path>
              <a:path w="2006600" h="158115">
                <a:moveTo>
                  <a:pt x="576516" y="70243"/>
                </a:moveTo>
                <a:lnTo>
                  <a:pt x="590640" y="70243"/>
                </a:lnTo>
              </a:path>
              <a:path w="2006600" h="158115">
                <a:moveTo>
                  <a:pt x="590640" y="70243"/>
                </a:moveTo>
                <a:lnTo>
                  <a:pt x="576516" y="70243"/>
                </a:lnTo>
                <a:lnTo>
                  <a:pt x="579183" y="70459"/>
                </a:lnTo>
                <a:lnTo>
                  <a:pt x="584352" y="71361"/>
                </a:lnTo>
                <a:lnTo>
                  <a:pt x="587273" y="72034"/>
                </a:lnTo>
                <a:lnTo>
                  <a:pt x="590511" y="72923"/>
                </a:lnTo>
                <a:lnTo>
                  <a:pt x="591858" y="71704"/>
                </a:lnTo>
                <a:lnTo>
                  <a:pt x="590640" y="70243"/>
                </a:lnTo>
              </a:path>
              <a:path w="2006600" h="158115">
                <a:moveTo>
                  <a:pt x="506463" y="34721"/>
                </a:moveTo>
                <a:lnTo>
                  <a:pt x="501230" y="45021"/>
                </a:lnTo>
                <a:lnTo>
                  <a:pt x="512648" y="50926"/>
                </a:lnTo>
                <a:lnTo>
                  <a:pt x="518071" y="40716"/>
                </a:lnTo>
                <a:lnTo>
                  <a:pt x="506463" y="34721"/>
                </a:lnTo>
              </a:path>
              <a:path w="2006600" h="158115">
                <a:moveTo>
                  <a:pt x="481660" y="32689"/>
                </a:moveTo>
                <a:lnTo>
                  <a:pt x="485512" y="32689"/>
                </a:lnTo>
              </a:path>
              <a:path w="2006600" h="158115">
                <a:moveTo>
                  <a:pt x="485512" y="32689"/>
                </a:moveTo>
                <a:lnTo>
                  <a:pt x="481660" y="32689"/>
                </a:lnTo>
                <a:lnTo>
                  <a:pt x="484860" y="33629"/>
                </a:lnTo>
                <a:lnTo>
                  <a:pt x="485165" y="33667"/>
                </a:lnTo>
                <a:lnTo>
                  <a:pt x="485512" y="32689"/>
                </a:lnTo>
              </a:path>
              <a:path w="2006600" h="158115">
                <a:moveTo>
                  <a:pt x="78066" y="20154"/>
                </a:moveTo>
                <a:lnTo>
                  <a:pt x="69405" y="33807"/>
                </a:lnTo>
                <a:lnTo>
                  <a:pt x="71234" y="35483"/>
                </a:lnTo>
                <a:lnTo>
                  <a:pt x="72656" y="37465"/>
                </a:lnTo>
                <a:lnTo>
                  <a:pt x="77190" y="65125"/>
                </a:lnTo>
                <a:lnTo>
                  <a:pt x="77847" y="76847"/>
                </a:lnTo>
                <a:lnTo>
                  <a:pt x="88125" y="106324"/>
                </a:lnTo>
                <a:lnTo>
                  <a:pt x="222999" y="106324"/>
                </a:lnTo>
                <a:lnTo>
                  <a:pt x="222999" y="94056"/>
                </a:lnTo>
                <a:lnTo>
                  <a:pt x="89750" y="94056"/>
                </a:lnTo>
                <a:lnTo>
                  <a:pt x="88341" y="93078"/>
                </a:lnTo>
                <a:lnTo>
                  <a:pt x="85420" y="88734"/>
                </a:lnTo>
                <a:lnTo>
                  <a:pt x="84200" y="83375"/>
                </a:lnTo>
                <a:lnTo>
                  <a:pt x="83350" y="75031"/>
                </a:lnTo>
                <a:lnTo>
                  <a:pt x="82640" y="52700"/>
                </a:lnTo>
                <a:lnTo>
                  <a:pt x="82291" y="45283"/>
                </a:lnTo>
                <a:lnTo>
                  <a:pt x="81940" y="40360"/>
                </a:lnTo>
                <a:lnTo>
                  <a:pt x="81191" y="32512"/>
                </a:lnTo>
                <a:lnTo>
                  <a:pt x="79895" y="25768"/>
                </a:lnTo>
                <a:lnTo>
                  <a:pt x="78066" y="20154"/>
                </a:lnTo>
              </a:path>
              <a:path w="2006600" h="158115">
                <a:moveTo>
                  <a:pt x="89750" y="94056"/>
                </a:moveTo>
                <a:lnTo>
                  <a:pt x="164592" y="94056"/>
                </a:lnTo>
              </a:path>
              <a:path w="2006600" h="158115">
                <a:moveTo>
                  <a:pt x="206324" y="94056"/>
                </a:moveTo>
                <a:lnTo>
                  <a:pt x="222999" y="94056"/>
                </a:lnTo>
              </a:path>
              <a:path w="2006600" h="158115">
                <a:moveTo>
                  <a:pt x="164592" y="94056"/>
                </a:moveTo>
                <a:lnTo>
                  <a:pt x="89750" y="94056"/>
                </a:lnTo>
              </a:path>
              <a:path w="2006600" h="158115">
                <a:moveTo>
                  <a:pt x="129984" y="55714"/>
                </a:moveTo>
                <a:lnTo>
                  <a:pt x="121018" y="55714"/>
                </a:lnTo>
                <a:lnTo>
                  <a:pt x="117487" y="58204"/>
                </a:lnTo>
                <a:lnTo>
                  <a:pt x="111975" y="67475"/>
                </a:lnTo>
                <a:lnTo>
                  <a:pt x="110785" y="71856"/>
                </a:lnTo>
                <a:lnTo>
                  <a:pt x="110705" y="82702"/>
                </a:lnTo>
                <a:lnTo>
                  <a:pt x="113398" y="86702"/>
                </a:lnTo>
                <a:lnTo>
                  <a:pt x="118783" y="89065"/>
                </a:lnTo>
                <a:lnTo>
                  <a:pt x="121183" y="90093"/>
                </a:lnTo>
                <a:lnTo>
                  <a:pt x="126428" y="91198"/>
                </a:lnTo>
                <a:lnTo>
                  <a:pt x="134518" y="92379"/>
                </a:lnTo>
                <a:lnTo>
                  <a:pt x="132105" y="93078"/>
                </a:lnTo>
                <a:lnTo>
                  <a:pt x="129895" y="93522"/>
                </a:lnTo>
                <a:lnTo>
                  <a:pt x="127850" y="93751"/>
                </a:lnTo>
                <a:lnTo>
                  <a:pt x="125806" y="93941"/>
                </a:lnTo>
                <a:lnTo>
                  <a:pt x="89750" y="94056"/>
                </a:lnTo>
                <a:lnTo>
                  <a:pt x="164592" y="94056"/>
                </a:lnTo>
                <a:lnTo>
                  <a:pt x="139090" y="94018"/>
                </a:lnTo>
                <a:lnTo>
                  <a:pt x="139090" y="81724"/>
                </a:lnTo>
                <a:lnTo>
                  <a:pt x="132753" y="81724"/>
                </a:lnTo>
                <a:lnTo>
                  <a:pt x="127850" y="81305"/>
                </a:lnTo>
                <a:lnTo>
                  <a:pt x="124752" y="80873"/>
                </a:lnTo>
                <a:lnTo>
                  <a:pt x="119722" y="79235"/>
                </a:lnTo>
                <a:lnTo>
                  <a:pt x="117868" y="76847"/>
                </a:lnTo>
                <a:lnTo>
                  <a:pt x="117868" y="71856"/>
                </a:lnTo>
                <a:lnTo>
                  <a:pt x="118351" y="70637"/>
                </a:lnTo>
                <a:lnTo>
                  <a:pt x="120230" y="68567"/>
                </a:lnTo>
                <a:lnTo>
                  <a:pt x="121361" y="68059"/>
                </a:lnTo>
                <a:lnTo>
                  <a:pt x="137421" y="68059"/>
                </a:lnTo>
                <a:lnTo>
                  <a:pt x="133642" y="58788"/>
                </a:lnTo>
                <a:lnTo>
                  <a:pt x="129984" y="55714"/>
                </a:lnTo>
              </a:path>
              <a:path w="2006600" h="158115">
                <a:moveTo>
                  <a:pt x="139090" y="94018"/>
                </a:moveTo>
                <a:lnTo>
                  <a:pt x="164652" y="94018"/>
                </a:lnTo>
              </a:path>
              <a:path w="2006600" h="158115">
                <a:moveTo>
                  <a:pt x="137421" y="68059"/>
                </a:moveTo>
                <a:lnTo>
                  <a:pt x="125399" y="68059"/>
                </a:lnTo>
              </a:path>
              <a:path w="2006600" h="158115">
                <a:moveTo>
                  <a:pt x="132753" y="81724"/>
                </a:moveTo>
                <a:lnTo>
                  <a:pt x="139090" y="81724"/>
                </a:lnTo>
              </a:path>
              <a:path w="2006600" h="158115">
                <a:moveTo>
                  <a:pt x="222999" y="94056"/>
                </a:moveTo>
                <a:lnTo>
                  <a:pt x="206324" y="94056"/>
                </a:lnTo>
              </a:path>
              <a:path w="2006600" h="158115">
                <a:moveTo>
                  <a:pt x="222722" y="81305"/>
                </a:moveTo>
                <a:lnTo>
                  <a:pt x="202171" y="81305"/>
                </a:lnTo>
                <a:lnTo>
                  <a:pt x="205701" y="81915"/>
                </a:lnTo>
                <a:lnTo>
                  <a:pt x="210642" y="84416"/>
                </a:lnTo>
                <a:lnTo>
                  <a:pt x="211861" y="86232"/>
                </a:lnTo>
                <a:lnTo>
                  <a:pt x="211861" y="92252"/>
                </a:lnTo>
                <a:lnTo>
                  <a:pt x="206324" y="94056"/>
                </a:lnTo>
                <a:lnTo>
                  <a:pt x="222999" y="94056"/>
                </a:lnTo>
                <a:lnTo>
                  <a:pt x="222901" y="81915"/>
                </a:lnTo>
                <a:lnTo>
                  <a:pt x="222722" y="81305"/>
                </a:lnTo>
              </a:path>
              <a:path w="2006600" h="158115">
                <a:moveTo>
                  <a:pt x="202171" y="81305"/>
                </a:moveTo>
                <a:lnTo>
                  <a:pt x="222722" y="81305"/>
                </a:lnTo>
              </a:path>
              <a:path w="2006600" h="158115">
                <a:moveTo>
                  <a:pt x="164652" y="94018"/>
                </a:moveTo>
                <a:lnTo>
                  <a:pt x="139090" y="94018"/>
                </a:lnTo>
              </a:path>
              <a:path w="2006600" h="158115">
                <a:moveTo>
                  <a:pt x="159715" y="12458"/>
                </a:moveTo>
                <a:lnTo>
                  <a:pt x="158610" y="14909"/>
                </a:lnTo>
                <a:lnTo>
                  <a:pt x="157721" y="17424"/>
                </a:lnTo>
                <a:lnTo>
                  <a:pt x="157080" y="20154"/>
                </a:lnTo>
                <a:lnTo>
                  <a:pt x="156451" y="22694"/>
                </a:lnTo>
                <a:lnTo>
                  <a:pt x="156040" y="25006"/>
                </a:lnTo>
                <a:lnTo>
                  <a:pt x="155925" y="25768"/>
                </a:lnTo>
                <a:lnTo>
                  <a:pt x="155625" y="28232"/>
                </a:lnTo>
                <a:lnTo>
                  <a:pt x="160007" y="30429"/>
                </a:lnTo>
                <a:lnTo>
                  <a:pt x="161239" y="34886"/>
                </a:lnTo>
                <a:lnTo>
                  <a:pt x="167486" y="76847"/>
                </a:lnTo>
                <a:lnTo>
                  <a:pt x="167297" y="78473"/>
                </a:lnTo>
                <a:lnTo>
                  <a:pt x="139090" y="94018"/>
                </a:lnTo>
                <a:lnTo>
                  <a:pt x="164652" y="94018"/>
                </a:lnTo>
                <a:lnTo>
                  <a:pt x="189891" y="82156"/>
                </a:lnTo>
                <a:lnTo>
                  <a:pt x="170776" y="82156"/>
                </a:lnTo>
                <a:lnTo>
                  <a:pt x="171411" y="79095"/>
                </a:lnTo>
                <a:lnTo>
                  <a:pt x="172707" y="71310"/>
                </a:lnTo>
                <a:lnTo>
                  <a:pt x="172924" y="68948"/>
                </a:lnTo>
                <a:lnTo>
                  <a:pt x="172814" y="58204"/>
                </a:lnTo>
                <a:lnTo>
                  <a:pt x="172504" y="55435"/>
                </a:lnTo>
                <a:lnTo>
                  <a:pt x="170395" y="43815"/>
                </a:lnTo>
                <a:lnTo>
                  <a:pt x="169049" y="38188"/>
                </a:lnTo>
                <a:lnTo>
                  <a:pt x="167424" y="32689"/>
                </a:lnTo>
                <a:lnTo>
                  <a:pt x="171263" y="32689"/>
                </a:lnTo>
                <a:lnTo>
                  <a:pt x="173329" y="19570"/>
                </a:lnTo>
                <a:lnTo>
                  <a:pt x="169887" y="19240"/>
                </a:lnTo>
                <a:lnTo>
                  <a:pt x="167081" y="18580"/>
                </a:lnTo>
                <a:lnTo>
                  <a:pt x="164858" y="17602"/>
                </a:lnTo>
                <a:lnTo>
                  <a:pt x="162204" y="16382"/>
                </a:lnTo>
                <a:lnTo>
                  <a:pt x="160489" y="14668"/>
                </a:lnTo>
                <a:lnTo>
                  <a:pt x="159715" y="12458"/>
                </a:lnTo>
              </a:path>
              <a:path w="2006600" h="158115">
                <a:moveTo>
                  <a:pt x="170776" y="82156"/>
                </a:moveTo>
                <a:lnTo>
                  <a:pt x="189891" y="82156"/>
                </a:lnTo>
              </a:path>
              <a:path w="2006600" h="158115">
                <a:moveTo>
                  <a:pt x="171263" y="32689"/>
                </a:moveTo>
                <a:lnTo>
                  <a:pt x="167424" y="32689"/>
                </a:lnTo>
              </a:path>
              <a:path w="2006600" h="158115">
                <a:moveTo>
                  <a:pt x="222722" y="81305"/>
                </a:moveTo>
                <a:lnTo>
                  <a:pt x="202171" y="81305"/>
                </a:lnTo>
              </a:path>
              <a:path w="2006600" h="158115">
                <a:moveTo>
                  <a:pt x="189891" y="82156"/>
                </a:moveTo>
                <a:lnTo>
                  <a:pt x="170776" y="82156"/>
                </a:lnTo>
              </a:path>
              <a:path w="2006600" h="158115">
                <a:moveTo>
                  <a:pt x="210794" y="68465"/>
                </a:moveTo>
                <a:lnTo>
                  <a:pt x="199491" y="68465"/>
                </a:lnTo>
                <a:lnTo>
                  <a:pt x="193522" y="70129"/>
                </a:lnTo>
                <a:lnTo>
                  <a:pt x="184264" y="74485"/>
                </a:lnTo>
                <a:lnTo>
                  <a:pt x="178962" y="77419"/>
                </a:lnTo>
                <a:lnTo>
                  <a:pt x="170776" y="82156"/>
                </a:lnTo>
                <a:lnTo>
                  <a:pt x="189891" y="82156"/>
                </a:lnTo>
                <a:lnTo>
                  <a:pt x="190195" y="82054"/>
                </a:lnTo>
                <a:lnTo>
                  <a:pt x="194132" y="81305"/>
                </a:lnTo>
                <a:lnTo>
                  <a:pt x="222722" y="81305"/>
                </a:lnTo>
                <a:lnTo>
                  <a:pt x="221576" y="77419"/>
                </a:lnTo>
                <a:lnTo>
                  <a:pt x="215569" y="70345"/>
                </a:lnTo>
                <a:lnTo>
                  <a:pt x="210794" y="68465"/>
                </a:lnTo>
              </a:path>
              <a:path w="2006600" h="158115">
                <a:moveTo>
                  <a:pt x="139090" y="81724"/>
                </a:moveTo>
                <a:lnTo>
                  <a:pt x="132753" y="81724"/>
                </a:lnTo>
              </a:path>
              <a:path w="2006600" h="158115">
                <a:moveTo>
                  <a:pt x="125399" y="68059"/>
                </a:moveTo>
                <a:lnTo>
                  <a:pt x="137421" y="68059"/>
                </a:lnTo>
              </a:path>
              <a:path w="2006600" h="158115">
                <a:moveTo>
                  <a:pt x="137421" y="68059"/>
                </a:moveTo>
                <a:lnTo>
                  <a:pt x="125399" y="68059"/>
                </a:lnTo>
                <a:lnTo>
                  <a:pt x="127723" y="69811"/>
                </a:lnTo>
                <a:lnTo>
                  <a:pt x="129654" y="73317"/>
                </a:lnTo>
                <a:lnTo>
                  <a:pt x="130644" y="75183"/>
                </a:lnTo>
                <a:lnTo>
                  <a:pt x="131673" y="77965"/>
                </a:lnTo>
                <a:lnTo>
                  <a:pt x="132753" y="81724"/>
                </a:lnTo>
                <a:lnTo>
                  <a:pt x="139090" y="81724"/>
                </a:lnTo>
                <a:lnTo>
                  <a:pt x="139024" y="75031"/>
                </a:lnTo>
                <a:lnTo>
                  <a:pt x="138099" y="69723"/>
                </a:lnTo>
                <a:lnTo>
                  <a:pt x="137421" y="68059"/>
                </a:lnTo>
              </a:path>
              <a:path w="2006600" h="158115">
                <a:moveTo>
                  <a:pt x="122732" y="25006"/>
                </a:moveTo>
                <a:lnTo>
                  <a:pt x="116878" y="34874"/>
                </a:lnTo>
                <a:lnTo>
                  <a:pt x="126746" y="41630"/>
                </a:lnTo>
                <a:lnTo>
                  <a:pt x="132943" y="31470"/>
                </a:lnTo>
                <a:lnTo>
                  <a:pt x="122732" y="25006"/>
                </a:lnTo>
              </a:path>
              <a:path w="2006600" h="158115">
                <a:moveTo>
                  <a:pt x="167424" y="32689"/>
                </a:moveTo>
                <a:lnTo>
                  <a:pt x="171263" y="32689"/>
                </a:lnTo>
              </a:path>
              <a:path w="2006600" h="158115">
                <a:moveTo>
                  <a:pt x="171263" y="32689"/>
                </a:moveTo>
                <a:lnTo>
                  <a:pt x="167424" y="32689"/>
                </a:lnTo>
                <a:lnTo>
                  <a:pt x="170611" y="33629"/>
                </a:lnTo>
                <a:lnTo>
                  <a:pt x="170929" y="33667"/>
                </a:lnTo>
                <a:lnTo>
                  <a:pt x="171263" y="32689"/>
                </a:lnTo>
              </a:path>
              <a:path w="2006600" h="158115">
                <a:moveTo>
                  <a:pt x="1492300" y="128714"/>
                </a:moveTo>
                <a:lnTo>
                  <a:pt x="1518704" y="140068"/>
                </a:lnTo>
                <a:lnTo>
                  <a:pt x="1525447" y="140068"/>
                </a:lnTo>
                <a:lnTo>
                  <a:pt x="1529956" y="138379"/>
                </a:lnTo>
                <a:lnTo>
                  <a:pt x="1541082" y="131521"/>
                </a:lnTo>
                <a:lnTo>
                  <a:pt x="1508391" y="131521"/>
                </a:lnTo>
                <a:lnTo>
                  <a:pt x="1505330" y="131216"/>
                </a:lnTo>
                <a:lnTo>
                  <a:pt x="1498612" y="129971"/>
                </a:lnTo>
                <a:lnTo>
                  <a:pt x="1492300" y="128714"/>
                </a:lnTo>
              </a:path>
              <a:path w="2006600" h="158115">
                <a:moveTo>
                  <a:pt x="1517116" y="131521"/>
                </a:moveTo>
                <a:lnTo>
                  <a:pt x="1541082" y="131521"/>
                </a:lnTo>
              </a:path>
              <a:path w="2006600" h="158115">
                <a:moveTo>
                  <a:pt x="1541082" y="131521"/>
                </a:moveTo>
                <a:lnTo>
                  <a:pt x="1517116" y="131521"/>
                </a:lnTo>
              </a:path>
              <a:path w="2006600" h="158115">
                <a:moveTo>
                  <a:pt x="1544764" y="64947"/>
                </a:moveTo>
                <a:lnTo>
                  <a:pt x="1540764" y="76022"/>
                </a:lnTo>
                <a:lnTo>
                  <a:pt x="1543900" y="79476"/>
                </a:lnTo>
                <a:lnTo>
                  <a:pt x="1546364" y="82880"/>
                </a:lnTo>
                <a:lnTo>
                  <a:pt x="1550250" y="90258"/>
                </a:lnTo>
                <a:lnTo>
                  <a:pt x="1551210" y="93725"/>
                </a:lnTo>
                <a:lnTo>
                  <a:pt x="1551330" y="102184"/>
                </a:lnTo>
                <a:lnTo>
                  <a:pt x="1549247" y="107022"/>
                </a:lnTo>
                <a:lnTo>
                  <a:pt x="1540878" y="117792"/>
                </a:lnTo>
                <a:lnTo>
                  <a:pt x="1535823" y="122237"/>
                </a:lnTo>
                <a:lnTo>
                  <a:pt x="1523390" y="129603"/>
                </a:lnTo>
                <a:lnTo>
                  <a:pt x="1517116" y="131521"/>
                </a:lnTo>
                <a:lnTo>
                  <a:pt x="1541082" y="131521"/>
                </a:lnTo>
                <a:lnTo>
                  <a:pt x="1545920" y="127266"/>
                </a:lnTo>
                <a:lnTo>
                  <a:pt x="1554200" y="116840"/>
                </a:lnTo>
                <a:lnTo>
                  <a:pt x="1556423" y="111480"/>
                </a:lnTo>
                <a:lnTo>
                  <a:pt x="1556423" y="106324"/>
                </a:lnTo>
                <a:lnTo>
                  <a:pt x="1569300" y="106324"/>
                </a:lnTo>
                <a:lnTo>
                  <a:pt x="1572361" y="105994"/>
                </a:lnTo>
                <a:lnTo>
                  <a:pt x="1576108" y="104736"/>
                </a:lnTo>
                <a:lnTo>
                  <a:pt x="1578178" y="103555"/>
                </a:lnTo>
                <a:lnTo>
                  <a:pt x="1580438" y="101879"/>
                </a:lnTo>
                <a:lnTo>
                  <a:pt x="1613550" y="101879"/>
                </a:lnTo>
                <a:lnTo>
                  <a:pt x="1613916" y="101587"/>
                </a:lnTo>
                <a:lnTo>
                  <a:pt x="1662887" y="101587"/>
                </a:lnTo>
                <a:lnTo>
                  <a:pt x="1662887" y="94056"/>
                </a:lnTo>
                <a:lnTo>
                  <a:pt x="1556423" y="94056"/>
                </a:lnTo>
                <a:lnTo>
                  <a:pt x="1556308" y="83718"/>
                </a:lnTo>
                <a:lnTo>
                  <a:pt x="1555413" y="79844"/>
                </a:lnTo>
                <a:lnTo>
                  <a:pt x="1555264" y="79476"/>
                </a:lnTo>
                <a:lnTo>
                  <a:pt x="1551482" y="72097"/>
                </a:lnTo>
                <a:lnTo>
                  <a:pt x="1548625" y="68516"/>
                </a:lnTo>
                <a:lnTo>
                  <a:pt x="1544764" y="64947"/>
                </a:lnTo>
              </a:path>
              <a:path w="2006600" h="158115">
                <a:moveTo>
                  <a:pt x="1613550" y="101879"/>
                </a:moveTo>
                <a:lnTo>
                  <a:pt x="1580438" y="101879"/>
                </a:lnTo>
              </a:path>
              <a:path w="2006600" h="158115">
                <a:moveTo>
                  <a:pt x="1662887" y="101587"/>
                </a:moveTo>
                <a:lnTo>
                  <a:pt x="1613916" y="101587"/>
                </a:lnTo>
              </a:path>
              <a:path w="2006600" h="158115">
                <a:moveTo>
                  <a:pt x="1568894" y="94056"/>
                </a:moveTo>
                <a:lnTo>
                  <a:pt x="1592148" y="94056"/>
                </a:lnTo>
              </a:path>
              <a:path w="2006600" h="158115">
                <a:moveTo>
                  <a:pt x="1603400" y="94056"/>
                </a:moveTo>
                <a:lnTo>
                  <a:pt x="1633004" y="94056"/>
                </a:lnTo>
              </a:path>
              <a:path w="2006600" h="158115">
                <a:moveTo>
                  <a:pt x="1655762" y="94056"/>
                </a:moveTo>
                <a:lnTo>
                  <a:pt x="1662887" y="94056"/>
                </a:lnTo>
              </a:path>
              <a:path w="2006600" h="158115">
                <a:moveTo>
                  <a:pt x="1580438" y="101879"/>
                </a:moveTo>
                <a:lnTo>
                  <a:pt x="1613550" y="101879"/>
                </a:lnTo>
              </a:path>
              <a:path w="2006600" h="158115">
                <a:moveTo>
                  <a:pt x="1613550" y="101879"/>
                </a:moveTo>
                <a:lnTo>
                  <a:pt x="1580438" y="101879"/>
                </a:lnTo>
                <a:lnTo>
                  <a:pt x="1582924" y="103352"/>
                </a:lnTo>
                <a:lnTo>
                  <a:pt x="1584769" y="104305"/>
                </a:lnTo>
                <a:lnTo>
                  <a:pt x="1588808" y="105841"/>
                </a:lnTo>
                <a:lnTo>
                  <a:pt x="1591233" y="106324"/>
                </a:lnTo>
                <a:lnTo>
                  <a:pt x="1602447" y="106324"/>
                </a:lnTo>
                <a:lnTo>
                  <a:pt x="1605737" y="105892"/>
                </a:lnTo>
                <a:lnTo>
                  <a:pt x="1609788" y="104470"/>
                </a:lnTo>
                <a:lnTo>
                  <a:pt x="1611706" y="103352"/>
                </a:lnTo>
                <a:lnTo>
                  <a:pt x="1613550" y="101879"/>
                </a:lnTo>
              </a:path>
              <a:path w="2006600" h="158115">
                <a:moveTo>
                  <a:pt x="1613916" y="101587"/>
                </a:moveTo>
                <a:lnTo>
                  <a:pt x="1662887" y="101587"/>
                </a:lnTo>
              </a:path>
              <a:path w="2006600" h="158115">
                <a:moveTo>
                  <a:pt x="1662887" y="101587"/>
                </a:moveTo>
                <a:lnTo>
                  <a:pt x="1613916" y="101587"/>
                </a:lnTo>
                <a:lnTo>
                  <a:pt x="1615706" y="103098"/>
                </a:lnTo>
                <a:lnTo>
                  <a:pt x="1617675" y="104254"/>
                </a:lnTo>
                <a:lnTo>
                  <a:pt x="1619834" y="105067"/>
                </a:lnTo>
                <a:lnTo>
                  <a:pt x="1622005" y="105918"/>
                </a:lnTo>
                <a:lnTo>
                  <a:pt x="1624571" y="106324"/>
                </a:lnTo>
                <a:lnTo>
                  <a:pt x="1662887" y="106324"/>
                </a:lnTo>
                <a:lnTo>
                  <a:pt x="1662887" y="101587"/>
                </a:lnTo>
              </a:path>
              <a:path w="2006600" h="158115">
                <a:moveTo>
                  <a:pt x="1592148" y="94056"/>
                </a:moveTo>
                <a:lnTo>
                  <a:pt x="1568894" y="94056"/>
                </a:lnTo>
              </a:path>
              <a:path w="2006600" h="158115">
                <a:moveTo>
                  <a:pt x="1579232" y="73685"/>
                </a:moveTo>
                <a:lnTo>
                  <a:pt x="1576349" y="77914"/>
                </a:lnTo>
                <a:lnTo>
                  <a:pt x="1576730" y="79603"/>
                </a:lnTo>
                <a:lnTo>
                  <a:pt x="1576987" y="81165"/>
                </a:lnTo>
                <a:lnTo>
                  <a:pt x="1577249" y="83718"/>
                </a:lnTo>
                <a:lnTo>
                  <a:pt x="1577340" y="89827"/>
                </a:lnTo>
                <a:lnTo>
                  <a:pt x="1575968" y="91986"/>
                </a:lnTo>
                <a:lnTo>
                  <a:pt x="1571612" y="93725"/>
                </a:lnTo>
                <a:lnTo>
                  <a:pt x="1568894" y="94056"/>
                </a:lnTo>
                <a:lnTo>
                  <a:pt x="1592148" y="94056"/>
                </a:lnTo>
                <a:lnTo>
                  <a:pt x="1580522" y="77914"/>
                </a:lnTo>
                <a:lnTo>
                  <a:pt x="1579232" y="73685"/>
                </a:lnTo>
              </a:path>
              <a:path w="2006600" h="158115">
                <a:moveTo>
                  <a:pt x="1633004" y="94056"/>
                </a:moveTo>
                <a:lnTo>
                  <a:pt x="1603400" y="94056"/>
                </a:lnTo>
              </a:path>
              <a:path w="2006600" h="158115">
                <a:moveTo>
                  <a:pt x="1612430" y="73685"/>
                </a:moveTo>
                <a:lnTo>
                  <a:pt x="1609471" y="77914"/>
                </a:lnTo>
                <a:lnTo>
                  <a:pt x="1609817" y="79603"/>
                </a:lnTo>
                <a:lnTo>
                  <a:pt x="1610065" y="81165"/>
                </a:lnTo>
                <a:lnTo>
                  <a:pt x="1610423" y="83718"/>
                </a:lnTo>
                <a:lnTo>
                  <a:pt x="1610525" y="89280"/>
                </a:lnTo>
                <a:lnTo>
                  <a:pt x="1609585" y="91224"/>
                </a:lnTo>
                <a:lnTo>
                  <a:pt x="1606029" y="93510"/>
                </a:lnTo>
                <a:lnTo>
                  <a:pt x="1603400" y="94056"/>
                </a:lnTo>
                <a:lnTo>
                  <a:pt x="1633004" y="94056"/>
                </a:lnTo>
                <a:lnTo>
                  <a:pt x="1633004" y="93840"/>
                </a:lnTo>
                <a:lnTo>
                  <a:pt x="1622310" y="93840"/>
                </a:lnTo>
                <a:lnTo>
                  <a:pt x="1620151" y="92964"/>
                </a:lnTo>
                <a:lnTo>
                  <a:pt x="1618564" y="91173"/>
                </a:lnTo>
                <a:lnTo>
                  <a:pt x="1616735" y="89153"/>
                </a:lnTo>
                <a:lnTo>
                  <a:pt x="1615173" y="85521"/>
                </a:lnTo>
                <a:lnTo>
                  <a:pt x="1613725" y="79476"/>
                </a:lnTo>
                <a:lnTo>
                  <a:pt x="1612430" y="73685"/>
                </a:lnTo>
              </a:path>
              <a:path w="2006600" h="158115">
                <a:moveTo>
                  <a:pt x="1626298" y="93840"/>
                </a:moveTo>
                <a:lnTo>
                  <a:pt x="1633004" y="93840"/>
                </a:lnTo>
              </a:path>
              <a:path w="2006600" h="158115">
                <a:moveTo>
                  <a:pt x="1662887" y="94056"/>
                </a:moveTo>
                <a:lnTo>
                  <a:pt x="1655762" y="94056"/>
                </a:lnTo>
              </a:path>
              <a:path w="2006600" h="158115">
                <a:moveTo>
                  <a:pt x="1647113" y="15138"/>
                </a:moveTo>
                <a:lnTo>
                  <a:pt x="1645970" y="17818"/>
                </a:lnTo>
                <a:lnTo>
                  <a:pt x="1645114" y="20675"/>
                </a:lnTo>
                <a:lnTo>
                  <a:pt x="1644002" y="26263"/>
                </a:lnTo>
                <a:lnTo>
                  <a:pt x="1643710" y="29298"/>
                </a:lnTo>
                <a:lnTo>
                  <a:pt x="1643710" y="32537"/>
                </a:lnTo>
                <a:lnTo>
                  <a:pt x="1647405" y="34290"/>
                </a:lnTo>
                <a:lnTo>
                  <a:pt x="1655762" y="94056"/>
                </a:lnTo>
                <a:lnTo>
                  <a:pt x="1662887" y="94056"/>
                </a:lnTo>
                <a:lnTo>
                  <a:pt x="1662797" y="91897"/>
                </a:lnTo>
                <a:lnTo>
                  <a:pt x="1654568" y="37249"/>
                </a:lnTo>
                <a:lnTo>
                  <a:pt x="1658409" y="37249"/>
                </a:lnTo>
                <a:lnTo>
                  <a:pt x="1658480" y="37071"/>
                </a:lnTo>
                <a:lnTo>
                  <a:pt x="1658924" y="35090"/>
                </a:lnTo>
                <a:lnTo>
                  <a:pt x="1659652" y="29794"/>
                </a:lnTo>
                <a:lnTo>
                  <a:pt x="1659851" y="27228"/>
                </a:lnTo>
                <a:lnTo>
                  <a:pt x="1659851" y="24866"/>
                </a:lnTo>
                <a:lnTo>
                  <a:pt x="1655089" y="22999"/>
                </a:lnTo>
                <a:lnTo>
                  <a:pt x="1652739" y="22047"/>
                </a:lnTo>
                <a:lnTo>
                  <a:pt x="1649691" y="20675"/>
                </a:lnTo>
                <a:lnTo>
                  <a:pt x="1648167" y="18643"/>
                </a:lnTo>
                <a:lnTo>
                  <a:pt x="1648167" y="15925"/>
                </a:lnTo>
                <a:lnTo>
                  <a:pt x="1647113" y="15138"/>
                </a:lnTo>
              </a:path>
              <a:path w="2006600" h="158115">
                <a:moveTo>
                  <a:pt x="1658409" y="37249"/>
                </a:moveTo>
                <a:lnTo>
                  <a:pt x="1654568" y="37249"/>
                </a:lnTo>
              </a:path>
              <a:path w="2006600" h="158115">
                <a:moveTo>
                  <a:pt x="1633004" y="93840"/>
                </a:moveTo>
                <a:lnTo>
                  <a:pt x="1626298" y="93840"/>
                </a:lnTo>
              </a:path>
              <a:path w="2006600" h="158115">
                <a:moveTo>
                  <a:pt x="1627517" y="69113"/>
                </a:moveTo>
                <a:lnTo>
                  <a:pt x="1622945" y="76784"/>
                </a:lnTo>
                <a:lnTo>
                  <a:pt x="1626234" y="81165"/>
                </a:lnTo>
                <a:lnTo>
                  <a:pt x="1628305" y="84289"/>
                </a:lnTo>
                <a:lnTo>
                  <a:pt x="1629087" y="86563"/>
                </a:lnTo>
                <a:lnTo>
                  <a:pt x="1629135" y="91224"/>
                </a:lnTo>
                <a:lnTo>
                  <a:pt x="1628876" y="91897"/>
                </a:lnTo>
                <a:lnTo>
                  <a:pt x="1627339" y="93459"/>
                </a:lnTo>
                <a:lnTo>
                  <a:pt x="1626298" y="93840"/>
                </a:lnTo>
                <a:lnTo>
                  <a:pt x="1633004" y="93840"/>
                </a:lnTo>
                <a:lnTo>
                  <a:pt x="1629435" y="72034"/>
                </a:lnTo>
                <a:lnTo>
                  <a:pt x="1627517" y="69113"/>
                </a:lnTo>
              </a:path>
              <a:path w="2006600" h="158115">
                <a:moveTo>
                  <a:pt x="1598980" y="42760"/>
                </a:moveTo>
                <a:lnTo>
                  <a:pt x="1593773" y="52971"/>
                </a:lnTo>
                <a:lnTo>
                  <a:pt x="1605165" y="58902"/>
                </a:lnTo>
                <a:lnTo>
                  <a:pt x="1610525" y="48679"/>
                </a:lnTo>
                <a:lnTo>
                  <a:pt x="1598980" y="42760"/>
                </a:lnTo>
              </a:path>
              <a:path w="2006600" h="158115">
                <a:moveTo>
                  <a:pt x="1615097" y="36334"/>
                </a:moveTo>
                <a:lnTo>
                  <a:pt x="1609826" y="46418"/>
                </a:lnTo>
                <a:lnTo>
                  <a:pt x="1621243" y="52476"/>
                </a:lnTo>
                <a:lnTo>
                  <a:pt x="1626730" y="42329"/>
                </a:lnTo>
                <a:lnTo>
                  <a:pt x="1615097" y="36334"/>
                </a:lnTo>
              </a:path>
              <a:path w="2006600" h="158115">
                <a:moveTo>
                  <a:pt x="1601355" y="23736"/>
                </a:moveTo>
                <a:lnTo>
                  <a:pt x="1596135" y="34023"/>
                </a:lnTo>
                <a:lnTo>
                  <a:pt x="1607426" y="40093"/>
                </a:lnTo>
                <a:lnTo>
                  <a:pt x="1612861" y="29794"/>
                </a:lnTo>
                <a:lnTo>
                  <a:pt x="1601355" y="23736"/>
                </a:lnTo>
              </a:path>
              <a:path w="2006600" h="158115">
                <a:moveTo>
                  <a:pt x="1654568" y="37249"/>
                </a:moveTo>
                <a:lnTo>
                  <a:pt x="1658409" y="37249"/>
                </a:lnTo>
              </a:path>
              <a:path w="2006600" h="158115">
                <a:moveTo>
                  <a:pt x="1658409" y="37249"/>
                </a:moveTo>
                <a:lnTo>
                  <a:pt x="1654568" y="37249"/>
                </a:lnTo>
                <a:lnTo>
                  <a:pt x="1657959" y="38379"/>
                </a:lnTo>
                <a:lnTo>
                  <a:pt x="1658409" y="37249"/>
                </a:lnTo>
              </a:path>
              <a:path w="2006600" h="158115">
                <a:moveTo>
                  <a:pt x="820077" y="128714"/>
                </a:moveTo>
                <a:lnTo>
                  <a:pt x="846493" y="140068"/>
                </a:lnTo>
                <a:lnTo>
                  <a:pt x="853249" y="140068"/>
                </a:lnTo>
                <a:lnTo>
                  <a:pt x="857732" y="138379"/>
                </a:lnTo>
                <a:lnTo>
                  <a:pt x="868859" y="131521"/>
                </a:lnTo>
                <a:lnTo>
                  <a:pt x="836168" y="131521"/>
                </a:lnTo>
                <a:lnTo>
                  <a:pt x="833120" y="131216"/>
                </a:lnTo>
                <a:lnTo>
                  <a:pt x="826401" y="129971"/>
                </a:lnTo>
                <a:lnTo>
                  <a:pt x="820077" y="128714"/>
                </a:lnTo>
              </a:path>
              <a:path w="2006600" h="158115">
                <a:moveTo>
                  <a:pt x="844905" y="131521"/>
                </a:moveTo>
                <a:lnTo>
                  <a:pt x="868859" y="131521"/>
                </a:lnTo>
              </a:path>
              <a:path w="2006600" h="158115">
                <a:moveTo>
                  <a:pt x="913510" y="115531"/>
                </a:moveTo>
                <a:lnTo>
                  <a:pt x="907999" y="125831"/>
                </a:lnTo>
                <a:lnTo>
                  <a:pt x="919505" y="131749"/>
                </a:lnTo>
                <a:lnTo>
                  <a:pt x="924788" y="121602"/>
                </a:lnTo>
                <a:lnTo>
                  <a:pt x="913510" y="115531"/>
                </a:lnTo>
              </a:path>
              <a:path w="2006600" h="158115">
                <a:moveTo>
                  <a:pt x="868859" y="131521"/>
                </a:moveTo>
                <a:lnTo>
                  <a:pt x="844905" y="131521"/>
                </a:lnTo>
              </a:path>
              <a:path w="2006600" h="158115">
                <a:moveTo>
                  <a:pt x="872553" y="64947"/>
                </a:moveTo>
                <a:lnTo>
                  <a:pt x="868540" y="76022"/>
                </a:lnTo>
                <a:lnTo>
                  <a:pt x="871689" y="79476"/>
                </a:lnTo>
                <a:lnTo>
                  <a:pt x="874141" y="82880"/>
                </a:lnTo>
                <a:lnTo>
                  <a:pt x="878039" y="90258"/>
                </a:lnTo>
                <a:lnTo>
                  <a:pt x="879091" y="94056"/>
                </a:lnTo>
                <a:lnTo>
                  <a:pt x="879119" y="102184"/>
                </a:lnTo>
                <a:lnTo>
                  <a:pt x="877023" y="107022"/>
                </a:lnTo>
                <a:lnTo>
                  <a:pt x="844905" y="131521"/>
                </a:lnTo>
                <a:lnTo>
                  <a:pt x="868859" y="131521"/>
                </a:lnTo>
                <a:lnTo>
                  <a:pt x="873709" y="127266"/>
                </a:lnTo>
                <a:lnTo>
                  <a:pt x="877678" y="122237"/>
                </a:lnTo>
                <a:lnTo>
                  <a:pt x="881976" y="116840"/>
                </a:lnTo>
                <a:lnTo>
                  <a:pt x="884199" y="111480"/>
                </a:lnTo>
                <a:lnTo>
                  <a:pt x="884199" y="106324"/>
                </a:lnTo>
                <a:lnTo>
                  <a:pt x="990523" y="106324"/>
                </a:lnTo>
                <a:lnTo>
                  <a:pt x="990523" y="94056"/>
                </a:lnTo>
                <a:lnTo>
                  <a:pt x="884199" y="94056"/>
                </a:lnTo>
                <a:lnTo>
                  <a:pt x="884199" y="84213"/>
                </a:lnTo>
                <a:lnTo>
                  <a:pt x="883157" y="79705"/>
                </a:lnTo>
                <a:lnTo>
                  <a:pt x="879271" y="72097"/>
                </a:lnTo>
                <a:lnTo>
                  <a:pt x="876401" y="68516"/>
                </a:lnTo>
                <a:lnTo>
                  <a:pt x="872553" y="64947"/>
                </a:lnTo>
              </a:path>
              <a:path w="2006600" h="158115">
                <a:moveTo>
                  <a:pt x="936701" y="94056"/>
                </a:moveTo>
                <a:lnTo>
                  <a:pt x="956424" y="94056"/>
                </a:lnTo>
              </a:path>
              <a:path w="2006600" h="158115">
                <a:moveTo>
                  <a:pt x="983399" y="94056"/>
                </a:moveTo>
                <a:lnTo>
                  <a:pt x="990523" y="94056"/>
                </a:lnTo>
              </a:path>
              <a:path w="2006600" h="158115">
                <a:moveTo>
                  <a:pt x="956424" y="94056"/>
                </a:moveTo>
                <a:lnTo>
                  <a:pt x="936701" y="94056"/>
                </a:lnTo>
              </a:path>
              <a:path w="2006600" h="158115">
                <a:moveTo>
                  <a:pt x="935889" y="77774"/>
                </a:moveTo>
                <a:lnTo>
                  <a:pt x="905713" y="77774"/>
                </a:lnTo>
                <a:lnTo>
                  <a:pt x="909574" y="78435"/>
                </a:lnTo>
                <a:lnTo>
                  <a:pt x="916762" y="80924"/>
                </a:lnTo>
                <a:lnTo>
                  <a:pt x="920483" y="82791"/>
                </a:lnTo>
                <a:lnTo>
                  <a:pt x="927849" y="87452"/>
                </a:lnTo>
                <a:lnTo>
                  <a:pt x="931887" y="90347"/>
                </a:lnTo>
                <a:lnTo>
                  <a:pt x="936701" y="94056"/>
                </a:lnTo>
                <a:lnTo>
                  <a:pt x="956424" y="94056"/>
                </a:lnTo>
                <a:lnTo>
                  <a:pt x="954404" y="93624"/>
                </a:lnTo>
                <a:lnTo>
                  <a:pt x="950544" y="90855"/>
                </a:lnTo>
                <a:lnTo>
                  <a:pt x="937539" y="79171"/>
                </a:lnTo>
                <a:lnTo>
                  <a:pt x="935889" y="77774"/>
                </a:lnTo>
              </a:path>
              <a:path w="2006600" h="158115">
                <a:moveTo>
                  <a:pt x="905713" y="77774"/>
                </a:moveTo>
                <a:lnTo>
                  <a:pt x="935889" y="77774"/>
                </a:lnTo>
              </a:path>
              <a:path w="2006600" h="158115">
                <a:moveTo>
                  <a:pt x="990523" y="94056"/>
                </a:moveTo>
                <a:lnTo>
                  <a:pt x="983399" y="94056"/>
                </a:lnTo>
              </a:path>
              <a:path w="2006600" h="158115">
                <a:moveTo>
                  <a:pt x="974750" y="15138"/>
                </a:moveTo>
                <a:lnTo>
                  <a:pt x="971359" y="29298"/>
                </a:lnTo>
                <a:lnTo>
                  <a:pt x="971359" y="32537"/>
                </a:lnTo>
                <a:lnTo>
                  <a:pt x="975029" y="34290"/>
                </a:lnTo>
                <a:lnTo>
                  <a:pt x="983399" y="94056"/>
                </a:lnTo>
                <a:lnTo>
                  <a:pt x="990523" y="94056"/>
                </a:lnTo>
                <a:lnTo>
                  <a:pt x="990523" y="92494"/>
                </a:lnTo>
                <a:lnTo>
                  <a:pt x="982205" y="37249"/>
                </a:lnTo>
                <a:lnTo>
                  <a:pt x="986046" y="37249"/>
                </a:lnTo>
                <a:lnTo>
                  <a:pt x="986116" y="37071"/>
                </a:lnTo>
                <a:lnTo>
                  <a:pt x="986548" y="35090"/>
                </a:lnTo>
                <a:lnTo>
                  <a:pt x="987310" y="29730"/>
                </a:lnTo>
                <a:lnTo>
                  <a:pt x="987501" y="27228"/>
                </a:lnTo>
                <a:lnTo>
                  <a:pt x="987501" y="24866"/>
                </a:lnTo>
                <a:lnTo>
                  <a:pt x="980363" y="22047"/>
                </a:lnTo>
                <a:lnTo>
                  <a:pt x="977315" y="20675"/>
                </a:lnTo>
                <a:lnTo>
                  <a:pt x="975804" y="18643"/>
                </a:lnTo>
                <a:lnTo>
                  <a:pt x="975804" y="15925"/>
                </a:lnTo>
                <a:lnTo>
                  <a:pt x="974750" y="15138"/>
                </a:lnTo>
              </a:path>
              <a:path w="2006600" h="158115">
                <a:moveTo>
                  <a:pt x="986046" y="37249"/>
                </a:moveTo>
                <a:lnTo>
                  <a:pt x="982205" y="37249"/>
                </a:lnTo>
              </a:path>
              <a:path w="2006600" h="158115">
                <a:moveTo>
                  <a:pt x="935889" y="77774"/>
                </a:moveTo>
                <a:lnTo>
                  <a:pt x="905713" y="77774"/>
                </a:lnTo>
              </a:path>
              <a:path w="2006600" h="158115">
                <a:moveTo>
                  <a:pt x="916800" y="65316"/>
                </a:moveTo>
                <a:lnTo>
                  <a:pt x="907135" y="65316"/>
                </a:lnTo>
                <a:lnTo>
                  <a:pt x="903097" y="66827"/>
                </a:lnTo>
                <a:lnTo>
                  <a:pt x="899896" y="69875"/>
                </a:lnTo>
                <a:lnTo>
                  <a:pt x="897712" y="72008"/>
                </a:lnTo>
                <a:lnTo>
                  <a:pt x="895908" y="74790"/>
                </a:lnTo>
                <a:lnTo>
                  <a:pt x="894562" y="78282"/>
                </a:lnTo>
                <a:lnTo>
                  <a:pt x="897001" y="77952"/>
                </a:lnTo>
                <a:lnTo>
                  <a:pt x="899426" y="77774"/>
                </a:lnTo>
                <a:lnTo>
                  <a:pt x="935889" y="77774"/>
                </a:lnTo>
                <a:lnTo>
                  <a:pt x="932243" y="74688"/>
                </a:lnTo>
                <a:lnTo>
                  <a:pt x="922489" y="67652"/>
                </a:lnTo>
                <a:lnTo>
                  <a:pt x="916800" y="65316"/>
                </a:lnTo>
              </a:path>
              <a:path w="2006600" h="158115">
                <a:moveTo>
                  <a:pt x="982205" y="37249"/>
                </a:moveTo>
                <a:lnTo>
                  <a:pt x="986046" y="37249"/>
                </a:lnTo>
              </a:path>
              <a:path w="2006600" h="158115">
                <a:moveTo>
                  <a:pt x="986046" y="37249"/>
                </a:moveTo>
                <a:lnTo>
                  <a:pt x="982205" y="37249"/>
                </a:lnTo>
                <a:lnTo>
                  <a:pt x="985596" y="38379"/>
                </a:lnTo>
                <a:lnTo>
                  <a:pt x="986046" y="37249"/>
                </a:lnTo>
              </a:path>
              <a:path w="2006600" h="158115">
                <a:moveTo>
                  <a:pt x="12192" y="68199"/>
                </a:moveTo>
                <a:lnTo>
                  <a:pt x="0" y="100507"/>
                </a:lnTo>
                <a:lnTo>
                  <a:pt x="0" y="111823"/>
                </a:lnTo>
                <a:lnTo>
                  <a:pt x="2717" y="117309"/>
                </a:lnTo>
                <a:lnTo>
                  <a:pt x="13144" y="124307"/>
                </a:lnTo>
                <a:lnTo>
                  <a:pt x="20180" y="125971"/>
                </a:lnTo>
                <a:lnTo>
                  <a:pt x="37172" y="125971"/>
                </a:lnTo>
                <a:lnTo>
                  <a:pt x="43726" y="125272"/>
                </a:lnTo>
                <a:lnTo>
                  <a:pt x="54991" y="122174"/>
                </a:lnTo>
                <a:lnTo>
                  <a:pt x="59651" y="119379"/>
                </a:lnTo>
                <a:lnTo>
                  <a:pt x="64121" y="113779"/>
                </a:lnTo>
                <a:lnTo>
                  <a:pt x="21615" y="113779"/>
                </a:lnTo>
                <a:lnTo>
                  <a:pt x="15798" y="112306"/>
                </a:lnTo>
                <a:lnTo>
                  <a:pt x="7378" y="106400"/>
                </a:lnTo>
                <a:lnTo>
                  <a:pt x="5283" y="102019"/>
                </a:lnTo>
                <a:lnTo>
                  <a:pt x="5401" y="92392"/>
                </a:lnTo>
                <a:lnTo>
                  <a:pt x="14452" y="69532"/>
                </a:lnTo>
                <a:lnTo>
                  <a:pt x="12192" y="68199"/>
                </a:lnTo>
              </a:path>
              <a:path w="2006600" h="158115">
                <a:moveTo>
                  <a:pt x="37033" y="113779"/>
                </a:moveTo>
                <a:lnTo>
                  <a:pt x="64121" y="113779"/>
                </a:lnTo>
              </a:path>
              <a:path w="2006600" h="158115">
                <a:moveTo>
                  <a:pt x="64121" y="113779"/>
                </a:moveTo>
                <a:lnTo>
                  <a:pt x="37033" y="113779"/>
                </a:lnTo>
              </a:path>
              <a:path w="2006600" h="158115">
                <a:moveTo>
                  <a:pt x="55448" y="15138"/>
                </a:moveTo>
                <a:lnTo>
                  <a:pt x="54254" y="15138"/>
                </a:lnTo>
                <a:lnTo>
                  <a:pt x="51663" y="20294"/>
                </a:lnTo>
                <a:lnTo>
                  <a:pt x="50380" y="26047"/>
                </a:lnTo>
                <a:lnTo>
                  <a:pt x="50380" y="32321"/>
                </a:lnTo>
                <a:lnTo>
                  <a:pt x="53632" y="34023"/>
                </a:lnTo>
                <a:lnTo>
                  <a:pt x="55943" y="47688"/>
                </a:lnTo>
                <a:lnTo>
                  <a:pt x="61569" y="86626"/>
                </a:lnTo>
                <a:lnTo>
                  <a:pt x="62293" y="103098"/>
                </a:lnTo>
                <a:lnTo>
                  <a:pt x="58585" y="106679"/>
                </a:lnTo>
                <a:lnTo>
                  <a:pt x="44399" y="112407"/>
                </a:lnTo>
                <a:lnTo>
                  <a:pt x="37033" y="113779"/>
                </a:lnTo>
                <a:lnTo>
                  <a:pt x="64121" y="113779"/>
                </a:lnTo>
                <a:lnTo>
                  <a:pt x="66306" y="111061"/>
                </a:lnTo>
                <a:lnTo>
                  <a:pt x="68059" y="105092"/>
                </a:lnTo>
                <a:lnTo>
                  <a:pt x="68059" y="92392"/>
                </a:lnTo>
                <a:lnTo>
                  <a:pt x="63131" y="51295"/>
                </a:lnTo>
                <a:lnTo>
                  <a:pt x="61849" y="42887"/>
                </a:lnTo>
                <a:lnTo>
                  <a:pt x="61188" y="38163"/>
                </a:lnTo>
                <a:lnTo>
                  <a:pt x="61086" y="37134"/>
                </a:lnTo>
                <a:lnTo>
                  <a:pt x="65420" y="37134"/>
                </a:lnTo>
                <a:lnTo>
                  <a:pt x="65798" y="35661"/>
                </a:lnTo>
                <a:lnTo>
                  <a:pt x="66281" y="33540"/>
                </a:lnTo>
                <a:lnTo>
                  <a:pt x="66522" y="32054"/>
                </a:lnTo>
                <a:lnTo>
                  <a:pt x="66738" y="30543"/>
                </a:lnTo>
                <a:lnTo>
                  <a:pt x="66865" y="24866"/>
                </a:lnTo>
                <a:lnTo>
                  <a:pt x="65925" y="24383"/>
                </a:lnTo>
                <a:lnTo>
                  <a:pt x="61810" y="22390"/>
                </a:lnTo>
                <a:lnTo>
                  <a:pt x="60223" y="21666"/>
                </a:lnTo>
                <a:lnTo>
                  <a:pt x="57670" y="20624"/>
                </a:lnTo>
                <a:lnTo>
                  <a:pt x="56908" y="19989"/>
                </a:lnTo>
                <a:lnTo>
                  <a:pt x="55968" y="18249"/>
                </a:lnTo>
                <a:lnTo>
                  <a:pt x="55625" y="16929"/>
                </a:lnTo>
                <a:lnTo>
                  <a:pt x="55448" y="15138"/>
                </a:lnTo>
              </a:path>
              <a:path w="2006600" h="158115">
                <a:moveTo>
                  <a:pt x="65420" y="37134"/>
                </a:moveTo>
                <a:lnTo>
                  <a:pt x="61086" y="37134"/>
                </a:lnTo>
              </a:path>
              <a:path w="2006600" h="158115">
                <a:moveTo>
                  <a:pt x="61086" y="37134"/>
                </a:moveTo>
                <a:lnTo>
                  <a:pt x="65420" y="37134"/>
                </a:lnTo>
              </a:path>
              <a:path w="2006600" h="158115">
                <a:moveTo>
                  <a:pt x="65420" y="37134"/>
                </a:moveTo>
                <a:lnTo>
                  <a:pt x="61086" y="37134"/>
                </a:lnTo>
                <a:lnTo>
                  <a:pt x="65100" y="38379"/>
                </a:lnTo>
                <a:lnTo>
                  <a:pt x="65420" y="37134"/>
                </a:lnTo>
              </a:path>
              <a:path w="2006600" h="158115">
                <a:moveTo>
                  <a:pt x="661746" y="22542"/>
                </a:moveTo>
                <a:lnTo>
                  <a:pt x="656539" y="32753"/>
                </a:lnTo>
                <a:lnTo>
                  <a:pt x="667943" y="38658"/>
                </a:lnTo>
                <a:lnTo>
                  <a:pt x="673290" y="28448"/>
                </a:lnTo>
                <a:lnTo>
                  <a:pt x="661746" y="22542"/>
                </a:lnTo>
              </a:path>
              <a:path w="2006600" h="158115">
                <a:moveTo>
                  <a:pt x="677862" y="16141"/>
                </a:moveTo>
                <a:lnTo>
                  <a:pt x="672592" y="26212"/>
                </a:lnTo>
                <a:lnTo>
                  <a:pt x="683996" y="32245"/>
                </a:lnTo>
                <a:lnTo>
                  <a:pt x="689508" y="22123"/>
                </a:lnTo>
                <a:lnTo>
                  <a:pt x="677862" y="16141"/>
                </a:lnTo>
              </a:path>
              <a:path w="2006600" h="158115">
                <a:moveTo>
                  <a:pt x="1923097" y="20154"/>
                </a:moveTo>
                <a:lnTo>
                  <a:pt x="1922005" y="22237"/>
                </a:lnTo>
                <a:lnTo>
                  <a:pt x="1918474" y="29298"/>
                </a:lnTo>
                <a:lnTo>
                  <a:pt x="1917407" y="31521"/>
                </a:lnTo>
                <a:lnTo>
                  <a:pt x="1916468" y="33591"/>
                </a:lnTo>
                <a:lnTo>
                  <a:pt x="1917280" y="39598"/>
                </a:lnTo>
                <a:lnTo>
                  <a:pt x="1917992" y="45504"/>
                </a:lnTo>
                <a:lnTo>
                  <a:pt x="1922195" y="87490"/>
                </a:lnTo>
                <a:lnTo>
                  <a:pt x="1922495" y="99275"/>
                </a:lnTo>
                <a:lnTo>
                  <a:pt x="1922411" y="102781"/>
                </a:lnTo>
                <a:lnTo>
                  <a:pt x="1922310" y="104571"/>
                </a:lnTo>
                <a:lnTo>
                  <a:pt x="1922183" y="106159"/>
                </a:lnTo>
                <a:lnTo>
                  <a:pt x="1922030" y="107492"/>
                </a:lnTo>
                <a:lnTo>
                  <a:pt x="1923313" y="108229"/>
                </a:lnTo>
                <a:lnTo>
                  <a:pt x="1925662" y="104140"/>
                </a:lnTo>
                <a:lnTo>
                  <a:pt x="1927186" y="101155"/>
                </a:lnTo>
                <a:lnTo>
                  <a:pt x="1927885" y="99275"/>
                </a:lnTo>
                <a:lnTo>
                  <a:pt x="1929256" y="95732"/>
                </a:lnTo>
                <a:lnTo>
                  <a:pt x="1929917" y="92113"/>
                </a:lnTo>
                <a:lnTo>
                  <a:pt x="1929917" y="83591"/>
                </a:lnTo>
                <a:lnTo>
                  <a:pt x="1924799" y="32829"/>
                </a:lnTo>
                <a:lnTo>
                  <a:pt x="1923834" y="25488"/>
                </a:lnTo>
                <a:lnTo>
                  <a:pt x="1923097" y="20154"/>
                </a:lnTo>
              </a:path>
              <a:path w="2006600" h="158115">
                <a:moveTo>
                  <a:pt x="1679867" y="20154"/>
                </a:moveTo>
                <a:lnTo>
                  <a:pt x="1678774" y="22237"/>
                </a:lnTo>
                <a:lnTo>
                  <a:pt x="1675244" y="29298"/>
                </a:lnTo>
                <a:lnTo>
                  <a:pt x="1674190" y="31521"/>
                </a:lnTo>
                <a:lnTo>
                  <a:pt x="1673250" y="33591"/>
                </a:lnTo>
                <a:lnTo>
                  <a:pt x="1674037" y="39598"/>
                </a:lnTo>
                <a:lnTo>
                  <a:pt x="1674761" y="45504"/>
                </a:lnTo>
                <a:lnTo>
                  <a:pt x="1678965" y="87490"/>
                </a:lnTo>
                <a:lnTo>
                  <a:pt x="1679352" y="95732"/>
                </a:lnTo>
                <a:lnTo>
                  <a:pt x="1679194" y="102781"/>
                </a:lnTo>
                <a:lnTo>
                  <a:pt x="1678965" y="106159"/>
                </a:lnTo>
                <a:lnTo>
                  <a:pt x="1678813" y="107492"/>
                </a:lnTo>
                <a:lnTo>
                  <a:pt x="1680082" y="108229"/>
                </a:lnTo>
                <a:lnTo>
                  <a:pt x="1682432" y="104140"/>
                </a:lnTo>
                <a:lnTo>
                  <a:pt x="1683956" y="101155"/>
                </a:lnTo>
                <a:lnTo>
                  <a:pt x="1686026" y="95732"/>
                </a:lnTo>
                <a:lnTo>
                  <a:pt x="1686699" y="92113"/>
                </a:lnTo>
                <a:lnTo>
                  <a:pt x="1686699" y="83591"/>
                </a:lnTo>
                <a:lnTo>
                  <a:pt x="1681581" y="32829"/>
                </a:lnTo>
                <a:lnTo>
                  <a:pt x="1680616" y="25488"/>
                </a:lnTo>
                <a:lnTo>
                  <a:pt x="1679867" y="20154"/>
                </a:lnTo>
              </a:path>
              <a:path w="2006600" h="158115">
                <a:moveTo>
                  <a:pt x="1348968" y="20154"/>
                </a:moveTo>
                <a:lnTo>
                  <a:pt x="1347889" y="22237"/>
                </a:lnTo>
                <a:lnTo>
                  <a:pt x="1344358" y="29298"/>
                </a:lnTo>
                <a:lnTo>
                  <a:pt x="1343304" y="31521"/>
                </a:lnTo>
                <a:lnTo>
                  <a:pt x="1342351" y="33591"/>
                </a:lnTo>
                <a:lnTo>
                  <a:pt x="1343152" y="39598"/>
                </a:lnTo>
                <a:lnTo>
                  <a:pt x="1343875" y="45504"/>
                </a:lnTo>
                <a:lnTo>
                  <a:pt x="1348079" y="87490"/>
                </a:lnTo>
                <a:lnTo>
                  <a:pt x="1348379" y="99275"/>
                </a:lnTo>
                <a:lnTo>
                  <a:pt x="1348295" y="102781"/>
                </a:lnTo>
                <a:lnTo>
                  <a:pt x="1348066" y="106159"/>
                </a:lnTo>
                <a:lnTo>
                  <a:pt x="1347927" y="107492"/>
                </a:lnTo>
                <a:lnTo>
                  <a:pt x="1349197" y="108229"/>
                </a:lnTo>
                <a:lnTo>
                  <a:pt x="1351546" y="104140"/>
                </a:lnTo>
                <a:lnTo>
                  <a:pt x="1353070" y="101155"/>
                </a:lnTo>
                <a:lnTo>
                  <a:pt x="1353769" y="99275"/>
                </a:lnTo>
                <a:lnTo>
                  <a:pt x="1355140" y="95732"/>
                </a:lnTo>
                <a:lnTo>
                  <a:pt x="1355813" y="92113"/>
                </a:lnTo>
                <a:lnTo>
                  <a:pt x="1355813" y="83591"/>
                </a:lnTo>
                <a:lnTo>
                  <a:pt x="1350683" y="32829"/>
                </a:lnTo>
                <a:lnTo>
                  <a:pt x="1349730" y="25488"/>
                </a:lnTo>
                <a:lnTo>
                  <a:pt x="1348968" y="20154"/>
                </a:lnTo>
              </a:path>
              <a:path w="2006600" h="158115">
                <a:moveTo>
                  <a:pt x="800773" y="20154"/>
                </a:moveTo>
                <a:lnTo>
                  <a:pt x="799680" y="22237"/>
                </a:lnTo>
                <a:lnTo>
                  <a:pt x="796150" y="29298"/>
                </a:lnTo>
                <a:lnTo>
                  <a:pt x="795083" y="31521"/>
                </a:lnTo>
                <a:lnTo>
                  <a:pt x="794156" y="33591"/>
                </a:lnTo>
                <a:lnTo>
                  <a:pt x="794943" y="39598"/>
                </a:lnTo>
                <a:lnTo>
                  <a:pt x="795667" y="45504"/>
                </a:lnTo>
                <a:lnTo>
                  <a:pt x="799884" y="87490"/>
                </a:lnTo>
                <a:lnTo>
                  <a:pt x="800178" y="99275"/>
                </a:lnTo>
                <a:lnTo>
                  <a:pt x="800100" y="102781"/>
                </a:lnTo>
                <a:lnTo>
                  <a:pt x="799846" y="106159"/>
                </a:lnTo>
                <a:lnTo>
                  <a:pt x="799706" y="107492"/>
                </a:lnTo>
                <a:lnTo>
                  <a:pt x="800989" y="108229"/>
                </a:lnTo>
                <a:lnTo>
                  <a:pt x="803338" y="104140"/>
                </a:lnTo>
                <a:lnTo>
                  <a:pt x="804849" y="101155"/>
                </a:lnTo>
                <a:lnTo>
                  <a:pt x="805548" y="99275"/>
                </a:lnTo>
                <a:lnTo>
                  <a:pt x="806919" y="95732"/>
                </a:lnTo>
                <a:lnTo>
                  <a:pt x="807593" y="92113"/>
                </a:lnTo>
                <a:lnTo>
                  <a:pt x="807593" y="83591"/>
                </a:lnTo>
                <a:lnTo>
                  <a:pt x="807186" y="76580"/>
                </a:lnTo>
                <a:lnTo>
                  <a:pt x="806335" y="67284"/>
                </a:lnTo>
                <a:lnTo>
                  <a:pt x="805675" y="59817"/>
                </a:lnTo>
                <a:lnTo>
                  <a:pt x="804786" y="51409"/>
                </a:lnTo>
                <a:lnTo>
                  <a:pt x="802474" y="32829"/>
                </a:lnTo>
                <a:lnTo>
                  <a:pt x="800773" y="20154"/>
                </a:lnTo>
              </a:path>
              <a:path w="2006600" h="158115">
                <a:moveTo>
                  <a:pt x="318477" y="20154"/>
                </a:moveTo>
                <a:lnTo>
                  <a:pt x="317398" y="22237"/>
                </a:lnTo>
                <a:lnTo>
                  <a:pt x="313855" y="29298"/>
                </a:lnTo>
                <a:lnTo>
                  <a:pt x="312800" y="31521"/>
                </a:lnTo>
                <a:lnTo>
                  <a:pt x="311861" y="33591"/>
                </a:lnTo>
                <a:lnTo>
                  <a:pt x="312648" y="39598"/>
                </a:lnTo>
                <a:lnTo>
                  <a:pt x="313385" y="45504"/>
                </a:lnTo>
                <a:lnTo>
                  <a:pt x="317588" y="87490"/>
                </a:lnTo>
                <a:lnTo>
                  <a:pt x="317878" y="99275"/>
                </a:lnTo>
                <a:lnTo>
                  <a:pt x="317804" y="102781"/>
                </a:lnTo>
                <a:lnTo>
                  <a:pt x="317563" y="106159"/>
                </a:lnTo>
                <a:lnTo>
                  <a:pt x="317411" y="107492"/>
                </a:lnTo>
                <a:lnTo>
                  <a:pt x="318693" y="108229"/>
                </a:lnTo>
                <a:lnTo>
                  <a:pt x="321055" y="104140"/>
                </a:lnTo>
                <a:lnTo>
                  <a:pt x="322554" y="101155"/>
                </a:lnTo>
                <a:lnTo>
                  <a:pt x="323253" y="99275"/>
                </a:lnTo>
                <a:lnTo>
                  <a:pt x="324624" y="95732"/>
                </a:lnTo>
                <a:lnTo>
                  <a:pt x="325297" y="92113"/>
                </a:lnTo>
                <a:lnTo>
                  <a:pt x="325297" y="83591"/>
                </a:lnTo>
                <a:lnTo>
                  <a:pt x="320179" y="32829"/>
                </a:lnTo>
                <a:lnTo>
                  <a:pt x="319227" y="25488"/>
                </a:lnTo>
                <a:lnTo>
                  <a:pt x="318477" y="20154"/>
                </a:lnTo>
              </a:path>
              <a:path w="2006600" h="158115">
                <a:moveTo>
                  <a:pt x="1289704" y="53047"/>
                </a:moveTo>
                <a:lnTo>
                  <a:pt x="1280452" y="53047"/>
                </a:lnTo>
                <a:lnTo>
                  <a:pt x="1281683" y="53873"/>
                </a:lnTo>
                <a:lnTo>
                  <a:pt x="1283220" y="55499"/>
                </a:lnTo>
                <a:lnTo>
                  <a:pt x="1302677" y="86715"/>
                </a:lnTo>
                <a:lnTo>
                  <a:pt x="1298315" y="91587"/>
                </a:lnTo>
                <a:lnTo>
                  <a:pt x="1293495" y="95988"/>
                </a:lnTo>
                <a:lnTo>
                  <a:pt x="1288207" y="99915"/>
                </a:lnTo>
                <a:lnTo>
                  <a:pt x="1282446" y="103365"/>
                </a:lnTo>
                <a:lnTo>
                  <a:pt x="1281556" y="106425"/>
                </a:lnTo>
                <a:lnTo>
                  <a:pt x="1280998" y="109715"/>
                </a:lnTo>
                <a:lnTo>
                  <a:pt x="1280783" y="113080"/>
                </a:lnTo>
                <a:lnTo>
                  <a:pt x="1280706" y="115531"/>
                </a:lnTo>
                <a:lnTo>
                  <a:pt x="1286052" y="115531"/>
                </a:lnTo>
                <a:lnTo>
                  <a:pt x="1313926" y="104203"/>
                </a:lnTo>
                <a:lnTo>
                  <a:pt x="1290485" y="104203"/>
                </a:lnTo>
                <a:lnTo>
                  <a:pt x="1293202" y="102501"/>
                </a:lnTo>
                <a:lnTo>
                  <a:pt x="1295958" y="100456"/>
                </a:lnTo>
                <a:lnTo>
                  <a:pt x="1301572" y="95669"/>
                </a:lnTo>
                <a:lnTo>
                  <a:pt x="1303667" y="93548"/>
                </a:lnTo>
                <a:lnTo>
                  <a:pt x="1305077" y="91719"/>
                </a:lnTo>
                <a:lnTo>
                  <a:pt x="1311325" y="91719"/>
                </a:lnTo>
                <a:lnTo>
                  <a:pt x="1310373" y="89738"/>
                </a:lnTo>
                <a:lnTo>
                  <a:pt x="1308595" y="86436"/>
                </a:lnTo>
                <a:lnTo>
                  <a:pt x="1311890" y="80873"/>
                </a:lnTo>
                <a:lnTo>
                  <a:pt x="1306106" y="80873"/>
                </a:lnTo>
                <a:lnTo>
                  <a:pt x="1303934" y="76453"/>
                </a:lnTo>
                <a:lnTo>
                  <a:pt x="1301762" y="72504"/>
                </a:lnTo>
                <a:lnTo>
                  <a:pt x="1299641" y="69049"/>
                </a:lnTo>
                <a:lnTo>
                  <a:pt x="1289704" y="53047"/>
                </a:lnTo>
              </a:path>
              <a:path w="2006600" h="158115">
                <a:moveTo>
                  <a:pt x="1311325" y="91719"/>
                </a:moveTo>
                <a:lnTo>
                  <a:pt x="1305077" y="91719"/>
                </a:lnTo>
              </a:path>
              <a:path w="2006600" h="158115">
                <a:moveTo>
                  <a:pt x="1296047" y="104203"/>
                </a:moveTo>
                <a:lnTo>
                  <a:pt x="1313926" y="104203"/>
                </a:lnTo>
              </a:path>
              <a:path w="2006600" h="158115">
                <a:moveTo>
                  <a:pt x="1306106" y="80873"/>
                </a:moveTo>
                <a:lnTo>
                  <a:pt x="1311890" y="80873"/>
                </a:lnTo>
              </a:path>
              <a:path w="2006600" h="158115">
                <a:moveTo>
                  <a:pt x="1280452" y="53047"/>
                </a:moveTo>
                <a:lnTo>
                  <a:pt x="1289704" y="53047"/>
                </a:lnTo>
              </a:path>
              <a:path w="2006600" h="158115">
                <a:moveTo>
                  <a:pt x="1313926" y="104203"/>
                </a:moveTo>
                <a:lnTo>
                  <a:pt x="1296047" y="104203"/>
                </a:lnTo>
              </a:path>
              <a:path w="2006600" h="158115">
                <a:moveTo>
                  <a:pt x="1305077" y="91719"/>
                </a:moveTo>
                <a:lnTo>
                  <a:pt x="1311325" y="91719"/>
                </a:lnTo>
              </a:path>
              <a:path w="2006600" h="158115">
                <a:moveTo>
                  <a:pt x="1311325" y="91719"/>
                </a:moveTo>
                <a:lnTo>
                  <a:pt x="1305077" y="91719"/>
                </a:lnTo>
                <a:lnTo>
                  <a:pt x="1306436" y="94272"/>
                </a:lnTo>
                <a:lnTo>
                  <a:pt x="1307312" y="96075"/>
                </a:lnTo>
                <a:lnTo>
                  <a:pt x="1308112" y="98298"/>
                </a:lnTo>
                <a:lnTo>
                  <a:pt x="1308303" y="99364"/>
                </a:lnTo>
                <a:lnTo>
                  <a:pt x="1308303" y="102044"/>
                </a:lnTo>
                <a:lnTo>
                  <a:pt x="1306309" y="103149"/>
                </a:lnTo>
                <a:lnTo>
                  <a:pt x="1299984" y="104038"/>
                </a:lnTo>
                <a:lnTo>
                  <a:pt x="1296047" y="104203"/>
                </a:lnTo>
                <a:lnTo>
                  <a:pt x="1313926" y="104203"/>
                </a:lnTo>
                <a:lnTo>
                  <a:pt x="1313818" y="99364"/>
                </a:lnTo>
                <a:lnTo>
                  <a:pt x="1313408" y="97167"/>
                </a:lnTo>
                <a:lnTo>
                  <a:pt x="1311617" y="92328"/>
                </a:lnTo>
                <a:lnTo>
                  <a:pt x="1311325" y="91719"/>
                </a:lnTo>
              </a:path>
              <a:path w="2006600" h="158115">
                <a:moveTo>
                  <a:pt x="1311890" y="80873"/>
                </a:moveTo>
                <a:lnTo>
                  <a:pt x="1306106" y="80873"/>
                </a:lnTo>
              </a:path>
              <a:path w="2006600" h="158115">
                <a:moveTo>
                  <a:pt x="1313230" y="22453"/>
                </a:moveTo>
                <a:lnTo>
                  <a:pt x="1312252" y="24523"/>
                </a:lnTo>
                <a:lnTo>
                  <a:pt x="1311503" y="26809"/>
                </a:lnTo>
                <a:lnTo>
                  <a:pt x="1310424" y="31838"/>
                </a:lnTo>
                <a:lnTo>
                  <a:pt x="1310131" y="34658"/>
                </a:lnTo>
                <a:lnTo>
                  <a:pt x="1310131" y="37757"/>
                </a:lnTo>
                <a:lnTo>
                  <a:pt x="1314157" y="40093"/>
                </a:lnTo>
                <a:lnTo>
                  <a:pt x="1314093" y="49733"/>
                </a:lnTo>
                <a:lnTo>
                  <a:pt x="1313649" y="56006"/>
                </a:lnTo>
                <a:lnTo>
                  <a:pt x="1311427" y="68135"/>
                </a:lnTo>
                <a:lnTo>
                  <a:pt x="1309268" y="74536"/>
                </a:lnTo>
                <a:lnTo>
                  <a:pt x="1306106" y="80873"/>
                </a:lnTo>
                <a:lnTo>
                  <a:pt x="1311890" y="80873"/>
                </a:lnTo>
                <a:lnTo>
                  <a:pt x="1312341" y="80111"/>
                </a:lnTo>
                <a:lnTo>
                  <a:pt x="1315110" y="73685"/>
                </a:lnTo>
                <a:lnTo>
                  <a:pt x="1318425" y="61302"/>
                </a:lnTo>
                <a:lnTo>
                  <a:pt x="1319118" y="56006"/>
                </a:lnTo>
                <a:lnTo>
                  <a:pt x="1319110" y="42468"/>
                </a:lnTo>
                <a:lnTo>
                  <a:pt x="1323796" y="42468"/>
                </a:lnTo>
                <a:lnTo>
                  <a:pt x="1326629" y="31838"/>
                </a:lnTo>
                <a:lnTo>
                  <a:pt x="1325689" y="31457"/>
                </a:lnTo>
                <a:lnTo>
                  <a:pt x="1324343" y="30861"/>
                </a:lnTo>
                <a:lnTo>
                  <a:pt x="1314869" y="22898"/>
                </a:lnTo>
                <a:lnTo>
                  <a:pt x="1313230" y="22453"/>
                </a:lnTo>
              </a:path>
              <a:path w="2006600" h="158115">
                <a:moveTo>
                  <a:pt x="1323796" y="42468"/>
                </a:moveTo>
                <a:lnTo>
                  <a:pt x="1319110" y="42468"/>
                </a:lnTo>
              </a:path>
              <a:path w="2006600" h="158115">
                <a:moveTo>
                  <a:pt x="1289704" y="53047"/>
                </a:moveTo>
                <a:lnTo>
                  <a:pt x="1280452" y="53047"/>
                </a:lnTo>
              </a:path>
              <a:path w="2006600" h="158115">
                <a:moveTo>
                  <a:pt x="1264729" y="23660"/>
                </a:moveTo>
                <a:lnTo>
                  <a:pt x="1261427" y="23660"/>
                </a:lnTo>
                <a:lnTo>
                  <a:pt x="1260475" y="24917"/>
                </a:lnTo>
                <a:lnTo>
                  <a:pt x="1259928" y="27381"/>
                </a:lnTo>
                <a:lnTo>
                  <a:pt x="1259522" y="29057"/>
                </a:lnTo>
                <a:lnTo>
                  <a:pt x="1273606" y="54660"/>
                </a:lnTo>
                <a:lnTo>
                  <a:pt x="1275143" y="54660"/>
                </a:lnTo>
                <a:lnTo>
                  <a:pt x="1275791" y="54470"/>
                </a:lnTo>
                <a:lnTo>
                  <a:pt x="1277950" y="53390"/>
                </a:lnTo>
                <a:lnTo>
                  <a:pt x="1278966" y="53047"/>
                </a:lnTo>
                <a:lnTo>
                  <a:pt x="1289704" y="53047"/>
                </a:lnTo>
                <a:lnTo>
                  <a:pt x="1289050" y="51993"/>
                </a:lnTo>
                <a:lnTo>
                  <a:pt x="1285544" y="46875"/>
                </a:lnTo>
                <a:lnTo>
                  <a:pt x="1278051" y="36766"/>
                </a:lnTo>
                <a:lnTo>
                  <a:pt x="1274419" y="32435"/>
                </a:lnTo>
                <a:lnTo>
                  <a:pt x="1267510" y="25488"/>
                </a:lnTo>
                <a:lnTo>
                  <a:pt x="1264729" y="23660"/>
                </a:lnTo>
              </a:path>
              <a:path w="2006600" h="158115">
                <a:moveTo>
                  <a:pt x="1319110" y="42468"/>
                </a:moveTo>
                <a:lnTo>
                  <a:pt x="1323796" y="42468"/>
                </a:lnTo>
              </a:path>
              <a:path w="2006600" h="158115">
                <a:moveTo>
                  <a:pt x="1323796" y="42468"/>
                </a:moveTo>
                <a:lnTo>
                  <a:pt x="1319110" y="42468"/>
                </a:lnTo>
                <a:lnTo>
                  <a:pt x="1323251" y="44513"/>
                </a:lnTo>
                <a:lnTo>
                  <a:pt x="1323796" y="42468"/>
                </a:lnTo>
              </a:path>
              <a:path w="2006600" h="158115">
                <a:moveTo>
                  <a:pt x="259201" y="53047"/>
                </a:moveTo>
                <a:lnTo>
                  <a:pt x="249961" y="53047"/>
                </a:lnTo>
                <a:lnTo>
                  <a:pt x="251180" y="53873"/>
                </a:lnTo>
                <a:lnTo>
                  <a:pt x="252729" y="55499"/>
                </a:lnTo>
                <a:lnTo>
                  <a:pt x="272173" y="86715"/>
                </a:lnTo>
                <a:lnTo>
                  <a:pt x="267810" y="91587"/>
                </a:lnTo>
                <a:lnTo>
                  <a:pt x="262988" y="95988"/>
                </a:lnTo>
                <a:lnTo>
                  <a:pt x="257704" y="99915"/>
                </a:lnTo>
                <a:lnTo>
                  <a:pt x="251955" y="103365"/>
                </a:lnTo>
                <a:lnTo>
                  <a:pt x="251066" y="106425"/>
                </a:lnTo>
                <a:lnTo>
                  <a:pt x="250507" y="109715"/>
                </a:lnTo>
                <a:lnTo>
                  <a:pt x="250280" y="113080"/>
                </a:lnTo>
                <a:lnTo>
                  <a:pt x="250202" y="115531"/>
                </a:lnTo>
                <a:lnTo>
                  <a:pt x="255562" y="115531"/>
                </a:lnTo>
                <a:lnTo>
                  <a:pt x="283431" y="104203"/>
                </a:lnTo>
                <a:lnTo>
                  <a:pt x="259981" y="104203"/>
                </a:lnTo>
                <a:lnTo>
                  <a:pt x="262699" y="102501"/>
                </a:lnTo>
                <a:lnTo>
                  <a:pt x="265468" y="100456"/>
                </a:lnTo>
                <a:lnTo>
                  <a:pt x="271068" y="95669"/>
                </a:lnTo>
                <a:lnTo>
                  <a:pt x="273164" y="93548"/>
                </a:lnTo>
                <a:lnTo>
                  <a:pt x="274586" y="91719"/>
                </a:lnTo>
                <a:lnTo>
                  <a:pt x="280834" y="91719"/>
                </a:lnTo>
                <a:lnTo>
                  <a:pt x="279882" y="89738"/>
                </a:lnTo>
                <a:lnTo>
                  <a:pt x="278091" y="86436"/>
                </a:lnTo>
                <a:lnTo>
                  <a:pt x="281398" y="80873"/>
                </a:lnTo>
                <a:lnTo>
                  <a:pt x="275615" y="80873"/>
                </a:lnTo>
                <a:lnTo>
                  <a:pt x="273430" y="76453"/>
                </a:lnTo>
                <a:lnTo>
                  <a:pt x="271259" y="72504"/>
                </a:lnTo>
                <a:lnTo>
                  <a:pt x="269151" y="69049"/>
                </a:lnTo>
                <a:lnTo>
                  <a:pt x="259201" y="53047"/>
                </a:lnTo>
              </a:path>
              <a:path w="2006600" h="158115">
                <a:moveTo>
                  <a:pt x="280834" y="91719"/>
                </a:moveTo>
                <a:lnTo>
                  <a:pt x="274586" y="91719"/>
                </a:lnTo>
              </a:path>
              <a:path w="2006600" h="158115">
                <a:moveTo>
                  <a:pt x="265531" y="104203"/>
                </a:moveTo>
                <a:lnTo>
                  <a:pt x="283431" y="104203"/>
                </a:lnTo>
              </a:path>
              <a:path w="2006600" h="158115">
                <a:moveTo>
                  <a:pt x="275615" y="80873"/>
                </a:moveTo>
                <a:lnTo>
                  <a:pt x="281398" y="80873"/>
                </a:lnTo>
              </a:path>
              <a:path w="2006600" h="158115">
                <a:moveTo>
                  <a:pt x="249961" y="53047"/>
                </a:moveTo>
                <a:lnTo>
                  <a:pt x="259201" y="53047"/>
                </a:lnTo>
              </a:path>
              <a:path w="2006600" h="158115">
                <a:moveTo>
                  <a:pt x="283431" y="104203"/>
                </a:moveTo>
                <a:lnTo>
                  <a:pt x="265531" y="104203"/>
                </a:lnTo>
              </a:path>
              <a:path w="2006600" h="158115">
                <a:moveTo>
                  <a:pt x="274586" y="91719"/>
                </a:moveTo>
                <a:lnTo>
                  <a:pt x="280834" y="91719"/>
                </a:lnTo>
              </a:path>
              <a:path w="2006600" h="158115">
                <a:moveTo>
                  <a:pt x="280834" y="91719"/>
                </a:moveTo>
                <a:lnTo>
                  <a:pt x="274586" y="91719"/>
                </a:lnTo>
                <a:lnTo>
                  <a:pt x="275920" y="94272"/>
                </a:lnTo>
                <a:lnTo>
                  <a:pt x="276821" y="96075"/>
                </a:lnTo>
                <a:lnTo>
                  <a:pt x="277202" y="97193"/>
                </a:lnTo>
                <a:lnTo>
                  <a:pt x="277622" y="98298"/>
                </a:lnTo>
                <a:lnTo>
                  <a:pt x="277812" y="99364"/>
                </a:lnTo>
                <a:lnTo>
                  <a:pt x="277812" y="102044"/>
                </a:lnTo>
                <a:lnTo>
                  <a:pt x="275805" y="103149"/>
                </a:lnTo>
                <a:lnTo>
                  <a:pt x="269494" y="104038"/>
                </a:lnTo>
                <a:lnTo>
                  <a:pt x="265531" y="104203"/>
                </a:lnTo>
                <a:lnTo>
                  <a:pt x="283431" y="104203"/>
                </a:lnTo>
                <a:lnTo>
                  <a:pt x="283314" y="99364"/>
                </a:lnTo>
                <a:lnTo>
                  <a:pt x="282905" y="97167"/>
                </a:lnTo>
                <a:lnTo>
                  <a:pt x="281127" y="92328"/>
                </a:lnTo>
                <a:lnTo>
                  <a:pt x="280834" y="91719"/>
                </a:lnTo>
              </a:path>
              <a:path w="2006600" h="158115">
                <a:moveTo>
                  <a:pt x="281398" y="80873"/>
                </a:moveTo>
                <a:lnTo>
                  <a:pt x="275615" y="80873"/>
                </a:lnTo>
              </a:path>
              <a:path w="2006600" h="158115">
                <a:moveTo>
                  <a:pt x="282740" y="22453"/>
                </a:moveTo>
                <a:lnTo>
                  <a:pt x="281762" y="24523"/>
                </a:lnTo>
                <a:lnTo>
                  <a:pt x="281000" y="26809"/>
                </a:lnTo>
                <a:lnTo>
                  <a:pt x="279920" y="31838"/>
                </a:lnTo>
                <a:lnTo>
                  <a:pt x="279641" y="34658"/>
                </a:lnTo>
                <a:lnTo>
                  <a:pt x="279641" y="37757"/>
                </a:lnTo>
                <a:lnTo>
                  <a:pt x="283654" y="40093"/>
                </a:lnTo>
                <a:lnTo>
                  <a:pt x="283588" y="49733"/>
                </a:lnTo>
                <a:lnTo>
                  <a:pt x="283133" y="56006"/>
                </a:lnTo>
                <a:lnTo>
                  <a:pt x="280936" y="68135"/>
                </a:lnTo>
                <a:lnTo>
                  <a:pt x="278777" y="74536"/>
                </a:lnTo>
                <a:lnTo>
                  <a:pt x="275615" y="80873"/>
                </a:lnTo>
                <a:lnTo>
                  <a:pt x="281398" y="80873"/>
                </a:lnTo>
                <a:lnTo>
                  <a:pt x="281851" y="80111"/>
                </a:lnTo>
                <a:lnTo>
                  <a:pt x="284606" y="73685"/>
                </a:lnTo>
                <a:lnTo>
                  <a:pt x="287921" y="61302"/>
                </a:lnTo>
                <a:lnTo>
                  <a:pt x="288615" y="56006"/>
                </a:lnTo>
                <a:lnTo>
                  <a:pt x="288607" y="42468"/>
                </a:lnTo>
                <a:lnTo>
                  <a:pt x="293284" y="42468"/>
                </a:lnTo>
                <a:lnTo>
                  <a:pt x="296138" y="31838"/>
                </a:lnTo>
                <a:lnTo>
                  <a:pt x="295198" y="31457"/>
                </a:lnTo>
                <a:lnTo>
                  <a:pt x="293852" y="30861"/>
                </a:lnTo>
                <a:lnTo>
                  <a:pt x="284378" y="22898"/>
                </a:lnTo>
                <a:lnTo>
                  <a:pt x="282740" y="22453"/>
                </a:lnTo>
              </a:path>
              <a:path w="2006600" h="158115">
                <a:moveTo>
                  <a:pt x="293284" y="42468"/>
                </a:moveTo>
                <a:lnTo>
                  <a:pt x="288607" y="42468"/>
                </a:lnTo>
              </a:path>
              <a:path w="2006600" h="158115">
                <a:moveTo>
                  <a:pt x="259201" y="53047"/>
                </a:moveTo>
                <a:lnTo>
                  <a:pt x="249961" y="53047"/>
                </a:lnTo>
              </a:path>
              <a:path w="2006600" h="158115">
                <a:moveTo>
                  <a:pt x="234226" y="23660"/>
                </a:moveTo>
                <a:lnTo>
                  <a:pt x="230936" y="23660"/>
                </a:lnTo>
                <a:lnTo>
                  <a:pt x="229971" y="24917"/>
                </a:lnTo>
                <a:lnTo>
                  <a:pt x="229031" y="29057"/>
                </a:lnTo>
                <a:lnTo>
                  <a:pt x="228924" y="36766"/>
                </a:lnTo>
                <a:lnTo>
                  <a:pt x="229158" y="37973"/>
                </a:lnTo>
                <a:lnTo>
                  <a:pt x="243103" y="54660"/>
                </a:lnTo>
                <a:lnTo>
                  <a:pt x="244640" y="54660"/>
                </a:lnTo>
                <a:lnTo>
                  <a:pt x="245287" y="54470"/>
                </a:lnTo>
                <a:lnTo>
                  <a:pt x="247459" y="53390"/>
                </a:lnTo>
                <a:lnTo>
                  <a:pt x="248462" y="53047"/>
                </a:lnTo>
                <a:lnTo>
                  <a:pt x="259201" y="53047"/>
                </a:lnTo>
                <a:lnTo>
                  <a:pt x="258546" y="51993"/>
                </a:lnTo>
                <a:lnTo>
                  <a:pt x="237020" y="25488"/>
                </a:lnTo>
                <a:lnTo>
                  <a:pt x="234226" y="23660"/>
                </a:lnTo>
              </a:path>
              <a:path w="2006600" h="158115">
                <a:moveTo>
                  <a:pt x="288607" y="42468"/>
                </a:moveTo>
                <a:lnTo>
                  <a:pt x="293284" y="42468"/>
                </a:lnTo>
              </a:path>
              <a:path w="2006600" h="158115">
                <a:moveTo>
                  <a:pt x="293284" y="42468"/>
                </a:moveTo>
                <a:lnTo>
                  <a:pt x="288607" y="42468"/>
                </a:lnTo>
                <a:lnTo>
                  <a:pt x="292734" y="44513"/>
                </a:lnTo>
                <a:lnTo>
                  <a:pt x="293284" y="42468"/>
                </a:lnTo>
              </a:path>
              <a:path w="2006600" h="158115">
                <a:moveTo>
                  <a:pt x="1449870" y="34798"/>
                </a:moveTo>
                <a:lnTo>
                  <a:pt x="1444650" y="45021"/>
                </a:lnTo>
                <a:lnTo>
                  <a:pt x="1456080" y="50926"/>
                </a:lnTo>
                <a:lnTo>
                  <a:pt x="1461439" y="40716"/>
                </a:lnTo>
                <a:lnTo>
                  <a:pt x="1449870" y="34798"/>
                </a:lnTo>
              </a:path>
              <a:path w="2006600" h="158115">
                <a:moveTo>
                  <a:pt x="1466011" y="28371"/>
                </a:moveTo>
                <a:lnTo>
                  <a:pt x="1460715" y="38455"/>
                </a:lnTo>
                <a:lnTo>
                  <a:pt x="1472133" y="44513"/>
                </a:lnTo>
                <a:lnTo>
                  <a:pt x="1477632" y="34366"/>
                </a:lnTo>
                <a:lnTo>
                  <a:pt x="1466011" y="28371"/>
                </a:lnTo>
              </a:path>
              <a:path w="2006600" h="158115">
                <a:moveTo>
                  <a:pt x="691259" y="80962"/>
                </a:moveTo>
                <a:lnTo>
                  <a:pt x="683653" y="80962"/>
                </a:lnTo>
                <a:lnTo>
                  <a:pt x="684809" y="87756"/>
                </a:lnTo>
                <a:lnTo>
                  <a:pt x="686371" y="93332"/>
                </a:lnTo>
                <a:lnTo>
                  <a:pt x="690879" y="103416"/>
                </a:lnTo>
                <a:lnTo>
                  <a:pt x="693851" y="106324"/>
                </a:lnTo>
                <a:lnTo>
                  <a:pt x="783780" y="106324"/>
                </a:lnTo>
                <a:lnTo>
                  <a:pt x="783780" y="94056"/>
                </a:lnTo>
                <a:lnTo>
                  <a:pt x="695718" y="94056"/>
                </a:lnTo>
                <a:lnTo>
                  <a:pt x="694194" y="91605"/>
                </a:lnTo>
                <a:lnTo>
                  <a:pt x="691807" y="83527"/>
                </a:lnTo>
                <a:lnTo>
                  <a:pt x="691259" y="80962"/>
                </a:lnTo>
              </a:path>
              <a:path w="2006600" h="158115">
                <a:moveTo>
                  <a:pt x="759828" y="94056"/>
                </a:moveTo>
                <a:lnTo>
                  <a:pt x="779538" y="94056"/>
                </a:lnTo>
              </a:path>
              <a:path w="2006600" h="158115">
                <a:moveTo>
                  <a:pt x="683653" y="80962"/>
                </a:moveTo>
                <a:lnTo>
                  <a:pt x="691259" y="80962"/>
                </a:lnTo>
              </a:path>
              <a:path w="2006600" h="158115">
                <a:moveTo>
                  <a:pt x="779538" y="94056"/>
                </a:moveTo>
                <a:lnTo>
                  <a:pt x="759828" y="94056"/>
                </a:lnTo>
              </a:path>
              <a:path w="2006600" h="158115">
                <a:moveTo>
                  <a:pt x="759020" y="77774"/>
                </a:moveTo>
                <a:lnTo>
                  <a:pt x="728852" y="77774"/>
                </a:lnTo>
                <a:lnTo>
                  <a:pt x="732701" y="78435"/>
                </a:lnTo>
                <a:lnTo>
                  <a:pt x="739965" y="80962"/>
                </a:lnTo>
                <a:lnTo>
                  <a:pt x="743623" y="82791"/>
                </a:lnTo>
                <a:lnTo>
                  <a:pt x="750976" y="87452"/>
                </a:lnTo>
                <a:lnTo>
                  <a:pt x="755015" y="90347"/>
                </a:lnTo>
                <a:lnTo>
                  <a:pt x="759828" y="94056"/>
                </a:lnTo>
                <a:lnTo>
                  <a:pt x="779538" y="94056"/>
                </a:lnTo>
                <a:lnTo>
                  <a:pt x="777532" y="93624"/>
                </a:lnTo>
                <a:lnTo>
                  <a:pt x="773683" y="90855"/>
                </a:lnTo>
                <a:lnTo>
                  <a:pt x="760636" y="79146"/>
                </a:lnTo>
                <a:lnTo>
                  <a:pt x="759020" y="77774"/>
                </a:lnTo>
              </a:path>
              <a:path w="2006600" h="158115">
                <a:moveTo>
                  <a:pt x="728852" y="77774"/>
                </a:moveTo>
                <a:lnTo>
                  <a:pt x="759020" y="77774"/>
                </a:lnTo>
              </a:path>
              <a:path w="2006600" h="158115">
                <a:moveTo>
                  <a:pt x="691259" y="80962"/>
                </a:moveTo>
                <a:lnTo>
                  <a:pt x="683653" y="80962"/>
                </a:lnTo>
              </a:path>
              <a:path w="2006600" h="158115">
                <a:moveTo>
                  <a:pt x="684288" y="42900"/>
                </a:moveTo>
                <a:lnTo>
                  <a:pt x="679145" y="53555"/>
                </a:lnTo>
                <a:lnTo>
                  <a:pt x="679284" y="54546"/>
                </a:lnTo>
                <a:lnTo>
                  <a:pt x="680097" y="58724"/>
                </a:lnTo>
                <a:lnTo>
                  <a:pt x="680199" y="59118"/>
                </a:lnTo>
                <a:lnTo>
                  <a:pt x="672312" y="62776"/>
                </a:lnTo>
                <a:lnTo>
                  <a:pt x="665746" y="67043"/>
                </a:lnTo>
                <a:lnTo>
                  <a:pt x="655205" y="76860"/>
                </a:lnTo>
                <a:lnTo>
                  <a:pt x="652589" y="81356"/>
                </a:lnTo>
                <a:lnTo>
                  <a:pt x="652589" y="86512"/>
                </a:lnTo>
                <a:lnTo>
                  <a:pt x="654367" y="87452"/>
                </a:lnTo>
                <a:lnTo>
                  <a:pt x="661555" y="88887"/>
                </a:lnTo>
                <a:lnTo>
                  <a:pt x="666051" y="89280"/>
                </a:lnTo>
                <a:lnTo>
                  <a:pt x="673849" y="89280"/>
                </a:lnTo>
                <a:lnTo>
                  <a:pt x="676135" y="88519"/>
                </a:lnTo>
                <a:lnTo>
                  <a:pt x="680453" y="85623"/>
                </a:lnTo>
                <a:lnTo>
                  <a:pt x="682271" y="83527"/>
                </a:lnTo>
                <a:lnTo>
                  <a:pt x="683653" y="80962"/>
                </a:lnTo>
                <a:lnTo>
                  <a:pt x="691259" y="80962"/>
                </a:lnTo>
                <a:lnTo>
                  <a:pt x="690896" y="79260"/>
                </a:lnTo>
                <a:lnTo>
                  <a:pt x="677532" y="79260"/>
                </a:lnTo>
                <a:lnTo>
                  <a:pt x="670598" y="79146"/>
                </a:lnTo>
                <a:lnTo>
                  <a:pt x="667956" y="78676"/>
                </a:lnTo>
                <a:lnTo>
                  <a:pt x="666800" y="78346"/>
                </a:lnTo>
                <a:lnTo>
                  <a:pt x="665897" y="77952"/>
                </a:lnTo>
                <a:lnTo>
                  <a:pt x="665898" y="77774"/>
                </a:lnTo>
                <a:lnTo>
                  <a:pt x="667423" y="75349"/>
                </a:lnTo>
                <a:lnTo>
                  <a:pt x="669404" y="73253"/>
                </a:lnTo>
                <a:lnTo>
                  <a:pt x="671753" y="71691"/>
                </a:lnTo>
                <a:lnTo>
                  <a:pt x="674090" y="70103"/>
                </a:lnTo>
                <a:lnTo>
                  <a:pt x="677316" y="68592"/>
                </a:lnTo>
                <a:lnTo>
                  <a:pt x="681405" y="67144"/>
                </a:lnTo>
                <a:lnTo>
                  <a:pt x="688747" y="67144"/>
                </a:lnTo>
                <a:lnTo>
                  <a:pt x="687463" y="59817"/>
                </a:lnTo>
                <a:lnTo>
                  <a:pt x="686790" y="56896"/>
                </a:lnTo>
                <a:lnTo>
                  <a:pt x="685723" y="51346"/>
                </a:lnTo>
                <a:lnTo>
                  <a:pt x="685241" y="48628"/>
                </a:lnTo>
                <a:lnTo>
                  <a:pt x="684288" y="42900"/>
                </a:lnTo>
              </a:path>
              <a:path w="2006600" h="158115">
                <a:moveTo>
                  <a:pt x="688747" y="67144"/>
                </a:moveTo>
                <a:lnTo>
                  <a:pt x="681405" y="67144"/>
                </a:lnTo>
              </a:path>
              <a:path w="2006600" h="158115">
                <a:moveTo>
                  <a:pt x="677532" y="79260"/>
                </a:moveTo>
                <a:lnTo>
                  <a:pt x="690896" y="79260"/>
                </a:lnTo>
              </a:path>
              <a:path w="2006600" h="158115">
                <a:moveTo>
                  <a:pt x="690896" y="79260"/>
                </a:moveTo>
                <a:lnTo>
                  <a:pt x="677532" y="79260"/>
                </a:lnTo>
              </a:path>
              <a:path w="2006600" h="158115">
                <a:moveTo>
                  <a:pt x="681405" y="67144"/>
                </a:moveTo>
                <a:lnTo>
                  <a:pt x="688747" y="67144"/>
                </a:lnTo>
              </a:path>
              <a:path w="2006600" h="158115">
                <a:moveTo>
                  <a:pt x="688747" y="67144"/>
                </a:moveTo>
                <a:lnTo>
                  <a:pt x="681405" y="67144"/>
                </a:lnTo>
                <a:lnTo>
                  <a:pt x="682739" y="74815"/>
                </a:lnTo>
                <a:lnTo>
                  <a:pt x="680199" y="77774"/>
                </a:lnTo>
                <a:lnTo>
                  <a:pt x="677532" y="79260"/>
                </a:lnTo>
                <a:lnTo>
                  <a:pt x="690896" y="79260"/>
                </a:lnTo>
                <a:lnTo>
                  <a:pt x="690610" y="77774"/>
                </a:lnTo>
                <a:lnTo>
                  <a:pt x="688747" y="67144"/>
                </a:lnTo>
              </a:path>
              <a:path w="2006600" h="158115">
                <a:moveTo>
                  <a:pt x="759020" y="77774"/>
                </a:moveTo>
                <a:lnTo>
                  <a:pt x="728852" y="77774"/>
                </a:lnTo>
              </a:path>
              <a:path w="2006600" h="158115">
                <a:moveTo>
                  <a:pt x="739940" y="65316"/>
                </a:moveTo>
                <a:lnTo>
                  <a:pt x="730275" y="65316"/>
                </a:lnTo>
                <a:lnTo>
                  <a:pt x="726236" y="66827"/>
                </a:lnTo>
                <a:lnTo>
                  <a:pt x="723036" y="69875"/>
                </a:lnTo>
                <a:lnTo>
                  <a:pt x="720839" y="72008"/>
                </a:lnTo>
                <a:lnTo>
                  <a:pt x="719038" y="74815"/>
                </a:lnTo>
                <a:lnTo>
                  <a:pt x="717702" y="78282"/>
                </a:lnTo>
                <a:lnTo>
                  <a:pt x="720128" y="77952"/>
                </a:lnTo>
                <a:lnTo>
                  <a:pt x="722553" y="77774"/>
                </a:lnTo>
                <a:lnTo>
                  <a:pt x="759020" y="77774"/>
                </a:lnTo>
                <a:lnTo>
                  <a:pt x="755383" y="74688"/>
                </a:lnTo>
                <a:lnTo>
                  <a:pt x="745617" y="67652"/>
                </a:lnTo>
                <a:lnTo>
                  <a:pt x="739940" y="65316"/>
                </a:lnTo>
              </a:path>
              <a:path w="2006600" h="158115">
                <a:moveTo>
                  <a:pt x="1416608" y="79527"/>
                </a:moveTo>
                <a:lnTo>
                  <a:pt x="1406893" y="108394"/>
                </a:lnTo>
                <a:lnTo>
                  <a:pt x="1406893" y="121958"/>
                </a:lnTo>
                <a:lnTo>
                  <a:pt x="1409992" y="128028"/>
                </a:lnTo>
                <a:lnTo>
                  <a:pt x="1421917" y="135851"/>
                </a:lnTo>
                <a:lnTo>
                  <a:pt x="1430020" y="137744"/>
                </a:lnTo>
                <a:lnTo>
                  <a:pt x="1440522" y="137744"/>
                </a:lnTo>
                <a:lnTo>
                  <a:pt x="1481416" y="126314"/>
                </a:lnTo>
                <a:lnTo>
                  <a:pt x="1482118" y="125196"/>
                </a:lnTo>
                <a:lnTo>
                  <a:pt x="1431925" y="125196"/>
                </a:lnTo>
                <a:lnTo>
                  <a:pt x="1424863" y="123850"/>
                </a:lnTo>
                <a:lnTo>
                  <a:pt x="1420063" y="121196"/>
                </a:lnTo>
                <a:lnTo>
                  <a:pt x="1414906" y="118275"/>
                </a:lnTo>
                <a:lnTo>
                  <a:pt x="1412328" y="113766"/>
                </a:lnTo>
                <a:lnTo>
                  <a:pt x="1412328" y="104686"/>
                </a:lnTo>
                <a:lnTo>
                  <a:pt x="1419567" y="80810"/>
                </a:lnTo>
                <a:lnTo>
                  <a:pt x="1416608" y="79527"/>
                </a:lnTo>
              </a:path>
              <a:path w="2006600" h="158115">
                <a:moveTo>
                  <a:pt x="1441284" y="125196"/>
                </a:moveTo>
                <a:lnTo>
                  <a:pt x="1482118" y="125196"/>
                </a:lnTo>
              </a:path>
              <a:path w="2006600" h="158115">
                <a:moveTo>
                  <a:pt x="1482118" y="125196"/>
                </a:moveTo>
                <a:lnTo>
                  <a:pt x="1441284" y="125196"/>
                </a:lnTo>
              </a:path>
              <a:path w="2006600" h="158115">
                <a:moveTo>
                  <a:pt x="1485874" y="96431"/>
                </a:moveTo>
                <a:lnTo>
                  <a:pt x="1479473" y="96431"/>
                </a:lnTo>
                <a:lnTo>
                  <a:pt x="1479880" y="97523"/>
                </a:lnTo>
                <a:lnTo>
                  <a:pt x="1480172" y="98602"/>
                </a:lnTo>
                <a:lnTo>
                  <a:pt x="1480515" y="100723"/>
                </a:lnTo>
                <a:lnTo>
                  <a:pt x="1480616" y="111328"/>
                </a:lnTo>
                <a:lnTo>
                  <a:pt x="1476260" y="116446"/>
                </a:lnTo>
                <a:lnTo>
                  <a:pt x="1441284" y="125196"/>
                </a:lnTo>
                <a:lnTo>
                  <a:pt x="1482118" y="125196"/>
                </a:lnTo>
                <a:lnTo>
                  <a:pt x="1485874" y="119214"/>
                </a:lnTo>
                <a:lnTo>
                  <a:pt x="1485874" y="96431"/>
                </a:lnTo>
              </a:path>
              <a:path w="2006600" h="158115">
                <a:moveTo>
                  <a:pt x="1479473" y="96431"/>
                </a:moveTo>
                <a:lnTo>
                  <a:pt x="1485874" y="96431"/>
                </a:lnTo>
              </a:path>
              <a:path w="2006600" h="158115">
                <a:moveTo>
                  <a:pt x="1485874" y="96431"/>
                </a:moveTo>
                <a:lnTo>
                  <a:pt x="1479473" y="96431"/>
                </a:lnTo>
              </a:path>
              <a:path w="2006600" h="158115">
                <a:moveTo>
                  <a:pt x="1474254" y="62776"/>
                </a:moveTo>
                <a:lnTo>
                  <a:pt x="1464589" y="62776"/>
                </a:lnTo>
                <a:lnTo>
                  <a:pt x="1460957" y="65493"/>
                </a:lnTo>
                <a:lnTo>
                  <a:pt x="1455178" y="75780"/>
                </a:lnTo>
                <a:lnTo>
                  <a:pt x="1453935" y="80416"/>
                </a:lnTo>
                <a:lnTo>
                  <a:pt x="1453860" y="90804"/>
                </a:lnTo>
                <a:lnTo>
                  <a:pt x="1455394" y="94132"/>
                </a:lnTo>
                <a:lnTo>
                  <a:pt x="1458609" y="96431"/>
                </a:lnTo>
                <a:lnTo>
                  <a:pt x="1461122" y="98259"/>
                </a:lnTo>
                <a:lnTo>
                  <a:pt x="1464487" y="99199"/>
                </a:lnTo>
                <a:lnTo>
                  <a:pt x="1470469" y="99199"/>
                </a:lnTo>
                <a:lnTo>
                  <a:pt x="1472260" y="98932"/>
                </a:lnTo>
                <a:lnTo>
                  <a:pt x="1475892" y="97955"/>
                </a:lnTo>
                <a:lnTo>
                  <a:pt x="1477683" y="97294"/>
                </a:lnTo>
                <a:lnTo>
                  <a:pt x="1479473" y="96431"/>
                </a:lnTo>
                <a:lnTo>
                  <a:pt x="1485874" y="96431"/>
                </a:lnTo>
                <a:lnTo>
                  <a:pt x="1485874" y="87820"/>
                </a:lnTo>
                <a:lnTo>
                  <a:pt x="1485521" y="85877"/>
                </a:lnTo>
                <a:lnTo>
                  <a:pt x="1465554" y="85877"/>
                </a:lnTo>
                <a:lnTo>
                  <a:pt x="1463979" y="85445"/>
                </a:lnTo>
                <a:lnTo>
                  <a:pt x="1461274" y="83769"/>
                </a:lnTo>
                <a:lnTo>
                  <a:pt x="1460601" y="82613"/>
                </a:lnTo>
                <a:lnTo>
                  <a:pt x="1460601" y="79501"/>
                </a:lnTo>
                <a:lnTo>
                  <a:pt x="1461109" y="78155"/>
                </a:lnTo>
                <a:lnTo>
                  <a:pt x="1463217" y="75996"/>
                </a:lnTo>
                <a:lnTo>
                  <a:pt x="1464881" y="75450"/>
                </a:lnTo>
                <a:lnTo>
                  <a:pt x="1482387" y="75450"/>
                </a:lnTo>
                <a:lnTo>
                  <a:pt x="1478610" y="66522"/>
                </a:lnTo>
                <a:lnTo>
                  <a:pt x="1474254" y="62776"/>
                </a:lnTo>
              </a:path>
              <a:path w="2006600" h="158115">
                <a:moveTo>
                  <a:pt x="1482387" y="75450"/>
                </a:moveTo>
                <a:lnTo>
                  <a:pt x="1469110" y="75450"/>
                </a:lnTo>
              </a:path>
              <a:path w="2006600" h="158115">
                <a:moveTo>
                  <a:pt x="1468513" y="85877"/>
                </a:moveTo>
                <a:lnTo>
                  <a:pt x="1485521" y="85877"/>
                </a:lnTo>
              </a:path>
              <a:path w="2006600" h="158115">
                <a:moveTo>
                  <a:pt x="1485521" y="85877"/>
                </a:moveTo>
                <a:lnTo>
                  <a:pt x="1468513" y="85877"/>
                </a:lnTo>
              </a:path>
              <a:path w="2006600" h="158115">
                <a:moveTo>
                  <a:pt x="1469110" y="75450"/>
                </a:moveTo>
                <a:lnTo>
                  <a:pt x="1482387" y="75450"/>
                </a:lnTo>
              </a:path>
              <a:path w="2006600" h="158115">
                <a:moveTo>
                  <a:pt x="1482387" y="75450"/>
                </a:moveTo>
                <a:lnTo>
                  <a:pt x="1469110" y="75450"/>
                </a:lnTo>
                <a:lnTo>
                  <a:pt x="1470748" y="76403"/>
                </a:lnTo>
                <a:lnTo>
                  <a:pt x="1472069" y="78346"/>
                </a:lnTo>
                <a:lnTo>
                  <a:pt x="1472603" y="79044"/>
                </a:lnTo>
                <a:lnTo>
                  <a:pt x="1473453" y="80848"/>
                </a:lnTo>
                <a:lnTo>
                  <a:pt x="1474673" y="83769"/>
                </a:lnTo>
                <a:lnTo>
                  <a:pt x="1473073" y="84467"/>
                </a:lnTo>
                <a:lnTo>
                  <a:pt x="1471752" y="84988"/>
                </a:lnTo>
                <a:lnTo>
                  <a:pt x="1469644" y="85712"/>
                </a:lnTo>
                <a:lnTo>
                  <a:pt x="1468513" y="85877"/>
                </a:lnTo>
                <a:lnTo>
                  <a:pt x="1485521" y="85877"/>
                </a:lnTo>
                <a:lnTo>
                  <a:pt x="1484528" y="80416"/>
                </a:lnTo>
                <a:lnTo>
                  <a:pt x="1482387" y="75450"/>
                </a:lnTo>
              </a:path>
              <a:path w="2006600" h="158115">
                <a:moveTo>
                  <a:pt x="1942414" y="128714"/>
                </a:moveTo>
                <a:lnTo>
                  <a:pt x="1968817" y="140068"/>
                </a:lnTo>
                <a:lnTo>
                  <a:pt x="1975561" y="140068"/>
                </a:lnTo>
                <a:lnTo>
                  <a:pt x="1980069" y="138379"/>
                </a:lnTo>
                <a:lnTo>
                  <a:pt x="1991183" y="131521"/>
                </a:lnTo>
                <a:lnTo>
                  <a:pt x="1958492" y="131521"/>
                </a:lnTo>
                <a:lnTo>
                  <a:pt x="1955444" y="131216"/>
                </a:lnTo>
                <a:lnTo>
                  <a:pt x="1948726" y="129971"/>
                </a:lnTo>
                <a:lnTo>
                  <a:pt x="1942414" y="128714"/>
                </a:lnTo>
              </a:path>
              <a:path w="2006600" h="158115">
                <a:moveTo>
                  <a:pt x="1967229" y="131521"/>
                </a:moveTo>
                <a:lnTo>
                  <a:pt x="1991183" y="131521"/>
                </a:lnTo>
              </a:path>
              <a:path w="2006600" h="158115">
                <a:moveTo>
                  <a:pt x="1991183" y="131521"/>
                </a:moveTo>
                <a:lnTo>
                  <a:pt x="1967229" y="131521"/>
                </a:lnTo>
              </a:path>
              <a:path w="2006600" h="158115">
                <a:moveTo>
                  <a:pt x="1994877" y="64947"/>
                </a:moveTo>
                <a:lnTo>
                  <a:pt x="1990864" y="76022"/>
                </a:lnTo>
                <a:lnTo>
                  <a:pt x="1994014" y="79476"/>
                </a:lnTo>
                <a:lnTo>
                  <a:pt x="1996478" y="82880"/>
                </a:lnTo>
                <a:lnTo>
                  <a:pt x="1998192" y="86169"/>
                </a:lnTo>
                <a:lnTo>
                  <a:pt x="2000364" y="90258"/>
                </a:lnTo>
                <a:lnTo>
                  <a:pt x="2001456" y="94157"/>
                </a:lnTo>
                <a:lnTo>
                  <a:pt x="2001456" y="102184"/>
                </a:lnTo>
                <a:lnTo>
                  <a:pt x="1999348" y="107022"/>
                </a:lnTo>
                <a:lnTo>
                  <a:pt x="1990991" y="117792"/>
                </a:lnTo>
                <a:lnTo>
                  <a:pt x="1985937" y="122237"/>
                </a:lnTo>
                <a:lnTo>
                  <a:pt x="1973503" y="129603"/>
                </a:lnTo>
                <a:lnTo>
                  <a:pt x="1967229" y="131521"/>
                </a:lnTo>
                <a:lnTo>
                  <a:pt x="1991183" y="131521"/>
                </a:lnTo>
                <a:lnTo>
                  <a:pt x="1996033" y="127266"/>
                </a:lnTo>
                <a:lnTo>
                  <a:pt x="2004314" y="116840"/>
                </a:lnTo>
                <a:lnTo>
                  <a:pt x="2006523" y="111480"/>
                </a:lnTo>
                <a:lnTo>
                  <a:pt x="2006523" y="84213"/>
                </a:lnTo>
                <a:lnTo>
                  <a:pt x="2005495" y="79705"/>
                </a:lnTo>
                <a:lnTo>
                  <a:pt x="2001596" y="72097"/>
                </a:lnTo>
                <a:lnTo>
                  <a:pt x="1998738" y="68516"/>
                </a:lnTo>
                <a:lnTo>
                  <a:pt x="1994877" y="64947"/>
                </a:lnTo>
              </a:path>
              <a:path w="2006600" h="158115">
                <a:moveTo>
                  <a:pt x="1195831" y="128638"/>
                </a:moveTo>
                <a:lnTo>
                  <a:pt x="1194638" y="131127"/>
                </a:lnTo>
                <a:lnTo>
                  <a:pt x="1200746" y="133210"/>
                </a:lnTo>
                <a:lnTo>
                  <a:pt x="1203807" y="134289"/>
                </a:lnTo>
                <a:lnTo>
                  <a:pt x="1207681" y="135547"/>
                </a:lnTo>
                <a:lnTo>
                  <a:pt x="1210779" y="136461"/>
                </a:lnTo>
                <a:lnTo>
                  <a:pt x="1216482" y="137655"/>
                </a:lnTo>
                <a:lnTo>
                  <a:pt x="1219682" y="138010"/>
                </a:lnTo>
                <a:lnTo>
                  <a:pt x="1222755" y="138010"/>
                </a:lnTo>
                <a:lnTo>
                  <a:pt x="1228848" y="137210"/>
                </a:lnTo>
                <a:lnTo>
                  <a:pt x="1234570" y="134808"/>
                </a:lnTo>
                <a:lnTo>
                  <a:pt x="1238857" y="131597"/>
                </a:lnTo>
                <a:lnTo>
                  <a:pt x="1209624" y="131597"/>
                </a:lnTo>
                <a:lnTo>
                  <a:pt x="1207033" y="131267"/>
                </a:lnTo>
                <a:lnTo>
                  <a:pt x="1195831" y="128638"/>
                </a:lnTo>
              </a:path>
              <a:path w="2006600" h="158115">
                <a:moveTo>
                  <a:pt x="1217663" y="131597"/>
                </a:moveTo>
                <a:lnTo>
                  <a:pt x="1238857" y="131597"/>
                </a:lnTo>
              </a:path>
              <a:path w="2006600" h="158115">
                <a:moveTo>
                  <a:pt x="1238857" y="131597"/>
                </a:moveTo>
                <a:lnTo>
                  <a:pt x="1217663" y="131597"/>
                </a:lnTo>
              </a:path>
              <a:path w="2006600" h="158115">
                <a:moveTo>
                  <a:pt x="1246670" y="71424"/>
                </a:moveTo>
                <a:lnTo>
                  <a:pt x="1238542" y="71424"/>
                </a:lnTo>
                <a:lnTo>
                  <a:pt x="1235189" y="73837"/>
                </a:lnTo>
                <a:lnTo>
                  <a:pt x="1230312" y="82753"/>
                </a:lnTo>
                <a:lnTo>
                  <a:pt x="1229300" y="86779"/>
                </a:lnTo>
                <a:lnTo>
                  <a:pt x="1229182" y="97358"/>
                </a:lnTo>
                <a:lnTo>
                  <a:pt x="1230960" y="101130"/>
                </a:lnTo>
                <a:lnTo>
                  <a:pt x="1237691" y="105422"/>
                </a:lnTo>
                <a:lnTo>
                  <a:pt x="1242428" y="106451"/>
                </a:lnTo>
                <a:lnTo>
                  <a:pt x="1248752" y="106451"/>
                </a:lnTo>
                <a:lnTo>
                  <a:pt x="1245057" y="111429"/>
                </a:lnTo>
                <a:lnTo>
                  <a:pt x="1217663" y="131597"/>
                </a:lnTo>
                <a:lnTo>
                  <a:pt x="1238857" y="131597"/>
                </a:lnTo>
                <a:lnTo>
                  <a:pt x="1239915" y="130804"/>
                </a:lnTo>
                <a:lnTo>
                  <a:pt x="1244879" y="125196"/>
                </a:lnTo>
                <a:lnTo>
                  <a:pt x="1250632" y="117538"/>
                </a:lnTo>
                <a:lnTo>
                  <a:pt x="1253502" y="109842"/>
                </a:lnTo>
                <a:lnTo>
                  <a:pt x="1253502" y="94386"/>
                </a:lnTo>
                <a:lnTo>
                  <a:pt x="1244358" y="94386"/>
                </a:lnTo>
                <a:lnTo>
                  <a:pt x="1240955" y="93814"/>
                </a:lnTo>
                <a:lnTo>
                  <a:pt x="1236827" y="91414"/>
                </a:lnTo>
                <a:lnTo>
                  <a:pt x="1235798" y="89649"/>
                </a:lnTo>
                <a:lnTo>
                  <a:pt x="1235798" y="86055"/>
                </a:lnTo>
                <a:lnTo>
                  <a:pt x="1236281" y="84950"/>
                </a:lnTo>
                <a:lnTo>
                  <a:pt x="1237233" y="84074"/>
                </a:lnTo>
                <a:lnTo>
                  <a:pt x="1238211" y="83210"/>
                </a:lnTo>
                <a:lnTo>
                  <a:pt x="1239354" y="82778"/>
                </a:lnTo>
                <a:lnTo>
                  <a:pt x="1252838" y="82778"/>
                </a:lnTo>
                <a:lnTo>
                  <a:pt x="1252766" y="82270"/>
                </a:lnTo>
                <a:lnTo>
                  <a:pt x="1249591" y="73812"/>
                </a:lnTo>
                <a:lnTo>
                  <a:pt x="1246670" y="71424"/>
                </a:lnTo>
              </a:path>
              <a:path w="2006600" h="158115">
                <a:moveTo>
                  <a:pt x="1252838" y="82778"/>
                </a:moveTo>
                <a:lnTo>
                  <a:pt x="1242491" y="82778"/>
                </a:lnTo>
              </a:path>
              <a:path w="2006600" h="158115">
                <a:moveTo>
                  <a:pt x="1249045" y="94386"/>
                </a:moveTo>
                <a:lnTo>
                  <a:pt x="1253502" y="94386"/>
                </a:lnTo>
              </a:path>
              <a:path w="2006600" h="158115">
                <a:moveTo>
                  <a:pt x="1253502" y="94386"/>
                </a:moveTo>
                <a:lnTo>
                  <a:pt x="1249045" y="94386"/>
                </a:lnTo>
              </a:path>
              <a:path w="2006600" h="158115">
                <a:moveTo>
                  <a:pt x="1242491" y="82778"/>
                </a:moveTo>
                <a:lnTo>
                  <a:pt x="1252838" y="82778"/>
                </a:lnTo>
              </a:path>
              <a:path w="2006600" h="158115">
                <a:moveTo>
                  <a:pt x="1252838" y="82778"/>
                </a:moveTo>
                <a:lnTo>
                  <a:pt x="1242491" y="82778"/>
                </a:lnTo>
                <a:lnTo>
                  <a:pt x="1244053" y="83527"/>
                </a:lnTo>
                <a:lnTo>
                  <a:pt x="1246758" y="86779"/>
                </a:lnTo>
                <a:lnTo>
                  <a:pt x="1248016" y="89890"/>
                </a:lnTo>
                <a:lnTo>
                  <a:pt x="1249045" y="94386"/>
                </a:lnTo>
                <a:lnTo>
                  <a:pt x="1253502" y="94386"/>
                </a:lnTo>
                <a:lnTo>
                  <a:pt x="1253410" y="86779"/>
                </a:lnTo>
                <a:lnTo>
                  <a:pt x="1252838" y="82778"/>
                </a:lnTo>
              </a:path>
              <a:path w="2006600" h="158115">
                <a:moveTo>
                  <a:pt x="414566" y="85877"/>
                </a:moveTo>
                <a:lnTo>
                  <a:pt x="397649" y="85877"/>
                </a:lnTo>
                <a:lnTo>
                  <a:pt x="400062" y="86817"/>
                </a:lnTo>
                <a:lnTo>
                  <a:pt x="402450" y="88696"/>
                </a:lnTo>
                <a:lnTo>
                  <a:pt x="403227" y="89344"/>
                </a:lnTo>
                <a:lnTo>
                  <a:pt x="405127" y="91173"/>
                </a:lnTo>
                <a:lnTo>
                  <a:pt x="407962" y="94056"/>
                </a:lnTo>
                <a:lnTo>
                  <a:pt x="399643" y="94907"/>
                </a:lnTo>
                <a:lnTo>
                  <a:pt x="393420" y="95935"/>
                </a:lnTo>
                <a:lnTo>
                  <a:pt x="384060" y="98691"/>
                </a:lnTo>
                <a:lnTo>
                  <a:pt x="380212" y="101079"/>
                </a:lnTo>
                <a:lnTo>
                  <a:pt x="375183" y="107530"/>
                </a:lnTo>
                <a:lnTo>
                  <a:pt x="373938" y="112153"/>
                </a:lnTo>
                <a:lnTo>
                  <a:pt x="373962" y="119481"/>
                </a:lnTo>
                <a:lnTo>
                  <a:pt x="374789" y="122999"/>
                </a:lnTo>
                <a:lnTo>
                  <a:pt x="377545" y="132803"/>
                </a:lnTo>
                <a:lnTo>
                  <a:pt x="379196" y="138429"/>
                </a:lnTo>
                <a:lnTo>
                  <a:pt x="385051" y="157530"/>
                </a:lnTo>
                <a:lnTo>
                  <a:pt x="385724" y="155194"/>
                </a:lnTo>
                <a:lnTo>
                  <a:pt x="381914" y="126326"/>
                </a:lnTo>
                <a:lnTo>
                  <a:pt x="380860" y="122796"/>
                </a:lnTo>
                <a:lnTo>
                  <a:pt x="380339" y="119481"/>
                </a:lnTo>
                <a:lnTo>
                  <a:pt x="380339" y="112966"/>
                </a:lnTo>
                <a:lnTo>
                  <a:pt x="384022" y="110337"/>
                </a:lnTo>
                <a:lnTo>
                  <a:pt x="397217" y="107048"/>
                </a:lnTo>
                <a:lnTo>
                  <a:pt x="404063" y="106324"/>
                </a:lnTo>
                <a:lnTo>
                  <a:pt x="420204" y="106324"/>
                </a:lnTo>
                <a:lnTo>
                  <a:pt x="420204" y="94056"/>
                </a:lnTo>
                <a:lnTo>
                  <a:pt x="417829" y="90347"/>
                </a:lnTo>
                <a:lnTo>
                  <a:pt x="416026" y="87706"/>
                </a:lnTo>
                <a:lnTo>
                  <a:pt x="414566" y="85877"/>
                </a:lnTo>
              </a:path>
              <a:path w="2006600" h="158115">
                <a:moveTo>
                  <a:pt x="397649" y="85877"/>
                </a:moveTo>
                <a:lnTo>
                  <a:pt x="414566" y="85877"/>
                </a:lnTo>
              </a:path>
              <a:path w="2006600" h="158115">
                <a:moveTo>
                  <a:pt x="414566" y="85877"/>
                </a:moveTo>
                <a:lnTo>
                  <a:pt x="397649" y="85877"/>
                </a:lnTo>
              </a:path>
              <a:path w="2006600" h="158115">
                <a:moveTo>
                  <a:pt x="401650" y="75450"/>
                </a:moveTo>
                <a:lnTo>
                  <a:pt x="394690" y="75450"/>
                </a:lnTo>
                <a:lnTo>
                  <a:pt x="391185" y="77190"/>
                </a:lnTo>
                <a:lnTo>
                  <a:pt x="388226" y="80657"/>
                </a:lnTo>
                <a:lnTo>
                  <a:pt x="386448" y="82778"/>
                </a:lnTo>
                <a:lnTo>
                  <a:pt x="384848" y="85585"/>
                </a:lnTo>
                <a:lnTo>
                  <a:pt x="383438" y="89128"/>
                </a:lnTo>
                <a:lnTo>
                  <a:pt x="386676" y="91173"/>
                </a:lnTo>
                <a:lnTo>
                  <a:pt x="388343" y="89280"/>
                </a:lnTo>
                <a:lnTo>
                  <a:pt x="389648" y="88036"/>
                </a:lnTo>
                <a:lnTo>
                  <a:pt x="390778" y="87299"/>
                </a:lnTo>
                <a:lnTo>
                  <a:pt x="392163" y="86360"/>
                </a:lnTo>
                <a:lnTo>
                  <a:pt x="393649" y="85877"/>
                </a:lnTo>
                <a:lnTo>
                  <a:pt x="414566" y="85877"/>
                </a:lnTo>
                <a:lnTo>
                  <a:pt x="412292" y="82969"/>
                </a:lnTo>
                <a:lnTo>
                  <a:pt x="409867" y="80467"/>
                </a:lnTo>
                <a:lnTo>
                  <a:pt x="404545" y="76517"/>
                </a:lnTo>
                <a:lnTo>
                  <a:pt x="401650" y="75450"/>
                </a:lnTo>
              </a:path>
              <a:path w="2006600" h="158115">
                <a:moveTo>
                  <a:pt x="1887232" y="117436"/>
                </a:moveTo>
                <a:lnTo>
                  <a:pt x="1882013" y="127723"/>
                </a:lnTo>
                <a:lnTo>
                  <a:pt x="1893430" y="133642"/>
                </a:lnTo>
                <a:lnTo>
                  <a:pt x="1898916" y="123456"/>
                </a:lnTo>
                <a:lnTo>
                  <a:pt x="1887232" y="117436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" name="object 21"/>
          <p:cNvSpPr/>
          <p:nvPr/>
        </p:nvSpPr>
        <p:spPr>
          <a:xfrm>
            <a:off x="1863177" y="1268822"/>
            <a:ext cx="2031545" cy="1594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" name="object 22"/>
          <p:cNvSpPr/>
          <p:nvPr/>
        </p:nvSpPr>
        <p:spPr>
          <a:xfrm>
            <a:off x="1878871" y="1253482"/>
            <a:ext cx="2028138" cy="68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" name="object 23"/>
          <p:cNvSpPr/>
          <p:nvPr/>
        </p:nvSpPr>
        <p:spPr>
          <a:xfrm>
            <a:off x="1878871" y="1253482"/>
            <a:ext cx="2028408" cy="7072"/>
          </a:xfrm>
          <a:custGeom>
            <a:avLst/>
            <a:gdLst/>
            <a:ahLst/>
            <a:cxnLst/>
            <a:rect l="l" t="t" r="r" b="b"/>
            <a:pathLst>
              <a:path w="2003425" h="6984">
                <a:moveTo>
                  <a:pt x="0" y="6730"/>
                </a:moveTo>
                <a:lnTo>
                  <a:pt x="2003158" y="6730"/>
                </a:lnTo>
                <a:lnTo>
                  <a:pt x="2003158" y="0"/>
                </a:lnTo>
                <a:lnTo>
                  <a:pt x="0" y="0"/>
                </a:lnTo>
                <a:lnTo>
                  <a:pt x="0" y="673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" name="object 24"/>
          <p:cNvSpPr/>
          <p:nvPr/>
        </p:nvSpPr>
        <p:spPr>
          <a:xfrm>
            <a:off x="1549800" y="1036432"/>
            <a:ext cx="92592" cy="3034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" name="object 25"/>
          <p:cNvSpPr/>
          <p:nvPr/>
        </p:nvSpPr>
        <p:spPr>
          <a:xfrm>
            <a:off x="1100772" y="843190"/>
            <a:ext cx="593696" cy="3317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" name="object 26"/>
          <p:cNvSpPr/>
          <p:nvPr/>
        </p:nvSpPr>
        <p:spPr>
          <a:xfrm>
            <a:off x="1100772" y="843190"/>
            <a:ext cx="593696" cy="3317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" name="object 27"/>
          <p:cNvSpPr/>
          <p:nvPr/>
        </p:nvSpPr>
        <p:spPr>
          <a:xfrm>
            <a:off x="1139996" y="880666"/>
            <a:ext cx="513653" cy="5979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" name="object 28"/>
          <p:cNvSpPr/>
          <p:nvPr/>
        </p:nvSpPr>
        <p:spPr>
          <a:xfrm>
            <a:off x="1139996" y="880666"/>
            <a:ext cx="513653" cy="59791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" name="object 29"/>
          <p:cNvSpPr/>
          <p:nvPr/>
        </p:nvSpPr>
        <p:spPr>
          <a:xfrm>
            <a:off x="1367315" y="1178292"/>
            <a:ext cx="151278" cy="30082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" name="object 30"/>
          <p:cNvSpPr/>
          <p:nvPr/>
        </p:nvSpPr>
        <p:spPr>
          <a:xfrm>
            <a:off x="916024" y="650115"/>
            <a:ext cx="945964" cy="8719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" name="object 55"/>
          <p:cNvSpPr/>
          <p:nvPr/>
        </p:nvSpPr>
        <p:spPr>
          <a:xfrm>
            <a:off x="7063948" y="10442528"/>
            <a:ext cx="571015" cy="22864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" name="object 56"/>
          <p:cNvSpPr/>
          <p:nvPr/>
        </p:nvSpPr>
        <p:spPr>
          <a:xfrm>
            <a:off x="-3597130" y="7990759"/>
            <a:ext cx="1179756" cy="2070198"/>
          </a:xfrm>
          <a:custGeom>
            <a:avLst/>
            <a:gdLst/>
            <a:ahLst/>
            <a:cxnLst/>
            <a:rect l="l" t="t" r="r" b="b"/>
            <a:pathLst>
              <a:path w="1165225" h="2044700">
                <a:moveTo>
                  <a:pt x="233743" y="1549400"/>
                </a:moveTo>
                <a:lnTo>
                  <a:pt x="211363" y="1612900"/>
                </a:lnTo>
                <a:lnTo>
                  <a:pt x="203490" y="1651000"/>
                </a:lnTo>
                <a:lnTo>
                  <a:pt x="198961" y="1689100"/>
                </a:lnTo>
                <a:lnTo>
                  <a:pt x="198626" y="1727200"/>
                </a:lnTo>
                <a:lnTo>
                  <a:pt x="203333" y="1765300"/>
                </a:lnTo>
                <a:lnTo>
                  <a:pt x="213932" y="1816100"/>
                </a:lnTo>
                <a:lnTo>
                  <a:pt x="231272" y="1866900"/>
                </a:lnTo>
                <a:lnTo>
                  <a:pt x="256202" y="1917700"/>
                </a:lnTo>
                <a:lnTo>
                  <a:pt x="289572" y="1981200"/>
                </a:lnTo>
                <a:lnTo>
                  <a:pt x="332232" y="2044700"/>
                </a:lnTo>
                <a:lnTo>
                  <a:pt x="348106" y="1981200"/>
                </a:lnTo>
                <a:lnTo>
                  <a:pt x="359762" y="1930400"/>
                </a:lnTo>
                <a:lnTo>
                  <a:pt x="366951" y="1879600"/>
                </a:lnTo>
                <a:lnTo>
                  <a:pt x="369424" y="1828800"/>
                </a:lnTo>
                <a:lnTo>
                  <a:pt x="366931" y="1790700"/>
                </a:lnTo>
                <a:lnTo>
                  <a:pt x="359224" y="1752600"/>
                </a:lnTo>
                <a:lnTo>
                  <a:pt x="346052" y="1727200"/>
                </a:lnTo>
                <a:lnTo>
                  <a:pt x="327168" y="1689100"/>
                </a:lnTo>
                <a:lnTo>
                  <a:pt x="302321" y="1638300"/>
                </a:lnTo>
                <a:lnTo>
                  <a:pt x="271262" y="1600200"/>
                </a:lnTo>
                <a:lnTo>
                  <a:pt x="233743" y="1549400"/>
                </a:lnTo>
              </a:path>
              <a:path w="1165225" h="2044700">
                <a:moveTo>
                  <a:pt x="397687" y="1676400"/>
                </a:moveTo>
                <a:lnTo>
                  <a:pt x="409354" y="1714500"/>
                </a:lnTo>
                <a:lnTo>
                  <a:pt x="423348" y="1739900"/>
                </a:lnTo>
                <a:lnTo>
                  <a:pt x="440571" y="1778000"/>
                </a:lnTo>
                <a:lnTo>
                  <a:pt x="461922" y="1803400"/>
                </a:lnTo>
                <a:lnTo>
                  <a:pt x="488302" y="1841500"/>
                </a:lnTo>
                <a:lnTo>
                  <a:pt x="520612" y="1866900"/>
                </a:lnTo>
                <a:lnTo>
                  <a:pt x="559752" y="1892300"/>
                </a:lnTo>
                <a:lnTo>
                  <a:pt x="606623" y="1917700"/>
                </a:lnTo>
                <a:lnTo>
                  <a:pt x="662126" y="1943100"/>
                </a:lnTo>
                <a:lnTo>
                  <a:pt x="727160" y="1968500"/>
                </a:lnTo>
                <a:lnTo>
                  <a:pt x="802627" y="1993900"/>
                </a:lnTo>
                <a:lnTo>
                  <a:pt x="771143" y="1930400"/>
                </a:lnTo>
                <a:lnTo>
                  <a:pt x="742668" y="1879600"/>
                </a:lnTo>
                <a:lnTo>
                  <a:pt x="715843" y="1841500"/>
                </a:lnTo>
                <a:lnTo>
                  <a:pt x="689312" y="1803400"/>
                </a:lnTo>
                <a:lnTo>
                  <a:pt x="631693" y="1752600"/>
                </a:lnTo>
                <a:lnTo>
                  <a:pt x="558945" y="1727200"/>
                </a:lnTo>
                <a:lnTo>
                  <a:pt x="513502" y="1714500"/>
                </a:lnTo>
                <a:lnTo>
                  <a:pt x="460202" y="1689100"/>
                </a:lnTo>
                <a:lnTo>
                  <a:pt x="397687" y="1676400"/>
                </a:lnTo>
              </a:path>
              <a:path w="1165225" h="2044700">
                <a:moveTo>
                  <a:pt x="0" y="1790700"/>
                </a:moveTo>
                <a:lnTo>
                  <a:pt x="0" y="1896142"/>
                </a:lnTo>
                <a:lnTo>
                  <a:pt x="35156" y="1917700"/>
                </a:lnTo>
                <a:lnTo>
                  <a:pt x="86903" y="1943100"/>
                </a:lnTo>
                <a:lnTo>
                  <a:pt x="150626" y="1955800"/>
                </a:lnTo>
                <a:lnTo>
                  <a:pt x="227977" y="1968500"/>
                </a:lnTo>
                <a:lnTo>
                  <a:pt x="188608" y="1917700"/>
                </a:lnTo>
                <a:lnTo>
                  <a:pt x="154517" y="1866900"/>
                </a:lnTo>
                <a:lnTo>
                  <a:pt x="122802" y="1841500"/>
                </a:lnTo>
                <a:lnTo>
                  <a:pt x="90560" y="1816100"/>
                </a:lnTo>
                <a:lnTo>
                  <a:pt x="54888" y="1803400"/>
                </a:lnTo>
                <a:lnTo>
                  <a:pt x="12882" y="1790700"/>
                </a:lnTo>
                <a:lnTo>
                  <a:pt x="0" y="1790700"/>
                </a:lnTo>
              </a:path>
              <a:path w="1165225" h="2044700">
                <a:moveTo>
                  <a:pt x="489844" y="1460500"/>
                </a:moveTo>
                <a:lnTo>
                  <a:pt x="280366" y="1460500"/>
                </a:lnTo>
                <a:lnTo>
                  <a:pt x="229222" y="1473200"/>
                </a:lnTo>
                <a:lnTo>
                  <a:pt x="251018" y="1498600"/>
                </a:lnTo>
                <a:lnTo>
                  <a:pt x="275051" y="1524000"/>
                </a:lnTo>
                <a:lnTo>
                  <a:pt x="302075" y="1536700"/>
                </a:lnTo>
                <a:lnTo>
                  <a:pt x="332847" y="1562100"/>
                </a:lnTo>
                <a:lnTo>
                  <a:pt x="368122" y="1587500"/>
                </a:lnTo>
                <a:lnTo>
                  <a:pt x="408656" y="1600200"/>
                </a:lnTo>
                <a:lnTo>
                  <a:pt x="455206" y="1612900"/>
                </a:lnTo>
                <a:lnTo>
                  <a:pt x="508526" y="1625600"/>
                </a:lnTo>
                <a:lnTo>
                  <a:pt x="716673" y="1625600"/>
                </a:lnTo>
                <a:lnTo>
                  <a:pt x="660988" y="1574800"/>
                </a:lnTo>
                <a:lnTo>
                  <a:pt x="612809" y="1536700"/>
                </a:lnTo>
                <a:lnTo>
                  <a:pt x="569789" y="1498600"/>
                </a:lnTo>
                <a:lnTo>
                  <a:pt x="529583" y="1473200"/>
                </a:lnTo>
                <a:lnTo>
                  <a:pt x="489844" y="1460500"/>
                </a:lnTo>
              </a:path>
              <a:path w="1165225" h="2044700">
                <a:moveTo>
                  <a:pt x="325715" y="1460500"/>
                </a:moveTo>
                <a:lnTo>
                  <a:pt x="448227" y="1460500"/>
                </a:lnTo>
              </a:path>
              <a:path w="1165225" h="2044700">
                <a:moveTo>
                  <a:pt x="448227" y="1460500"/>
                </a:moveTo>
                <a:lnTo>
                  <a:pt x="325715" y="1460500"/>
                </a:lnTo>
              </a:path>
              <a:path w="1165225" h="2044700">
                <a:moveTo>
                  <a:pt x="402386" y="1447800"/>
                </a:moveTo>
                <a:lnTo>
                  <a:pt x="366109" y="1447800"/>
                </a:lnTo>
                <a:lnTo>
                  <a:pt x="325715" y="1460500"/>
                </a:lnTo>
                <a:lnTo>
                  <a:pt x="448227" y="1460500"/>
                </a:lnTo>
                <a:lnTo>
                  <a:pt x="402386" y="1447800"/>
                </a:lnTo>
              </a:path>
              <a:path w="1165225" h="2044700">
                <a:moveTo>
                  <a:pt x="260502" y="1092200"/>
                </a:moveTo>
                <a:lnTo>
                  <a:pt x="196316" y="1117600"/>
                </a:lnTo>
                <a:lnTo>
                  <a:pt x="144561" y="1143000"/>
                </a:lnTo>
                <a:lnTo>
                  <a:pt x="103211" y="1168400"/>
                </a:lnTo>
                <a:lnTo>
                  <a:pt x="70240" y="1193800"/>
                </a:lnTo>
                <a:lnTo>
                  <a:pt x="21328" y="1257300"/>
                </a:lnTo>
                <a:lnTo>
                  <a:pt x="1333" y="1295400"/>
                </a:lnTo>
                <a:lnTo>
                  <a:pt x="0" y="1298835"/>
                </a:lnTo>
                <a:lnTo>
                  <a:pt x="0" y="1393316"/>
                </a:lnTo>
                <a:lnTo>
                  <a:pt x="83746" y="1358900"/>
                </a:lnTo>
                <a:lnTo>
                  <a:pt x="114690" y="1333500"/>
                </a:lnTo>
                <a:lnTo>
                  <a:pt x="145285" y="1295400"/>
                </a:lnTo>
                <a:lnTo>
                  <a:pt x="175346" y="1257300"/>
                </a:lnTo>
                <a:lnTo>
                  <a:pt x="204692" y="1219200"/>
                </a:lnTo>
                <a:lnTo>
                  <a:pt x="233138" y="1155700"/>
                </a:lnTo>
                <a:lnTo>
                  <a:pt x="260502" y="1092200"/>
                </a:lnTo>
              </a:path>
              <a:path w="1165225" h="2044700">
                <a:moveTo>
                  <a:pt x="446849" y="1219200"/>
                </a:moveTo>
                <a:lnTo>
                  <a:pt x="347141" y="1219200"/>
                </a:lnTo>
                <a:lnTo>
                  <a:pt x="329772" y="1231900"/>
                </a:lnTo>
                <a:lnTo>
                  <a:pt x="319659" y="1257300"/>
                </a:lnTo>
                <a:lnTo>
                  <a:pt x="320230" y="1282700"/>
                </a:lnTo>
                <a:lnTo>
                  <a:pt x="336735" y="1308100"/>
                </a:lnTo>
                <a:lnTo>
                  <a:pt x="366388" y="1333500"/>
                </a:lnTo>
                <a:lnTo>
                  <a:pt x="406400" y="1358900"/>
                </a:lnTo>
                <a:lnTo>
                  <a:pt x="487968" y="1358900"/>
                </a:lnTo>
                <a:lnTo>
                  <a:pt x="517328" y="1346200"/>
                </a:lnTo>
                <a:lnTo>
                  <a:pt x="533628" y="1320800"/>
                </a:lnTo>
                <a:lnTo>
                  <a:pt x="533095" y="1295400"/>
                </a:lnTo>
                <a:lnTo>
                  <a:pt x="516594" y="1257300"/>
                </a:lnTo>
                <a:lnTo>
                  <a:pt x="486915" y="1244600"/>
                </a:lnTo>
                <a:lnTo>
                  <a:pt x="446849" y="1219200"/>
                </a:lnTo>
              </a:path>
              <a:path w="1165225" h="2044700">
                <a:moveTo>
                  <a:pt x="370283" y="1219200"/>
                </a:moveTo>
                <a:lnTo>
                  <a:pt x="409641" y="12192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  <a:lnTo>
                  <a:pt x="852919" y="1257300"/>
                </a:lnTo>
                <a:lnTo>
                  <a:pt x="901191" y="1244600"/>
                </a:lnTo>
              </a:path>
              <a:path w="1165225" h="2044700">
                <a:moveTo>
                  <a:pt x="809126" y="1244600"/>
                </a:moveTo>
                <a:lnTo>
                  <a:pt x="901191" y="12446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</a:path>
              <a:path w="1165225" h="2044700">
                <a:moveTo>
                  <a:pt x="939977" y="1092200"/>
                </a:moveTo>
                <a:lnTo>
                  <a:pt x="863725" y="1092200"/>
                </a:lnTo>
                <a:lnTo>
                  <a:pt x="826537" y="1104900"/>
                </a:lnTo>
                <a:lnTo>
                  <a:pt x="787174" y="1117600"/>
                </a:lnTo>
                <a:lnTo>
                  <a:pt x="743944" y="1130300"/>
                </a:lnTo>
                <a:lnTo>
                  <a:pt x="695155" y="1155700"/>
                </a:lnTo>
                <a:lnTo>
                  <a:pt x="639114" y="1193800"/>
                </a:lnTo>
                <a:lnTo>
                  <a:pt x="668328" y="1206500"/>
                </a:lnTo>
                <a:lnTo>
                  <a:pt x="699414" y="1219200"/>
                </a:lnTo>
                <a:lnTo>
                  <a:pt x="732895" y="1231900"/>
                </a:lnTo>
                <a:lnTo>
                  <a:pt x="769292" y="1244600"/>
                </a:lnTo>
                <a:lnTo>
                  <a:pt x="954464" y="1244600"/>
                </a:lnTo>
                <a:lnTo>
                  <a:pt x="1013260" y="1219200"/>
                </a:lnTo>
                <a:lnTo>
                  <a:pt x="1078098" y="1193800"/>
                </a:lnTo>
                <a:lnTo>
                  <a:pt x="1149502" y="1168400"/>
                </a:lnTo>
                <a:lnTo>
                  <a:pt x="1085601" y="1143000"/>
                </a:lnTo>
                <a:lnTo>
                  <a:pt x="1030653" y="1117600"/>
                </a:lnTo>
                <a:lnTo>
                  <a:pt x="982748" y="1104900"/>
                </a:lnTo>
                <a:lnTo>
                  <a:pt x="939977" y="1092200"/>
                </a:lnTo>
              </a:path>
              <a:path w="1165225" h="2044700">
                <a:moveTo>
                  <a:pt x="409641" y="1219200"/>
                </a:moveTo>
                <a:lnTo>
                  <a:pt x="370283" y="1219200"/>
                </a:lnTo>
              </a:path>
              <a:path w="1165225" h="2044700">
                <a:moveTo>
                  <a:pt x="397814" y="1206500"/>
                </a:moveTo>
                <a:lnTo>
                  <a:pt x="370283" y="1219200"/>
                </a:lnTo>
                <a:lnTo>
                  <a:pt x="409641" y="1219200"/>
                </a:lnTo>
                <a:lnTo>
                  <a:pt x="397814" y="1206500"/>
                </a:lnTo>
              </a:path>
              <a:path w="1165225" h="2044700">
                <a:moveTo>
                  <a:pt x="784847" y="723900"/>
                </a:moveTo>
                <a:lnTo>
                  <a:pt x="732493" y="762000"/>
                </a:lnTo>
                <a:lnTo>
                  <a:pt x="689143" y="800100"/>
                </a:lnTo>
                <a:lnTo>
                  <a:pt x="653926" y="838200"/>
                </a:lnTo>
                <a:lnTo>
                  <a:pt x="625972" y="876300"/>
                </a:lnTo>
                <a:lnTo>
                  <a:pt x="604409" y="901700"/>
                </a:lnTo>
                <a:lnTo>
                  <a:pt x="588366" y="939800"/>
                </a:lnTo>
                <a:lnTo>
                  <a:pt x="576973" y="977900"/>
                </a:lnTo>
                <a:lnTo>
                  <a:pt x="569358" y="1016000"/>
                </a:lnTo>
                <a:lnTo>
                  <a:pt x="564651" y="1066800"/>
                </a:lnTo>
                <a:lnTo>
                  <a:pt x="561981" y="1117600"/>
                </a:lnTo>
                <a:lnTo>
                  <a:pt x="560476" y="1181100"/>
                </a:lnTo>
                <a:lnTo>
                  <a:pt x="589006" y="1168400"/>
                </a:lnTo>
                <a:lnTo>
                  <a:pt x="644673" y="1117600"/>
                </a:lnTo>
                <a:lnTo>
                  <a:pt x="695578" y="1066800"/>
                </a:lnTo>
                <a:lnTo>
                  <a:pt x="718155" y="1028700"/>
                </a:lnTo>
                <a:lnTo>
                  <a:pt x="738233" y="977900"/>
                </a:lnTo>
                <a:lnTo>
                  <a:pt x="755378" y="927100"/>
                </a:lnTo>
                <a:lnTo>
                  <a:pt x="769152" y="863600"/>
                </a:lnTo>
                <a:lnTo>
                  <a:pt x="779120" y="800100"/>
                </a:lnTo>
                <a:lnTo>
                  <a:pt x="784847" y="723900"/>
                </a:lnTo>
              </a:path>
              <a:path w="1165225" h="2044700">
                <a:moveTo>
                  <a:pt x="257035" y="889000"/>
                </a:moveTo>
                <a:lnTo>
                  <a:pt x="253131" y="952500"/>
                </a:lnTo>
                <a:lnTo>
                  <a:pt x="254588" y="1003300"/>
                </a:lnTo>
                <a:lnTo>
                  <a:pt x="263061" y="1028700"/>
                </a:lnTo>
                <a:lnTo>
                  <a:pt x="280203" y="1066800"/>
                </a:lnTo>
                <a:lnTo>
                  <a:pt x="307670" y="1104900"/>
                </a:lnTo>
                <a:lnTo>
                  <a:pt x="347116" y="1143000"/>
                </a:lnTo>
                <a:lnTo>
                  <a:pt x="352845" y="1104900"/>
                </a:lnTo>
                <a:lnTo>
                  <a:pt x="354058" y="1079500"/>
                </a:lnTo>
                <a:lnTo>
                  <a:pt x="347919" y="1041400"/>
                </a:lnTo>
                <a:lnTo>
                  <a:pt x="331593" y="990600"/>
                </a:lnTo>
                <a:lnTo>
                  <a:pt x="302243" y="952500"/>
                </a:lnTo>
                <a:lnTo>
                  <a:pt x="257035" y="889000"/>
                </a:lnTo>
              </a:path>
              <a:path w="1165225" h="2044700">
                <a:moveTo>
                  <a:pt x="0" y="930352"/>
                </a:moveTo>
                <a:lnTo>
                  <a:pt x="0" y="1081326"/>
                </a:lnTo>
                <a:lnTo>
                  <a:pt x="1607" y="1079500"/>
                </a:lnTo>
                <a:lnTo>
                  <a:pt x="16522" y="1028700"/>
                </a:lnTo>
                <a:lnTo>
                  <a:pt x="20828" y="990600"/>
                </a:lnTo>
                <a:lnTo>
                  <a:pt x="14160" y="952500"/>
                </a:lnTo>
                <a:lnTo>
                  <a:pt x="0" y="930352"/>
                </a:lnTo>
              </a:path>
              <a:path w="1165225" h="2044700">
                <a:moveTo>
                  <a:pt x="549071" y="914400"/>
                </a:moveTo>
                <a:lnTo>
                  <a:pt x="495297" y="939800"/>
                </a:lnTo>
                <a:lnTo>
                  <a:pt x="456820" y="965200"/>
                </a:lnTo>
                <a:lnTo>
                  <a:pt x="410072" y="1016000"/>
                </a:lnTo>
                <a:lnTo>
                  <a:pt x="393954" y="1054100"/>
                </a:lnTo>
                <a:lnTo>
                  <a:pt x="377444" y="1117600"/>
                </a:lnTo>
                <a:lnTo>
                  <a:pt x="438035" y="1092200"/>
                </a:lnTo>
                <a:lnTo>
                  <a:pt x="468025" y="1066800"/>
                </a:lnTo>
                <a:lnTo>
                  <a:pt x="496955" y="1028700"/>
                </a:lnTo>
                <a:lnTo>
                  <a:pt x="524185" y="977900"/>
                </a:lnTo>
                <a:lnTo>
                  <a:pt x="549071" y="914400"/>
                </a:lnTo>
              </a:path>
              <a:path w="1165225" h="2044700">
                <a:moveTo>
                  <a:pt x="1164818" y="698500"/>
                </a:moveTo>
                <a:lnTo>
                  <a:pt x="1100932" y="711200"/>
                </a:lnTo>
                <a:lnTo>
                  <a:pt x="1047186" y="736600"/>
                </a:lnTo>
                <a:lnTo>
                  <a:pt x="1002224" y="762000"/>
                </a:lnTo>
                <a:lnTo>
                  <a:pt x="964693" y="774700"/>
                </a:lnTo>
                <a:lnTo>
                  <a:pt x="933237" y="800100"/>
                </a:lnTo>
                <a:lnTo>
                  <a:pt x="883130" y="850900"/>
                </a:lnTo>
                <a:lnTo>
                  <a:pt x="861770" y="889000"/>
                </a:lnTo>
                <a:lnTo>
                  <a:pt x="841065" y="939800"/>
                </a:lnTo>
                <a:lnTo>
                  <a:pt x="819660" y="990600"/>
                </a:lnTo>
                <a:lnTo>
                  <a:pt x="796201" y="1041400"/>
                </a:lnTo>
                <a:lnTo>
                  <a:pt x="829088" y="1041400"/>
                </a:lnTo>
                <a:lnTo>
                  <a:pt x="930223" y="1003300"/>
                </a:lnTo>
                <a:lnTo>
                  <a:pt x="998475" y="952500"/>
                </a:lnTo>
                <a:lnTo>
                  <a:pt x="1066239" y="876300"/>
                </a:lnTo>
                <a:lnTo>
                  <a:pt x="1099631" y="825500"/>
                </a:lnTo>
                <a:lnTo>
                  <a:pt x="1132532" y="762000"/>
                </a:lnTo>
                <a:lnTo>
                  <a:pt x="1164818" y="698500"/>
                </a:lnTo>
              </a:path>
              <a:path w="1165225" h="2044700">
                <a:moveTo>
                  <a:pt x="379945" y="749300"/>
                </a:moveTo>
                <a:lnTo>
                  <a:pt x="355984" y="800100"/>
                </a:lnTo>
                <a:lnTo>
                  <a:pt x="342032" y="838200"/>
                </a:lnTo>
                <a:lnTo>
                  <a:pt x="337797" y="876300"/>
                </a:lnTo>
                <a:lnTo>
                  <a:pt x="342988" y="914400"/>
                </a:lnTo>
                <a:lnTo>
                  <a:pt x="357313" y="952500"/>
                </a:lnTo>
                <a:lnTo>
                  <a:pt x="380479" y="1003300"/>
                </a:lnTo>
                <a:lnTo>
                  <a:pt x="396627" y="977900"/>
                </a:lnTo>
                <a:lnTo>
                  <a:pt x="409460" y="952500"/>
                </a:lnTo>
                <a:lnTo>
                  <a:pt x="416593" y="914400"/>
                </a:lnTo>
                <a:lnTo>
                  <a:pt x="415641" y="863600"/>
                </a:lnTo>
                <a:lnTo>
                  <a:pt x="404220" y="812800"/>
                </a:lnTo>
                <a:lnTo>
                  <a:pt x="379945" y="7493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  <a:lnTo>
                  <a:pt x="483045" y="736600"/>
                </a:lnTo>
                <a:lnTo>
                  <a:pt x="523307" y="723900"/>
                </a:lnTo>
              </a:path>
              <a:path w="1165225" h="2044700">
                <a:moveTo>
                  <a:pt x="445309" y="723900"/>
                </a:moveTo>
                <a:lnTo>
                  <a:pt x="523307" y="723900"/>
                </a:lnTo>
              </a:path>
              <a:path w="1165225" h="2044700">
                <a:moveTo>
                  <a:pt x="382320" y="215900"/>
                </a:moveTo>
                <a:lnTo>
                  <a:pt x="340785" y="279400"/>
                </a:lnTo>
                <a:lnTo>
                  <a:pt x="306943" y="317500"/>
                </a:lnTo>
                <a:lnTo>
                  <a:pt x="280293" y="355600"/>
                </a:lnTo>
                <a:lnTo>
                  <a:pt x="260332" y="393700"/>
                </a:lnTo>
                <a:lnTo>
                  <a:pt x="246556" y="431800"/>
                </a:lnTo>
                <a:lnTo>
                  <a:pt x="238464" y="469900"/>
                </a:lnTo>
                <a:lnTo>
                  <a:pt x="235553" y="508000"/>
                </a:lnTo>
                <a:lnTo>
                  <a:pt x="237319" y="558800"/>
                </a:lnTo>
                <a:lnTo>
                  <a:pt x="243261" y="596900"/>
                </a:lnTo>
                <a:lnTo>
                  <a:pt x="252874" y="660400"/>
                </a:lnTo>
                <a:lnTo>
                  <a:pt x="265658" y="723900"/>
                </a:lnTo>
                <a:lnTo>
                  <a:pt x="289534" y="698500"/>
                </a:lnTo>
                <a:lnTo>
                  <a:pt x="312584" y="673100"/>
                </a:lnTo>
                <a:lnTo>
                  <a:pt x="334197" y="635000"/>
                </a:lnTo>
                <a:lnTo>
                  <a:pt x="353766" y="609600"/>
                </a:lnTo>
                <a:lnTo>
                  <a:pt x="370681" y="571500"/>
                </a:lnTo>
                <a:lnTo>
                  <a:pt x="384333" y="533400"/>
                </a:lnTo>
                <a:lnTo>
                  <a:pt x="394112" y="482600"/>
                </a:lnTo>
                <a:lnTo>
                  <a:pt x="399410" y="431800"/>
                </a:lnTo>
                <a:lnTo>
                  <a:pt x="399616" y="368300"/>
                </a:lnTo>
                <a:lnTo>
                  <a:pt x="394123" y="292100"/>
                </a:lnTo>
                <a:lnTo>
                  <a:pt x="382320" y="2159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</a:path>
              <a:path w="1165225" h="2044700">
                <a:moveTo>
                  <a:pt x="780166" y="558800"/>
                </a:moveTo>
                <a:lnTo>
                  <a:pt x="562479" y="558800"/>
                </a:lnTo>
                <a:lnTo>
                  <a:pt x="523810" y="571500"/>
                </a:lnTo>
                <a:lnTo>
                  <a:pt x="484910" y="596900"/>
                </a:lnTo>
                <a:lnTo>
                  <a:pt x="443486" y="622300"/>
                </a:lnTo>
                <a:lnTo>
                  <a:pt x="397248" y="660400"/>
                </a:lnTo>
                <a:lnTo>
                  <a:pt x="343903" y="711200"/>
                </a:lnTo>
                <a:lnTo>
                  <a:pt x="376071" y="711200"/>
                </a:lnTo>
                <a:lnTo>
                  <a:pt x="409762" y="723900"/>
                </a:lnTo>
                <a:lnTo>
                  <a:pt x="566426" y="723900"/>
                </a:lnTo>
                <a:lnTo>
                  <a:pt x="612739" y="711200"/>
                </a:lnTo>
                <a:lnTo>
                  <a:pt x="662578" y="685800"/>
                </a:lnTo>
                <a:lnTo>
                  <a:pt x="716279" y="660400"/>
                </a:lnTo>
                <a:lnTo>
                  <a:pt x="774174" y="622300"/>
                </a:lnTo>
                <a:lnTo>
                  <a:pt x="836599" y="571500"/>
                </a:lnTo>
                <a:lnTo>
                  <a:pt x="780166" y="558800"/>
                </a:lnTo>
              </a:path>
              <a:path w="1165225" h="2044700">
                <a:moveTo>
                  <a:pt x="603206" y="558800"/>
                </a:moveTo>
                <a:lnTo>
                  <a:pt x="730645" y="558800"/>
                </a:lnTo>
              </a:path>
              <a:path w="1165225" h="2044700">
                <a:moveTo>
                  <a:pt x="91717" y="508000"/>
                </a:moveTo>
                <a:lnTo>
                  <a:pt x="15328" y="508000"/>
                </a:lnTo>
                <a:lnTo>
                  <a:pt x="0" y="517720"/>
                </a:lnTo>
                <a:lnTo>
                  <a:pt x="0" y="647700"/>
                </a:lnTo>
                <a:lnTo>
                  <a:pt x="55549" y="647700"/>
                </a:lnTo>
                <a:lnTo>
                  <a:pt x="95632" y="622300"/>
                </a:lnTo>
                <a:lnTo>
                  <a:pt x="125352" y="596900"/>
                </a:lnTo>
                <a:lnTo>
                  <a:pt x="141903" y="571500"/>
                </a:lnTo>
                <a:lnTo>
                  <a:pt x="142481" y="546100"/>
                </a:lnTo>
                <a:lnTo>
                  <a:pt x="132365" y="533400"/>
                </a:lnTo>
                <a:lnTo>
                  <a:pt x="114944" y="520700"/>
                </a:lnTo>
                <a:lnTo>
                  <a:pt x="91717" y="508000"/>
                </a:lnTo>
              </a:path>
              <a:path w="1165225" h="2044700">
                <a:moveTo>
                  <a:pt x="730645" y="558800"/>
                </a:moveTo>
                <a:lnTo>
                  <a:pt x="603206" y="558800"/>
                </a:lnTo>
              </a:path>
              <a:path w="1165225" h="2044700">
                <a:moveTo>
                  <a:pt x="687022" y="546100"/>
                </a:moveTo>
                <a:lnTo>
                  <a:pt x="648284" y="546100"/>
                </a:lnTo>
                <a:lnTo>
                  <a:pt x="603206" y="558800"/>
                </a:lnTo>
                <a:lnTo>
                  <a:pt x="730645" y="558800"/>
                </a:lnTo>
                <a:lnTo>
                  <a:pt x="687022" y="546100"/>
                </a:lnTo>
              </a:path>
              <a:path w="1165225" h="2044700">
                <a:moveTo>
                  <a:pt x="746150" y="101600"/>
                </a:moveTo>
                <a:lnTo>
                  <a:pt x="688806" y="139700"/>
                </a:lnTo>
                <a:lnTo>
                  <a:pt x="641015" y="177800"/>
                </a:lnTo>
                <a:lnTo>
                  <a:pt x="601714" y="203200"/>
                </a:lnTo>
                <a:lnTo>
                  <a:pt x="569840" y="228600"/>
                </a:lnTo>
                <a:lnTo>
                  <a:pt x="544332" y="266700"/>
                </a:lnTo>
                <a:lnTo>
                  <a:pt x="524127" y="292100"/>
                </a:lnTo>
                <a:lnTo>
                  <a:pt x="508162" y="330200"/>
                </a:lnTo>
                <a:lnTo>
                  <a:pt x="495376" y="368300"/>
                </a:lnTo>
                <a:lnTo>
                  <a:pt x="484707" y="419100"/>
                </a:lnTo>
                <a:lnTo>
                  <a:pt x="475091" y="469900"/>
                </a:lnTo>
                <a:lnTo>
                  <a:pt x="465467" y="533400"/>
                </a:lnTo>
                <a:lnTo>
                  <a:pt x="526546" y="508000"/>
                </a:lnTo>
                <a:lnTo>
                  <a:pt x="556717" y="482600"/>
                </a:lnTo>
                <a:lnTo>
                  <a:pt x="586206" y="457200"/>
                </a:lnTo>
                <a:lnTo>
                  <a:pt x="614688" y="431800"/>
                </a:lnTo>
                <a:lnTo>
                  <a:pt x="641836" y="393700"/>
                </a:lnTo>
                <a:lnTo>
                  <a:pt x="667325" y="355600"/>
                </a:lnTo>
                <a:lnTo>
                  <a:pt x="690826" y="304800"/>
                </a:lnTo>
                <a:lnTo>
                  <a:pt x="712015" y="254000"/>
                </a:lnTo>
                <a:lnTo>
                  <a:pt x="730565" y="177800"/>
                </a:lnTo>
                <a:lnTo>
                  <a:pt x="746150" y="101600"/>
                </a:lnTo>
              </a:path>
              <a:path w="1165225" h="2044700">
                <a:moveTo>
                  <a:pt x="242023" y="0"/>
                </a:moveTo>
                <a:lnTo>
                  <a:pt x="185467" y="38100"/>
                </a:lnTo>
                <a:lnTo>
                  <a:pt x="138382" y="63500"/>
                </a:lnTo>
                <a:lnTo>
                  <a:pt x="99737" y="101600"/>
                </a:lnTo>
                <a:lnTo>
                  <a:pt x="68501" y="127000"/>
                </a:lnTo>
                <a:lnTo>
                  <a:pt x="24136" y="190500"/>
                </a:lnTo>
                <a:lnTo>
                  <a:pt x="8945" y="228600"/>
                </a:lnTo>
                <a:lnTo>
                  <a:pt x="0" y="257228"/>
                </a:lnTo>
                <a:lnTo>
                  <a:pt x="0" y="419510"/>
                </a:lnTo>
                <a:lnTo>
                  <a:pt x="977" y="419100"/>
                </a:lnTo>
                <a:lnTo>
                  <a:pt x="31138" y="393700"/>
                </a:lnTo>
                <a:lnTo>
                  <a:pt x="60876" y="381000"/>
                </a:lnTo>
                <a:lnTo>
                  <a:pt x="89844" y="355600"/>
                </a:lnTo>
                <a:lnTo>
                  <a:pt x="117698" y="317500"/>
                </a:lnTo>
                <a:lnTo>
                  <a:pt x="144090" y="292100"/>
                </a:lnTo>
                <a:lnTo>
                  <a:pt x="168675" y="241300"/>
                </a:lnTo>
                <a:lnTo>
                  <a:pt x="191107" y="203200"/>
                </a:lnTo>
                <a:lnTo>
                  <a:pt x="211040" y="139700"/>
                </a:lnTo>
                <a:lnTo>
                  <a:pt x="228127" y="76200"/>
                </a:lnTo>
                <a:lnTo>
                  <a:pt x="242023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" name="object 58"/>
          <p:cNvSpPr/>
          <p:nvPr/>
        </p:nvSpPr>
        <p:spPr>
          <a:xfrm>
            <a:off x="6788150" y="8122915"/>
            <a:ext cx="847367" cy="1903039"/>
          </a:xfrm>
          <a:custGeom>
            <a:avLst/>
            <a:gdLst/>
            <a:ahLst/>
            <a:cxnLst/>
            <a:rect l="l" t="t" r="r" b="b"/>
            <a:pathLst>
              <a:path w="836930" h="1879600">
                <a:moveTo>
                  <a:pt x="836384" y="1750469"/>
                </a:moveTo>
                <a:lnTo>
                  <a:pt x="836384" y="1452042"/>
                </a:lnTo>
                <a:lnTo>
                  <a:pt x="815167" y="1473200"/>
                </a:lnTo>
                <a:lnTo>
                  <a:pt x="769040" y="1536700"/>
                </a:lnTo>
                <a:lnTo>
                  <a:pt x="749151" y="1574800"/>
                </a:lnTo>
                <a:lnTo>
                  <a:pt x="731891" y="1625600"/>
                </a:lnTo>
                <a:lnTo>
                  <a:pt x="717641" y="1676400"/>
                </a:lnTo>
                <a:lnTo>
                  <a:pt x="706787" y="1739900"/>
                </a:lnTo>
                <a:lnTo>
                  <a:pt x="699711" y="1803400"/>
                </a:lnTo>
                <a:lnTo>
                  <a:pt x="696798" y="1879600"/>
                </a:lnTo>
                <a:lnTo>
                  <a:pt x="747464" y="1841500"/>
                </a:lnTo>
                <a:lnTo>
                  <a:pt x="790066" y="1803400"/>
                </a:lnTo>
                <a:lnTo>
                  <a:pt x="825285" y="1765300"/>
                </a:lnTo>
                <a:lnTo>
                  <a:pt x="836384" y="1750469"/>
                </a:lnTo>
              </a:path>
              <a:path w="836930" h="1879600">
                <a:moveTo>
                  <a:pt x="394665" y="1092200"/>
                </a:moveTo>
                <a:lnTo>
                  <a:pt x="367073" y="1104900"/>
                </a:lnTo>
                <a:lnTo>
                  <a:pt x="339806" y="1130300"/>
                </a:lnTo>
                <a:lnTo>
                  <a:pt x="313247" y="1143000"/>
                </a:lnTo>
                <a:lnTo>
                  <a:pt x="287779" y="1181100"/>
                </a:lnTo>
                <a:lnTo>
                  <a:pt x="263785" y="1206500"/>
                </a:lnTo>
                <a:lnTo>
                  <a:pt x="241650" y="1244600"/>
                </a:lnTo>
                <a:lnTo>
                  <a:pt x="221757" y="1282700"/>
                </a:lnTo>
                <a:lnTo>
                  <a:pt x="204489" y="1333500"/>
                </a:lnTo>
                <a:lnTo>
                  <a:pt x="190230" y="1384300"/>
                </a:lnTo>
                <a:lnTo>
                  <a:pt x="179364" y="1447800"/>
                </a:lnTo>
                <a:lnTo>
                  <a:pt x="172273" y="1511300"/>
                </a:lnTo>
                <a:lnTo>
                  <a:pt x="169341" y="1587500"/>
                </a:lnTo>
                <a:lnTo>
                  <a:pt x="220005" y="1549400"/>
                </a:lnTo>
                <a:lnTo>
                  <a:pt x="262605" y="1511300"/>
                </a:lnTo>
                <a:lnTo>
                  <a:pt x="297822" y="1473200"/>
                </a:lnTo>
                <a:lnTo>
                  <a:pt x="326336" y="1435100"/>
                </a:lnTo>
                <a:lnTo>
                  <a:pt x="348825" y="1409700"/>
                </a:lnTo>
                <a:lnTo>
                  <a:pt x="365971" y="1371600"/>
                </a:lnTo>
                <a:lnTo>
                  <a:pt x="378451" y="1333500"/>
                </a:lnTo>
                <a:lnTo>
                  <a:pt x="386946" y="1295400"/>
                </a:lnTo>
                <a:lnTo>
                  <a:pt x="392135" y="1257300"/>
                </a:lnTo>
                <a:lnTo>
                  <a:pt x="394698" y="1206500"/>
                </a:lnTo>
                <a:lnTo>
                  <a:pt x="395315" y="1155700"/>
                </a:lnTo>
                <a:lnTo>
                  <a:pt x="394665" y="1092200"/>
                </a:lnTo>
              </a:path>
              <a:path w="836930" h="1879600">
                <a:moveTo>
                  <a:pt x="575729" y="863600"/>
                </a:moveTo>
                <a:lnTo>
                  <a:pt x="538048" y="914400"/>
                </a:lnTo>
                <a:lnTo>
                  <a:pt x="506491" y="977900"/>
                </a:lnTo>
                <a:lnTo>
                  <a:pt x="494425" y="1016000"/>
                </a:lnTo>
                <a:lnTo>
                  <a:pt x="485592" y="1054100"/>
                </a:lnTo>
                <a:lnTo>
                  <a:pt x="480557" y="1092200"/>
                </a:lnTo>
                <a:lnTo>
                  <a:pt x="479888" y="1143000"/>
                </a:lnTo>
                <a:lnTo>
                  <a:pt x="484151" y="1193800"/>
                </a:lnTo>
                <a:lnTo>
                  <a:pt x="493914" y="1257300"/>
                </a:lnTo>
                <a:lnTo>
                  <a:pt x="509743" y="1320800"/>
                </a:lnTo>
                <a:lnTo>
                  <a:pt x="532206" y="1397000"/>
                </a:lnTo>
                <a:lnTo>
                  <a:pt x="520839" y="1409700"/>
                </a:lnTo>
                <a:lnTo>
                  <a:pt x="656478" y="1409700"/>
                </a:lnTo>
                <a:lnTo>
                  <a:pt x="704323" y="1397000"/>
                </a:lnTo>
                <a:lnTo>
                  <a:pt x="746179" y="1397000"/>
                </a:lnTo>
                <a:lnTo>
                  <a:pt x="783348" y="1384300"/>
                </a:lnTo>
                <a:lnTo>
                  <a:pt x="817130" y="1371600"/>
                </a:lnTo>
                <a:lnTo>
                  <a:pt x="832979" y="1358900"/>
                </a:lnTo>
                <a:lnTo>
                  <a:pt x="562076" y="1358900"/>
                </a:lnTo>
                <a:lnTo>
                  <a:pt x="590486" y="1308100"/>
                </a:lnTo>
                <a:lnTo>
                  <a:pt x="612872" y="1257300"/>
                </a:lnTo>
                <a:lnTo>
                  <a:pt x="629430" y="1219200"/>
                </a:lnTo>
                <a:lnTo>
                  <a:pt x="640357" y="1181100"/>
                </a:lnTo>
                <a:lnTo>
                  <a:pt x="645851" y="1143000"/>
                </a:lnTo>
                <a:lnTo>
                  <a:pt x="646108" y="1104900"/>
                </a:lnTo>
                <a:lnTo>
                  <a:pt x="641324" y="1066800"/>
                </a:lnTo>
                <a:lnTo>
                  <a:pt x="631698" y="1016000"/>
                </a:lnTo>
                <a:lnTo>
                  <a:pt x="617425" y="965200"/>
                </a:lnTo>
                <a:lnTo>
                  <a:pt x="598703" y="914400"/>
                </a:lnTo>
                <a:lnTo>
                  <a:pt x="575729" y="863600"/>
                </a:lnTo>
              </a:path>
              <a:path w="836930" h="1879600">
                <a:moveTo>
                  <a:pt x="562076" y="1358900"/>
                </a:moveTo>
                <a:lnTo>
                  <a:pt x="832979" y="1358900"/>
                </a:lnTo>
              </a:path>
              <a:path w="836930" h="1879600">
                <a:moveTo>
                  <a:pt x="832979" y="1358900"/>
                </a:moveTo>
                <a:lnTo>
                  <a:pt x="562076" y="1358900"/>
                </a:lnTo>
              </a:path>
              <a:path w="836930" h="1879600">
                <a:moveTo>
                  <a:pt x="836384" y="1356171"/>
                </a:moveTo>
                <a:lnTo>
                  <a:pt x="836384" y="1182453"/>
                </a:lnTo>
                <a:lnTo>
                  <a:pt x="799814" y="1193800"/>
                </a:lnTo>
                <a:lnTo>
                  <a:pt x="756902" y="1206500"/>
                </a:lnTo>
                <a:lnTo>
                  <a:pt x="711841" y="1231900"/>
                </a:lnTo>
                <a:lnTo>
                  <a:pt x="664462" y="1270000"/>
                </a:lnTo>
                <a:lnTo>
                  <a:pt x="614597" y="1308100"/>
                </a:lnTo>
                <a:lnTo>
                  <a:pt x="562076" y="1358900"/>
                </a:lnTo>
                <a:lnTo>
                  <a:pt x="832979" y="1358900"/>
                </a:lnTo>
                <a:lnTo>
                  <a:pt x="836384" y="1356171"/>
                </a:lnTo>
              </a:path>
              <a:path w="836930" h="1879600">
                <a:moveTo>
                  <a:pt x="494220" y="876300"/>
                </a:moveTo>
                <a:lnTo>
                  <a:pt x="339051" y="876300"/>
                </a:lnTo>
                <a:lnTo>
                  <a:pt x="302945" y="889000"/>
                </a:lnTo>
                <a:lnTo>
                  <a:pt x="265302" y="901700"/>
                </a:lnTo>
                <a:lnTo>
                  <a:pt x="225993" y="914400"/>
                </a:lnTo>
                <a:lnTo>
                  <a:pt x="184891" y="939800"/>
                </a:lnTo>
                <a:lnTo>
                  <a:pt x="141868" y="965200"/>
                </a:lnTo>
                <a:lnTo>
                  <a:pt x="96797" y="1003300"/>
                </a:lnTo>
                <a:lnTo>
                  <a:pt x="49550" y="1054100"/>
                </a:lnTo>
                <a:lnTo>
                  <a:pt x="0" y="1104900"/>
                </a:lnTo>
                <a:lnTo>
                  <a:pt x="171939" y="1104900"/>
                </a:lnTo>
                <a:lnTo>
                  <a:pt x="214877" y="1092200"/>
                </a:lnTo>
                <a:lnTo>
                  <a:pt x="252881" y="1092200"/>
                </a:lnTo>
                <a:lnTo>
                  <a:pt x="287300" y="1079500"/>
                </a:lnTo>
                <a:lnTo>
                  <a:pt x="319487" y="1054100"/>
                </a:lnTo>
                <a:lnTo>
                  <a:pt x="350792" y="1028700"/>
                </a:lnTo>
                <a:lnTo>
                  <a:pt x="382567" y="1003300"/>
                </a:lnTo>
                <a:lnTo>
                  <a:pt x="416162" y="965200"/>
                </a:lnTo>
                <a:lnTo>
                  <a:pt x="452930" y="927100"/>
                </a:lnTo>
                <a:lnTo>
                  <a:pt x="494220" y="876300"/>
                </a:lnTo>
              </a:path>
              <a:path w="836930" h="1879600">
                <a:moveTo>
                  <a:pt x="664146" y="698500"/>
                </a:moveTo>
                <a:lnTo>
                  <a:pt x="697724" y="749300"/>
                </a:lnTo>
                <a:lnTo>
                  <a:pt x="726745" y="787400"/>
                </a:lnTo>
                <a:lnTo>
                  <a:pt x="755942" y="812800"/>
                </a:lnTo>
                <a:lnTo>
                  <a:pt x="833785" y="838200"/>
                </a:lnTo>
                <a:lnTo>
                  <a:pt x="836384" y="838768"/>
                </a:lnTo>
                <a:lnTo>
                  <a:pt x="836384" y="768937"/>
                </a:lnTo>
                <a:lnTo>
                  <a:pt x="828603" y="762000"/>
                </a:lnTo>
                <a:lnTo>
                  <a:pt x="788874" y="736600"/>
                </a:lnTo>
                <a:lnTo>
                  <a:pt x="735017" y="723900"/>
                </a:lnTo>
                <a:lnTo>
                  <a:pt x="664146" y="698500"/>
                </a:lnTo>
              </a:path>
              <a:path w="836930" h="1879600">
                <a:moveTo>
                  <a:pt x="80048" y="406400"/>
                </a:moveTo>
                <a:lnTo>
                  <a:pt x="114371" y="457200"/>
                </a:lnTo>
                <a:lnTo>
                  <a:pt x="145403" y="508000"/>
                </a:lnTo>
                <a:lnTo>
                  <a:pt x="174321" y="546100"/>
                </a:lnTo>
                <a:lnTo>
                  <a:pt x="202300" y="584200"/>
                </a:lnTo>
                <a:lnTo>
                  <a:pt x="260145" y="635000"/>
                </a:lnTo>
                <a:lnTo>
                  <a:pt x="292362" y="660400"/>
                </a:lnTo>
                <a:lnTo>
                  <a:pt x="328343" y="673100"/>
                </a:lnTo>
                <a:lnTo>
                  <a:pt x="369264" y="685800"/>
                </a:lnTo>
                <a:lnTo>
                  <a:pt x="416301" y="698500"/>
                </a:lnTo>
                <a:lnTo>
                  <a:pt x="470629" y="698500"/>
                </a:lnTo>
                <a:lnTo>
                  <a:pt x="533425" y="711200"/>
                </a:lnTo>
                <a:lnTo>
                  <a:pt x="520359" y="685800"/>
                </a:lnTo>
                <a:lnTo>
                  <a:pt x="505250" y="660400"/>
                </a:lnTo>
                <a:lnTo>
                  <a:pt x="487365" y="622300"/>
                </a:lnTo>
                <a:lnTo>
                  <a:pt x="465966" y="596900"/>
                </a:lnTo>
                <a:lnTo>
                  <a:pt x="440319" y="571500"/>
                </a:lnTo>
                <a:lnTo>
                  <a:pt x="409687" y="533400"/>
                </a:lnTo>
                <a:lnTo>
                  <a:pt x="373336" y="508000"/>
                </a:lnTo>
                <a:lnTo>
                  <a:pt x="330531" y="482600"/>
                </a:lnTo>
                <a:lnTo>
                  <a:pt x="280534" y="457200"/>
                </a:lnTo>
                <a:lnTo>
                  <a:pt x="222612" y="444500"/>
                </a:lnTo>
                <a:lnTo>
                  <a:pt x="156028" y="419100"/>
                </a:lnTo>
                <a:lnTo>
                  <a:pt x="80048" y="406400"/>
                </a:lnTo>
              </a:path>
              <a:path w="836930" h="1879600">
                <a:moveTo>
                  <a:pt x="673519" y="495300"/>
                </a:moveTo>
                <a:lnTo>
                  <a:pt x="687156" y="558800"/>
                </a:lnTo>
                <a:lnTo>
                  <a:pt x="701849" y="609600"/>
                </a:lnTo>
                <a:lnTo>
                  <a:pt x="747402" y="660400"/>
                </a:lnTo>
                <a:lnTo>
                  <a:pt x="784758" y="685800"/>
                </a:lnTo>
                <a:lnTo>
                  <a:pt x="836167" y="711200"/>
                </a:lnTo>
                <a:lnTo>
                  <a:pt x="832658" y="685800"/>
                </a:lnTo>
                <a:lnTo>
                  <a:pt x="823810" y="647700"/>
                </a:lnTo>
                <a:lnTo>
                  <a:pt x="806550" y="609600"/>
                </a:lnTo>
                <a:lnTo>
                  <a:pt x="777798" y="571500"/>
                </a:lnTo>
                <a:lnTo>
                  <a:pt x="734480" y="533400"/>
                </a:lnTo>
                <a:lnTo>
                  <a:pt x="673519" y="495300"/>
                </a:lnTo>
              </a:path>
              <a:path w="836930" h="1879600">
                <a:moveTo>
                  <a:pt x="611149" y="88900"/>
                </a:moveTo>
                <a:lnTo>
                  <a:pt x="576799" y="139700"/>
                </a:lnTo>
                <a:lnTo>
                  <a:pt x="548606" y="190500"/>
                </a:lnTo>
                <a:lnTo>
                  <a:pt x="526335" y="241300"/>
                </a:lnTo>
                <a:lnTo>
                  <a:pt x="509752" y="279400"/>
                </a:lnTo>
                <a:lnTo>
                  <a:pt x="498623" y="317500"/>
                </a:lnTo>
                <a:lnTo>
                  <a:pt x="492713" y="355600"/>
                </a:lnTo>
                <a:lnTo>
                  <a:pt x="491790" y="393700"/>
                </a:lnTo>
                <a:lnTo>
                  <a:pt x="495617" y="431800"/>
                </a:lnTo>
                <a:lnTo>
                  <a:pt x="503962" y="469900"/>
                </a:lnTo>
                <a:lnTo>
                  <a:pt x="516590" y="520700"/>
                </a:lnTo>
                <a:lnTo>
                  <a:pt x="533267" y="571500"/>
                </a:lnTo>
                <a:lnTo>
                  <a:pt x="553758" y="635000"/>
                </a:lnTo>
                <a:lnTo>
                  <a:pt x="574255" y="609600"/>
                </a:lnTo>
                <a:lnTo>
                  <a:pt x="593815" y="584200"/>
                </a:lnTo>
                <a:lnTo>
                  <a:pt x="611861" y="546100"/>
                </a:lnTo>
                <a:lnTo>
                  <a:pt x="627819" y="520700"/>
                </a:lnTo>
                <a:lnTo>
                  <a:pt x="641111" y="482600"/>
                </a:lnTo>
                <a:lnTo>
                  <a:pt x="651162" y="444500"/>
                </a:lnTo>
                <a:lnTo>
                  <a:pt x="657396" y="393700"/>
                </a:lnTo>
                <a:lnTo>
                  <a:pt x="659236" y="342900"/>
                </a:lnTo>
                <a:lnTo>
                  <a:pt x="656108" y="292100"/>
                </a:lnTo>
                <a:lnTo>
                  <a:pt x="647435" y="228600"/>
                </a:lnTo>
                <a:lnTo>
                  <a:pt x="632640" y="165100"/>
                </a:lnTo>
                <a:lnTo>
                  <a:pt x="611149" y="88900"/>
                </a:lnTo>
              </a:path>
              <a:path w="836930" h="1879600">
                <a:moveTo>
                  <a:pt x="109131" y="0"/>
                </a:moveTo>
                <a:lnTo>
                  <a:pt x="121458" y="63500"/>
                </a:lnTo>
                <a:lnTo>
                  <a:pt x="133729" y="114300"/>
                </a:lnTo>
                <a:lnTo>
                  <a:pt x="146732" y="165100"/>
                </a:lnTo>
                <a:lnTo>
                  <a:pt x="161261" y="203200"/>
                </a:lnTo>
                <a:lnTo>
                  <a:pt x="178106" y="241300"/>
                </a:lnTo>
                <a:lnTo>
                  <a:pt x="198059" y="279400"/>
                </a:lnTo>
                <a:lnTo>
                  <a:pt x="250455" y="330200"/>
                </a:lnTo>
                <a:lnTo>
                  <a:pt x="284481" y="355600"/>
                </a:lnTo>
                <a:lnTo>
                  <a:pt x="324781" y="381000"/>
                </a:lnTo>
                <a:lnTo>
                  <a:pt x="372146" y="406400"/>
                </a:lnTo>
                <a:lnTo>
                  <a:pt x="427367" y="444500"/>
                </a:lnTo>
                <a:lnTo>
                  <a:pt x="425583" y="406400"/>
                </a:lnTo>
                <a:lnTo>
                  <a:pt x="415526" y="342900"/>
                </a:lnTo>
                <a:lnTo>
                  <a:pt x="405697" y="304800"/>
                </a:lnTo>
                <a:lnTo>
                  <a:pt x="391631" y="266700"/>
                </a:lnTo>
                <a:lnTo>
                  <a:pt x="372548" y="228600"/>
                </a:lnTo>
                <a:lnTo>
                  <a:pt x="347670" y="190500"/>
                </a:lnTo>
                <a:lnTo>
                  <a:pt x="316221" y="152400"/>
                </a:lnTo>
                <a:lnTo>
                  <a:pt x="277420" y="114300"/>
                </a:lnTo>
                <a:lnTo>
                  <a:pt x="230490" y="76200"/>
                </a:lnTo>
                <a:lnTo>
                  <a:pt x="174653" y="38100"/>
                </a:lnTo>
                <a:lnTo>
                  <a:pt x="109131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" name="object 59"/>
          <p:cNvSpPr/>
          <p:nvPr/>
        </p:nvSpPr>
        <p:spPr>
          <a:xfrm>
            <a:off x="6788150" y="8122915"/>
            <a:ext cx="846814" cy="190303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" name="object 61"/>
          <p:cNvSpPr txBox="1"/>
          <p:nvPr/>
        </p:nvSpPr>
        <p:spPr>
          <a:xfrm>
            <a:off x="7182657" y="10480348"/>
            <a:ext cx="154943" cy="146459"/>
          </a:xfrm>
          <a:prstGeom prst="rect">
            <a:avLst/>
          </a:prstGeom>
        </p:spPr>
        <p:txBody>
          <a:bodyPr vert="horz" wrap="square" lIns="0" tIns="4500" rIns="0" bIns="0" rtlCol="0">
            <a:spAutoFit/>
          </a:bodyPr>
          <a:lstStyle/>
          <a:p>
            <a:pPr marL="12859">
              <a:spcBef>
                <a:spcPts val="35"/>
              </a:spcBef>
            </a:pPr>
            <a:r>
              <a:rPr sz="911" spc="-5" dirty="0">
                <a:solidFill>
                  <a:srgbClr val="FFFFFF"/>
                </a:solidFill>
                <a:latin typeface="Helvetica"/>
                <a:cs typeface="Helvetica"/>
              </a:rPr>
              <a:t>15</a:t>
            </a:r>
            <a:endParaRPr sz="911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8258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458EDB5D-D86B-AA0A-5F0C-781CD59D3C77}"/>
              </a:ext>
            </a:extLst>
          </p:cNvPr>
          <p:cNvSpPr/>
          <p:nvPr/>
        </p:nvSpPr>
        <p:spPr>
          <a:xfrm>
            <a:off x="3740150" y="5"/>
            <a:ext cx="509066" cy="108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2310765" y="2817293"/>
            <a:ext cx="4810317" cy="68563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01" marR="9001" algn="just">
              <a:lnSpc>
                <a:spcPct val="107000"/>
              </a:lnSpc>
              <a:spcAft>
                <a:spcPts val="810"/>
              </a:spcAft>
            </a:pP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It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gives us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great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pleasure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welcome you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MEPOS 2023, The 10th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Middle East Pediatric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Orthopedic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Society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Annual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Conference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, in Doha, Qatar. The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scientific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program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will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provide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an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excellent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learning opportunity and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give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most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up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to date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insights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contemporary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care by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faculty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that has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outstanding speakers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from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region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as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well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as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international world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leaders in our field. The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keynote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speakers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will be </a:t>
            </a:r>
            <a:r>
              <a:rPr lang="en-US" sz="1215" spc="-4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Dr. Kai </a:t>
            </a:r>
            <a:r>
              <a:rPr lang="en-US" sz="1215" spc="-41" dirty="0" err="1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Ziebart</a:t>
            </a:r>
            <a:r>
              <a:rPr lang="en-US" sz="1215" spc="-4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from Switzerland, Professor Muharram </a:t>
            </a:r>
            <a:r>
              <a:rPr lang="en-US" sz="1215" spc="-41" dirty="0" err="1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Yazici</a:t>
            </a:r>
            <a:r>
              <a:rPr lang="en-US" sz="1215" spc="-4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from Turkey and Dr. Benjamin Shore from the USA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who will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share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their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vast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experience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in pediatric hip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surgery. The pre-course will consist of an infant hip course with real babies.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There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will also be a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parallel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session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Allied Health Professionals and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free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paper session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podium and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presentations.</a:t>
            </a:r>
            <a:endParaRPr lang="en-US" sz="1215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001" marR="9001" algn="just">
              <a:lnSpc>
                <a:spcPct val="107000"/>
              </a:lnSpc>
              <a:spcAft>
                <a:spcPts val="810"/>
              </a:spcAft>
            </a:pP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It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our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sincere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hope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that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as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many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delegates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attend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as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possible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that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we</a:t>
            </a:r>
            <a:r>
              <a:rPr lang="en-US" sz="1215" spc="-6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can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catch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up with old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friends,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renew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acquaintances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as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well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as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make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new friends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collaborations.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Doha is a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beautiful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city with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plenty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see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those who</a:t>
            </a:r>
            <a:r>
              <a:rPr lang="en-US" sz="1215" spc="-2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may</a:t>
            </a:r>
            <a:r>
              <a:rPr lang="en-US" sz="1215" spc="-2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wish</a:t>
            </a:r>
            <a:r>
              <a:rPr lang="en-US" sz="1215" spc="-2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to</a:t>
            </a:r>
            <a:r>
              <a:rPr lang="en-US" sz="1215" spc="-2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extend</a:t>
            </a:r>
            <a:r>
              <a:rPr lang="en-US" sz="1215" spc="-2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their</a:t>
            </a:r>
            <a:r>
              <a:rPr lang="en-US" sz="1215" spc="-2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2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stay.</a:t>
            </a:r>
            <a:r>
              <a:rPr lang="en-US" sz="1215" spc="-2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Doha recently hosted the FIFA World Cup 2022 and has been chosen as the Arab Tourism Capital for 2023. Both Sidra Medicine and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conference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hotel (Hilton)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are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well located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in the city with easy connections,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wonderful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restaurants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and close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proximity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the Corniche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those who wish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walk,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run or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cycle.</a:t>
            </a:r>
            <a:endParaRPr lang="en-US" sz="1215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001" marR="9001" algn="just">
              <a:lnSpc>
                <a:spcPct val="107000"/>
              </a:lnSpc>
              <a:spcAft>
                <a:spcPts val="810"/>
              </a:spcAft>
            </a:pP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The organizing and scientific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committee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extends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sincere welcome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you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all in Doha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what promises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be an </a:t>
            </a:r>
            <a:r>
              <a:rPr lang="en-US" sz="1215" spc="-1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excellent</a:t>
            </a:r>
            <a:r>
              <a:rPr lang="en-US" sz="1215" spc="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meeting.</a:t>
            </a:r>
            <a:endParaRPr lang="en-US" sz="1215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001" algn="just">
              <a:lnSpc>
                <a:spcPct val="107000"/>
              </a:lnSpc>
              <a:spcAft>
                <a:spcPts val="810"/>
              </a:spcAft>
            </a:pPr>
            <a:r>
              <a:rPr lang="en-US" sz="121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Thank</a:t>
            </a:r>
            <a:r>
              <a:rPr lang="en-US" sz="1215" spc="-10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15" spc="-4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You</a:t>
            </a:r>
            <a:endParaRPr lang="en-US" sz="1215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001" algn="just">
              <a:lnSpc>
                <a:spcPct val="107000"/>
              </a:lnSpc>
              <a:spcAft>
                <a:spcPts val="810"/>
              </a:spcAft>
            </a:pPr>
            <a:r>
              <a:rPr lang="en-US" sz="1215" b="1" spc="-4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Dr. </a:t>
            </a:r>
            <a:r>
              <a:rPr lang="en-US" sz="1215" b="1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Talal Ibrahim (Chair)</a:t>
            </a:r>
            <a:endParaRPr lang="en-US" sz="1215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001" marR="1222224">
              <a:lnSpc>
                <a:spcPct val="120000"/>
              </a:lnSpc>
              <a:spcAft>
                <a:spcPts val="810"/>
              </a:spcAft>
            </a:pP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Consultant Pediatric Orthopedic Surgeon &amp; Division Chief of Orthopedic Surgery, Sidra Medicine, Doha, Qatar </a:t>
            </a:r>
            <a:endParaRPr lang="en-US" sz="1215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001" algn="just">
              <a:lnSpc>
                <a:spcPct val="107000"/>
              </a:lnSpc>
              <a:spcAft>
                <a:spcPts val="810"/>
              </a:spcAft>
            </a:pPr>
            <a:r>
              <a:rPr lang="en-US" sz="1215" b="1" spc="-41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Dr. </a:t>
            </a:r>
            <a:r>
              <a:rPr lang="en-US" sz="1215" b="1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Ali Al </a:t>
            </a:r>
            <a:r>
              <a:rPr lang="en-US" sz="1215" b="1" spc="-5" dirty="0" err="1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Dossari</a:t>
            </a:r>
            <a:r>
              <a:rPr lang="en-US" sz="1215" b="1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 (Co-Chair)</a:t>
            </a:r>
            <a:endParaRPr lang="en-US" sz="1215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001" marR="1222224">
              <a:lnSpc>
                <a:spcPct val="120000"/>
              </a:lnSpc>
              <a:spcAft>
                <a:spcPts val="810"/>
              </a:spcAft>
            </a:pPr>
            <a:r>
              <a:rPr lang="en-US" sz="1215" spc="-5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Consultant Pediatric Orthopedic Surgeon &amp; Head of Pediatric Orthopedic Chapter – Saudi Orthopedic Association, King Saud Medical City, Riyadh, Kingdom of </a:t>
            </a:r>
            <a:r>
              <a:rPr lang="en-US" sz="1215" spc="-5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Arial" panose="020B0604020202020204" pitchFamily="34" charset="0"/>
              </a:rPr>
              <a:t>Saudi Arabia</a:t>
            </a:r>
            <a:endParaRPr lang="en-US" sz="1215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-12684"/>
            <a:ext cx="1968617" cy="10315630"/>
          </a:xfrm>
          <a:custGeom>
            <a:avLst/>
            <a:gdLst/>
            <a:ahLst/>
            <a:cxnLst/>
            <a:rect l="l" t="t" r="r" b="b"/>
            <a:pathLst>
              <a:path w="1944370" h="10188575">
                <a:moveTo>
                  <a:pt x="0" y="10188003"/>
                </a:moveTo>
                <a:lnTo>
                  <a:pt x="1944001" y="10188003"/>
                </a:lnTo>
                <a:lnTo>
                  <a:pt x="1944001" y="0"/>
                </a:lnTo>
                <a:lnTo>
                  <a:pt x="0" y="0"/>
                </a:lnTo>
                <a:lnTo>
                  <a:pt x="0" y="10188003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" name="object 5"/>
          <p:cNvSpPr/>
          <p:nvPr/>
        </p:nvSpPr>
        <p:spPr>
          <a:xfrm>
            <a:off x="2141373" y="2174255"/>
            <a:ext cx="5512899" cy="3280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" name="object 28"/>
          <p:cNvSpPr/>
          <p:nvPr/>
        </p:nvSpPr>
        <p:spPr>
          <a:xfrm>
            <a:off x="5280663" y="967496"/>
            <a:ext cx="2023908" cy="381894"/>
          </a:xfrm>
          <a:custGeom>
            <a:avLst/>
            <a:gdLst/>
            <a:ahLst/>
            <a:cxnLst/>
            <a:rect l="l" t="t" r="r" b="b"/>
            <a:pathLst>
              <a:path w="1998979" h="377190">
                <a:moveTo>
                  <a:pt x="817245" y="0"/>
                </a:moveTo>
                <a:lnTo>
                  <a:pt x="809155" y="0"/>
                </a:lnTo>
                <a:lnTo>
                  <a:pt x="807427" y="6032"/>
                </a:lnTo>
                <a:lnTo>
                  <a:pt x="805281" y="10248"/>
                </a:lnTo>
                <a:lnTo>
                  <a:pt x="802601" y="12750"/>
                </a:lnTo>
                <a:lnTo>
                  <a:pt x="799922" y="15163"/>
                </a:lnTo>
                <a:lnTo>
                  <a:pt x="796048" y="16370"/>
                </a:lnTo>
                <a:lnTo>
                  <a:pt x="484009" y="16370"/>
                </a:lnTo>
                <a:lnTo>
                  <a:pt x="484009" y="24460"/>
                </a:lnTo>
                <a:lnTo>
                  <a:pt x="500214" y="37655"/>
                </a:lnTo>
                <a:lnTo>
                  <a:pt x="500214" y="339610"/>
                </a:lnTo>
                <a:lnTo>
                  <a:pt x="484009" y="352793"/>
                </a:lnTo>
                <a:lnTo>
                  <a:pt x="484009" y="360895"/>
                </a:lnTo>
                <a:lnTo>
                  <a:pt x="802093" y="360895"/>
                </a:lnTo>
                <a:lnTo>
                  <a:pt x="805967" y="362102"/>
                </a:lnTo>
                <a:lnTo>
                  <a:pt x="808634" y="364426"/>
                </a:lnTo>
                <a:lnTo>
                  <a:pt x="811301" y="366839"/>
                </a:lnTo>
                <a:lnTo>
                  <a:pt x="813460" y="370979"/>
                </a:lnTo>
                <a:lnTo>
                  <a:pt x="815174" y="377088"/>
                </a:lnTo>
                <a:lnTo>
                  <a:pt x="823277" y="377088"/>
                </a:lnTo>
                <a:lnTo>
                  <a:pt x="823277" y="304126"/>
                </a:lnTo>
                <a:lnTo>
                  <a:pt x="575424" y="304126"/>
                </a:lnTo>
                <a:lnTo>
                  <a:pt x="575424" y="209702"/>
                </a:lnTo>
                <a:lnTo>
                  <a:pt x="741514" y="209702"/>
                </a:lnTo>
                <a:lnTo>
                  <a:pt x="741514" y="154901"/>
                </a:lnTo>
                <a:lnTo>
                  <a:pt x="575424" y="154901"/>
                </a:lnTo>
                <a:lnTo>
                  <a:pt x="575424" y="73151"/>
                </a:lnTo>
                <a:lnTo>
                  <a:pt x="817245" y="73151"/>
                </a:lnTo>
                <a:lnTo>
                  <a:pt x="817245" y="0"/>
                </a:lnTo>
              </a:path>
              <a:path w="1998979" h="377190">
                <a:moveTo>
                  <a:pt x="802093" y="304126"/>
                </a:moveTo>
                <a:lnTo>
                  <a:pt x="823277" y="304126"/>
                </a:lnTo>
              </a:path>
              <a:path w="1998979" h="377190">
                <a:moveTo>
                  <a:pt x="741514" y="209702"/>
                </a:moveTo>
                <a:lnTo>
                  <a:pt x="720318" y="209702"/>
                </a:lnTo>
              </a:path>
              <a:path w="1998979" h="377190">
                <a:moveTo>
                  <a:pt x="720318" y="154901"/>
                </a:moveTo>
                <a:lnTo>
                  <a:pt x="741514" y="154901"/>
                </a:lnTo>
              </a:path>
              <a:path w="1998979" h="377190">
                <a:moveTo>
                  <a:pt x="817245" y="73151"/>
                </a:moveTo>
                <a:lnTo>
                  <a:pt x="796048" y="73151"/>
                </a:lnTo>
              </a:path>
              <a:path w="1998979" h="377190">
                <a:moveTo>
                  <a:pt x="823277" y="304126"/>
                </a:moveTo>
                <a:lnTo>
                  <a:pt x="802093" y="304126"/>
                </a:lnTo>
              </a:path>
              <a:path w="1998979" h="377190">
                <a:moveTo>
                  <a:pt x="823277" y="287921"/>
                </a:moveTo>
                <a:lnTo>
                  <a:pt x="815174" y="287921"/>
                </a:lnTo>
                <a:lnTo>
                  <a:pt x="813460" y="293954"/>
                </a:lnTo>
                <a:lnTo>
                  <a:pt x="811301" y="298183"/>
                </a:lnTo>
                <a:lnTo>
                  <a:pt x="808634" y="300596"/>
                </a:lnTo>
                <a:lnTo>
                  <a:pt x="805967" y="302907"/>
                </a:lnTo>
                <a:lnTo>
                  <a:pt x="802093" y="304126"/>
                </a:lnTo>
                <a:lnTo>
                  <a:pt x="823277" y="304126"/>
                </a:lnTo>
                <a:lnTo>
                  <a:pt x="823277" y="287921"/>
                </a:lnTo>
              </a:path>
              <a:path w="1998979" h="377190">
                <a:moveTo>
                  <a:pt x="720318" y="209702"/>
                </a:moveTo>
                <a:lnTo>
                  <a:pt x="741514" y="209702"/>
                </a:lnTo>
              </a:path>
              <a:path w="1998979" h="377190">
                <a:moveTo>
                  <a:pt x="741514" y="209702"/>
                </a:moveTo>
                <a:lnTo>
                  <a:pt x="720318" y="209702"/>
                </a:lnTo>
                <a:lnTo>
                  <a:pt x="724204" y="210896"/>
                </a:lnTo>
                <a:lnTo>
                  <a:pt x="726884" y="213398"/>
                </a:lnTo>
                <a:lnTo>
                  <a:pt x="729538" y="215811"/>
                </a:lnTo>
                <a:lnTo>
                  <a:pt x="731697" y="219951"/>
                </a:lnTo>
                <a:lnTo>
                  <a:pt x="733412" y="225894"/>
                </a:lnTo>
                <a:lnTo>
                  <a:pt x="741514" y="225894"/>
                </a:lnTo>
                <a:lnTo>
                  <a:pt x="741514" y="209702"/>
                </a:lnTo>
              </a:path>
              <a:path w="1998979" h="377190">
                <a:moveTo>
                  <a:pt x="741514" y="154901"/>
                </a:moveTo>
                <a:lnTo>
                  <a:pt x="720318" y="154901"/>
                </a:lnTo>
              </a:path>
              <a:path w="1998979" h="377190">
                <a:moveTo>
                  <a:pt x="741514" y="138709"/>
                </a:moveTo>
                <a:lnTo>
                  <a:pt x="733412" y="138709"/>
                </a:lnTo>
                <a:lnTo>
                  <a:pt x="731697" y="144741"/>
                </a:lnTo>
                <a:lnTo>
                  <a:pt x="729538" y="148958"/>
                </a:lnTo>
                <a:lnTo>
                  <a:pt x="726884" y="151371"/>
                </a:lnTo>
                <a:lnTo>
                  <a:pt x="724204" y="153695"/>
                </a:lnTo>
                <a:lnTo>
                  <a:pt x="720318" y="154901"/>
                </a:lnTo>
                <a:lnTo>
                  <a:pt x="741514" y="154901"/>
                </a:lnTo>
                <a:lnTo>
                  <a:pt x="741514" y="138709"/>
                </a:lnTo>
              </a:path>
              <a:path w="1998979" h="377190">
                <a:moveTo>
                  <a:pt x="796048" y="73151"/>
                </a:moveTo>
                <a:lnTo>
                  <a:pt x="817245" y="73151"/>
                </a:lnTo>
              </a:path>
              <a:path w="1998979" h="377190">
                <a:moveTo>
                  <a:pt x="817245" y="73151"/>
                </a:moveTo>
                <a:lnTo>
                  <a:pt x="796048" y="73151"/>
                </a:lnTo>
                <a:lnTo>
                  <a:pt x="799922" y="74345"/>
                </a:lnTo>
                <a:lnTo>
                  <a:pt x="802601" y="76682"/>
                </a:lnTo>
                <a:lnTo>
                  <a:pt x="805281" y="79095"/>
                </a:lnTo>
                <a:lnTo>
                  <a:pt x="807427" y="83134"/>
                </a:lnTo>
                <a:lnTo>
                  <a:pt x="809155" y="89077"/>
                </a:lnTo>
                <a:lnTo>
                  <a:pt x="817245" y="89077"/>
                </a:lnTo>
                <a:lnTo>
                  <a:pt x="817245" y="73151"/>
                </a:lnTo>
              </a:path>
              <a:path w="1998979" h="377190">
                <a:moveTo>
                  <a:pt x="1966866" y="327558"/>
                </a:moveTo>
                <a:lnTo>
                  <a:pt x="1687652" y="327558"/>
                </a:lnTo>
                <a:lnTo>
                  <a:pt x="1693240" y="329704"/>
                </a:lnTo>
                <a:lnTo>
                  <a:pt x="1702638" y="334098"/>
                </a:lnTo>
                <a:lnTo>
                  <a:pt x="1736080" y="348460"/>
                </a:lnTo>
                <a:lnTo>
                  <a:pt x="1769719" y="358719"/>
                </a:lnTo>
                <a:lnTo>
                  <a:pt x="1803568" y="364875"/>
                </a:lnTo>
                <a:lnTo>
                  <a:pt x="1837639" y="366928"/>
                </a:lnTo>
                <a:lnTo>
                  <a:pt x="1856393" y="366345"/>
                </a:lnTo>
                <a:lnTo>
                  <a:pt x="1909064" y="357619"/>
                </a:lnTo>
                <a:lnTo>
                  <a:pt x="1947895" y="341899"/>
                </a:lnTo>
                <a:lnTo>
                  <a:pt x="1962901" y="331526"/>
                </a:lnTo>
                <a:lnTo>
                  <a:pt x="1966866" y="327558"/>
                </a:lnTo>
              </a:path>
              <a:path w="1998979" h="377190">
                <a:moveTo>
                  <a:pt x="1687652" y="327558"/>
                </a:moveTo>
                <a:lnTo>
                  <a:pt x="1966866" y="327558"/>
                </a:lnTo>
              </a:path>
              <a:path w="1998979" h="377190">
                <a:moveTo>
                  <a:pt x="1966866" y="327558"/>
                </a:moveTo>
                <a:lnTo>
                  <a:pt x="1687652" y="327558"/>
                </a:lnTo>
              </a:path>
              <a:path w="1998979" h="377190">
                <a:moveTo>
                  <a:pt x="1705406" y="244754"/>
                </a:moveTo>
                <a:lnTo>
                  <a:pt x="1668094" y="329272"/>
                </a:lnTo>
                <a:lnTo>
                  <a:pt x="1675422" y="333070"/>
                </a:lnTo>
                <a:lnTo>
                  <a:pt x="1680146" y="329361"/>
                </a:lnTo>
                <a:lnTo>
                  <a:pt x="1683588" y="327558"/>
                </a:lnTo>
                <a:lnTo>
                  <a:pt x="1966866" y="327558"/>
                </a:lnTo>
                <a:lnTo>
                  <a:pt x="1974964" y="319455"/>
                </a:lnTo>
                <a:lnTo>
                  <a:pt x="1982757" y="308343"/>
                </a:lnTo>
                <a:lnTo>
                  <a:pt x="1839366" y="308343"/>
                </a:lnTo>
                <a:lnTo>
                  <a:pt x="1823758" y="307681"/>
                </a:lnTo>
                <a:lnTo>
                  <a:pt x="1774317" y="297751"/>
                </a:lnTo>
                <a:lnTo>
                  <a:pt x="1732899" y="279558"/>
                </a:lnTo>
                <a:lnTo>
                  <a:pt x="1712722" y="259143"/>
                </a:lnTo>
                <a:lnTo>
                  <a:pt x="1712722" y="248284"/>
                </a:lnTo>
                <a:lnTo>
                  <a:pt x="1705406" y="244754"/>
                </a:lnTo>
              </a:path>
              <a:path w="1998979" h="377190">
                <a:moveTo>
                  <a:pt x="1839366" y="308343"/>
                </a:moveTo>
                <a:lnTo>
                  <a:pt x="1982757" y="308343"/>
                </a:lnTo>
              </a:path>
              <a:path w="1998979" h="377190">
                <a:moveTo>
                  <a:pt x="1982757" y="308343"/>
                </a:moveTo>
                <a:lnTo>
                  <a:pt x="1839366" y="308343"/>
                </a:lnTo>
              </a:path>
              <a:path w="1998979" h="377190">
                <a:moveTo>
                  <a:pt x="1828850" y="10337"/>
                </a:moveTo>
                <a:lnTo>
                  <a:pt x="1759908" y="19718"/>
                </a:lnTo>
                <a:lnTo>
                  <a:pt x="1710740" y="47891"/>
                </a:lnTo>
                <a:lnTo>
                  <a:pt x="1688174" y="80221"/>
                </a:lnTo>
                <a:lnTo>
                  <a:pt x="1680667" y="120103"/>
                </a:lnTo>
                <a:lnTo>
                  <a:pt x="1681410" y="132972"/>
                </a:lnTo>
                <a:lnTo>
                  <a:pt x="1699717" y="177704"/>
                </a:lnTo>
                <a:lnTo>
                  <a:pt x="1736653" y="204865"/>
                </a:lnTo>
                <a:lnTo>
                  <a:pt x="1782783" y="216617"/>
                </a:lnTo>
                <a:lnTo>
                  <a:pt x="1855038" y="224599"/>
                </a:lnTo>
                <a:lnTo>
                  <a:pt x="1872971" y="226780"/>
                </a:lnTo>
                <a:lnTo>
                  <a:pt x="1915072" y="238187"/>
                </a:lnTo>
                <a:lnTo>
                  <a:pt x="1925434" y="258368"/>
                </a:lnTo>
                <a:lnTo>
                  <a:pt x="1925375" y="266128"/>
                </a:lnTo>
                <a:lnTo>
                  <a:pt x="1896643" y="296964"/>
                </a:lnTo>
                <a:lnTo>
                  <a:pt x="1855550" y="307631"/>
                </a:lnTo>
                <a:lnTo>
                  <a:pt x="1839366" y="308343"/>
                </a:lnTo>
                <a:lnTo>
                  <a:pt x="1982757" y="308343"/>
                </a:lnTo>
                <a:lnTo>
                  <a:pt x="1985206" y="304851"/>
                </a:lnTo>
                <a:lnTo>
                  <a:pt x="1992534" y="289213"/>
                </a:lnTo>
                <a:lnTo>
                  <a:pt x="1996941" y="272503"/>
                </a:lnTo>
                <a:lnTo>
                  <a:pt x="1998408" y="254838"/>
                </a:lnTo>
                <a:lnTo>
                  <a:pt x="1997779" y="243562"/>
                </a:lnTo>
                <a:lnTo>
                  <a:pt x="1982987" y="202121"/>
                </a:lnTo>
                <a:lnTo>
                  <a:pt x="1952544" y="173592"/>
                </a:lnTo>
                <a:lnTo>
                  <a:pt x="1910818" y="157644"/>
                </a:lnTo>
                <a:lnTo>
                  <a:pt x="1865464" y="150418"/>
                </a:lnTo>
                <a:lnTo>
                  <a:pt x="1807611" y="144386"/>
                </a:lnTo>
                <a:lnTo>
                  <a:pt x="1792865" y="142452"/>
                </a:lnTo>
                <a:lnTo>
                  <a:pt x="1756236" y="128641"/>
                </a:lnTo>
                <a:lnTo>
                  <a:pt x="1750364" y="104419"/>
                </a:lnTo>
                <a:lnTo>
                  <a:pt x="1753463" y="97091"/>
                </a:lnTo>
                <a:lnTo>
                  <a:pt x="1794270" y="72328"/>
                </a:lnTo>
                <a:lnTo>
                  <a:pt x="1830832" y="68668"/>
                </a:lnTo>
                <a:lnTo>
                  <a:pt x="1987131" y="68668"/>
                </a:lnTo>
                <a:lnTo>
                  <a:pt x="1997879" y="47472"/>
                </a:lnTo>
                <a:lnTo>
                  <a:pt x="1977301" y="47472"/>
                </a:lnTo>
                <a:lnTo>
                  <a:pt x="1971344" y="45491"/>
                </a:lnTo>
                <a:lnTo>
                  <a:pt x="1941127" y="33374"/>
                </a:lnTo>
                <a:lnTo>
                  <a:pt x="1922433" y="26525"/>
                </a:lnTo>
                <a:lnTo>
                  <a:pt x="1875842" y="14115"/>
                </a:lnTo>
                <a:lnTo>
                  <a:pt x="1845065" y="10757"/>
                </a:lnTo>
                <a:lnTo>
                  <a:pt x="1828850" y="10337"/>
                </a:lnTo>
              </a:path>
              <a:path w="1998979" h="377190">
                <a:moveTo>
                  <a:pt x="1987131" y="68668"/>
                </a:moveTo>
                <a:lnTo>
                  <a:pt x="1830832" y="68668"/>
                </a:lnTo>
              </a:path>
              <a:path w="1998979" h="377190">
                <a:moveTo>
                  <a:pt x="1983066" y="47472"/>
                </a:moveTo>
                <a:lnTo>
                  <a:pt x="1997879" y="47472"/>
                </a:lnTo>
              </a:path>
              <a:path w="1998979" h="377190">
                <a:moveTo>
                  <a:pt x="1830832" y="68668"/>
                </a:moveTo>
                <a:lnTo>
                  <a:pt x="1987131" y="68668"/>
                </a:lnTo>
              </a:path>
              <a:path w="1998979" h="377190">
                <a:moveTo>
                  <a:pt x="1987131" y="68668"/>
                </a:moveTo>
                <a:lnTo>
                  <a:pt x="1830832" y="68668"/>
                </a:lnTo>
                <a:lnTo>
                  <a:pt x="1860154" y="70623"/>
                </a:lnTo>
                <a:lnTo>
                  <a:pt x="1887510" y="76487"/>
                </a:lnTo>
                <a:lnTo>
                  <a:pt x="1912911" y="86258"/>
                </a:lnTo>
                <a:lnTo>
                  <a:pt x="1936369" y="99936"/>
                </a:lnTo>
                <a:lnTo>
                  <a:pt x="1946109" y="106489"/>
                </a:lnTo>
                <a:lnTo>
                  <a:pt x="1951024" y="112699"/>
                </a:lnTo>
                <a:lnTo>
                  <a:pt x="1950930" y="120103"/>
                </a:lnTo>
                <a:lnTo>
                  <a:pt x="1950868" y="121265"/>
                </a:lnTo>
                <a:lnTo>
                  <a:pt x="1950758" y="122415"/>
                </a:lnTo>
                <a:lnTo>
                  <a:pt x="1957819" y="126479"/>
                </a:lnTo>
                <a:lnTo>
                  <a:pt x="1987131" y="68668"/>
                </a:lnTo>
              </a:path>
              <a:path w="1998979" h="377190">
                <a:moveTo>
                  <a:pt x="1997879" y="47472"/>
                </a:moveTo>
                <a:lnTo>
                  <a:pt x="1983066" y="47472"/>
                </a:lnTo>
              </a:path>
              <a:path w="1998979" h="377190">
                <a:moveTo>
                  <a:pt x="1991842" y="41605"/>
                </a:moveTo>
                <a:lnTo>
                  <a:pt x="1987118" y="45491"/>
                </a:lnTo>
                <a:lnTo>
                  <a:pt x="1983066" y="47472"/>
                </a:lnTo>
                <a:lnTo>
                  <a:pt x="1997879" y="47472"/>
                </a:lnTo>
                <a:lnTo>
                  <a:pt x="1998929" y="45402"/>
                </a:lnTo>
                <a:lnTo>
                  <a:pt x="1991842" y="41605"/>
                </a:lnTo>
              </a:path>
              <a:path w="1998979" h="377190">
                <a:moveTo>
                  <a:pt x="1435823" y="10337"/>
                </a:moveTo>
                <a:lnTo>
                  <a:pt x="1380076" y="16142"/>
                </a:lnTo>
                <a:lnTo>
                  <a:pt x="1333022" y="31999"/>
                </a:lnTo>
                <a:lnTo>
                  <a:pt x="1294661" y="57916"/>
                </a:lnTo>
                <a:lnTo>
                  <a:pt x="1264996" y="93903"/>
                </a:lnTo>
                <a:lnTo>
                  <a:pt x="1245088" y="139012"/>
                </a:lnTo>
                <a:lnTo>
                  <a:pt x="1238440" y="188493"/>
                </a:lnTo>
                <a:lnTo>
                  <a:pt x="1239248" y="205944"/>
                </a:lnTo>
                <a:lnTo>
                  <a:pt x="1251292" y="255879"/>
                </a:lnTo>
                <a:lnTo>
                  <a:pt x="1269380" y="289650"/>
                </a:lnTo>
                <a:lnTo>
                  <a:pt x="1322887" y="339560"/>
                </a:lnTo>
                <a:lnTo>
                  <a:pt x="1393934" y="363890"/>
                </a:lnTo>
                <a:lnTo>
                  <a:pt x="1436344" y="366928"/>
                </a:lnTo>
                <a:lnTo>
                  <a:pt x="1491682" y="361693"/>
                </a:lnTo>
                <a:lnTo>
                  <a:pt x="1538687" y="345982"/>
                </a:lnTo>
                <a:lnTo>
                  <a:pt x="1577358" y="319790"/>
                </a:lnTo>
                <a:lnTo>
                  <a:pt x="1586824" y="308343"/>
                </a:lnTo>
                <a:lnTo>
                  <a:pt x="1436509" y="308343"/>
                </a:lnTo>
                <a:lnTo>
                  <a:pt x="1412747" y="306515"/>
                </a:lnTo>
                <a:lnTo>
                  <a:pt x="1371523" y="291873"/>
                </a:lnTo>
                <a:lnTo>
                  <a:pt x="1337053" y="260439"/>
                </a:lnTo>
                <a:lnTo>
                  <a:pt x="1317620" y="215087"/>
                </a:lnTo>
                <a:lnTo>
                  <a:pt x="1315199" y="188493"/>
                </a:lnTo>
                <a:lnTo>
                  <a:pt x="1317626" y="161850"/>
                </a:lnTo>
                <a:lnTo>
                  <a:pt x="1337053" y="116561"/>
                </a:lnTo>
                <a:lnTo>
                  <a:pt x="1371493" y="85128"/>
                </a:lnTo>
                <a:lnTo>
                  <a:pt x="1412500" y="70494"/>
                </a:lnTo>
                <a:lnTo>
                  <a:pt x="1436090" y="68668"/>
                </a:lnTo>
                <a:lnTo>
                  <a:pt x="1587258" y="68668"/>
                </a:lnTo>
                <a:lnTo>
                  <a:pt x="1578660" y="59016"/>
                </a:lnTo>
                <a:lnTo>
                  <a:pt x="1549931" y="37705"/>
                </a:lnTo>
                <a:lnTo>
                  <a:pt x="1516557" y="22494"/>
                </a:lnTo>
                <a:lnTo>
                  <a:pt x="1478526" y="13375"/>
                </a:lnTo>
                <a:lnTo>
                  <a:pt x="1435823" y="10337"/>
                </a:lnTo>
              </a:path>
              <a:path w="1998979" h="377190">
                <a:moveTo>
                  <a:pt x="1587258" y="68668"/>
                </a:moveTo>
                <a:lnTo>
                  <a:pt x="1436090" y="68668"/>
                </a:lnTo>
              </a:path>
              <a:path w="1998979" h="377190">
                <a:moveTo>
                  <a:pt x="1436509" y="308343"/>
                </a:moveTo>
                <a:lnTo>
                  <a:pt x="1586824" y="308343"/>
                </a:lnTo>
              </a:path>
              <a:path w="1998979" h="377190">
                <a:moveTo>
                  <a:pt x="1586824" y="308343"/>
                </a:moveTo>
                <a:lnTo>
                  <a:pt x="1436509" y="308343"/>
                </a:lnTo>
              </a:path>
              <a:path w="1998979" h="377190">
                <a:moveTo>
                  <a:pt x="1436090" y="68668"/>
                </a:moveTo>
                <a:lnTo>
                  <a:pt x="1587258" y="68668"/>
                </a:lnTo>
              </a:path>
              <a:path w="1998979" h="377190">
                <a:moveTo>
                  <a:pt x="1587258" y="68668"/>
                </a:moveTo>
                <a:lnTo>
                  <a:pt x="1436090" y="68668"/>
                </a:lnTo>
                <a:lnTo>
                  <a:pt x="1459862" y="70687"/>
                </a:lnTo>
                <a:lnTo>
                  <a:pt x="1481570" y="76234"/>
                </a:lnTo>
                <a:lnTo>
                  <a:pt x="1518793" y="97955"/>
                </a:lnTo>
                <a:lnTo>
                  <a:pt x="1547937" y="137733"/>
                </a:lnTo>
                <a:lnTo>
                  <a:pt x="1557505" y="188493"/>
                </a:lnTo>
                <a:lnTo>
                  <a:pt x="1557609" y="190753"/>
                </a:lnTo>
                <a:lnTo>
                  <a:pt x="1557077" y="201925"/>
                </a:lnTo>
                <a:lnTo>
                  <a:pt x="1542849" y="248563"/>
                </a:lnTo>
                <a:lnTo>
                  <a:pt x="1518793" y="279044"/>
                </a:lnTo>
                <a:lnTo>
                  <a:pt x="1481947" y="301028"/>
                </a:lnTo>
                <a:lnTo>
                  <a:pt x="1436509" y="308343"/>
                </a:lnTo>
                <a:lnTo>
                  <a:pt x="1586824" y="308343"/>
                </a:lnTo>
                <a:lnTo>
                  <a:pt x="1619388" y="261282"/>
                </a:lnTo>
                <a:lnTo>
                  <a:pt x="1632722" y="215148"/>
                </a:lnTo>
                <a:lnTo>
                  <a:pt x="1634401" y="190753"/>
                </a:lnTo>
                <a:lnTo>
                  <a:pt x="1630913" y="152237"/>
                </a:lnTo>
                <a:lnTo>
                  <a:pt x="1620456" y="117451"/>
                </a:lnTo>
                <a:lnTo>
                  <a:pt x="1603036" y="86382"/>
                </a:lnTo>
                <a:lnTo>
                  <a:pt x="1587258" y="68668"/>
                </a:lnTo>
              </a:path>
              <a:path w="1998979" h="377190">
                <a:moveTo>
                  <a:pt x="1086726" y="16370"/>
                </a:moveTo>
                <a:lnTo>
                  <a:pt x="871601" y="16370"/>
                </a:lnTo>
                <a:lnTo>
                  <a:pt x="871601" y="24460"/>
                </a:lnTo>
                <a:lnTo>
                  <a:pt x="877735" y="26187"/>
                </a:lnTo>
                <a:lnTo>
                  <a:pt x="881875" y="28333"/>
                </a:lnTo>
                <a:lnTo>
                  <a:pt x="884275" y="31013"/>
                </a:lnTo>
                <a:lnTo>
                  <a:pt x="886599" y="33693"/>
                </a:lnTo>
                <a:lnTo>
                  <a:pt x="887806" y="37655"/>
                </a:lnTo>
                <a:lnTo>
                  <a:pt x="887806" y="339699"/>
                </a:lnTo>
                <a:lnTo>
                  <a:pt x="871601" y="352793"/>
                </a:lnTo>
                <a:lnTo>
                  <a:pt x="871601" y="360895"/>
                </a:lnTo>
                <a:lnTo>
                  <a:pt x="979208" y="360895"/>
                </a:lnTo>
                <a:lnTo>
                  <a:pt x="979208" y="352793"/>
                </a:lnTo>
                <a:lnTo>
                  <a:pt x="973277" y="351243"/>
                </a:lnTo>
                <a:lnTo>
                  <a:pt x="969137" y="349173"/>
                </a:lnTo>
                <a:lnTo>
                  <a:pt x="966642" y="346240"/>
                </a:lnTo>
                <a:lnTo>
                  <a:pt x="964222" y="343585"/>
                </a:lnTo>
                <a:lnTo>
                  <a:pt x="963015" y="339699"/>
                </a:lnTo>
                <a:lnTo>
                  <a:pt x="963015" y="221068"/>
                </a:lnTo>
                <a:lnTo>
                  <a:pt x="1086726" y="221068"/>
                </a:lnTo>
                <a:lnTo>
                  <a:pt x="1109253" y="220472"/>
                </a:lnTo>
                <a:lnTo>
                  <a:pt x="1161097" y="211581"/>
                </a:lnTo>
                <a:lnTo>
                  <a:pt x="1195089" y="190102"/>
                </a:lnTo>
                <a:lnTo>
                  <a:pt x="1212696" y="164287"/>
                </a:lnTo>
                <a:lnTo>
                  <a:pt x="963015" y="164287"/>
                </a:lnTo>
                <a:lnTo>
                  <a:pt x="963015" y="73151"/>
                </a:lnTo>
                <a:lnTo>
                  <a:pt x="1212888" y="73151"/>
                </a:lnTo>
                <a:lnTo>
                  <a:pt x="1212684" y="72631"/>
                </a:lnTo>
                <a:lnTo>
                  <a:pt x="1185379" y="38849"/>
                </a:lnTo>
                <a:lnTo>
                  <a:pt x="1146441" y="21462"/>
                </a:lnTo>
                <a:lnTo>
                  <a:pt x="1104566" y="16690"/>
                </a:lnTo>
                <a:lnTo>
                  <a:pt x="1086726" y="16370"/>
                </a:lnTo>
              </a:path>
              <a:path w="1998979" h="377190">
                <a:moveTo>
                  <a:pt x="1212888" y="73151"/>
                </a:moveTo>
                <a:lnTo>
                  <a:pt x="1077861" y="73151"/>
                </a:lnTo>
              </a:path>
              <a:path w="1998979" h="377190">
                <a:moveTo>
                  <a:pt x="1077861" y="164287"/>
                </a:moveTo>
                <a:lnTo>
                  <a:pt x="1212696" y="164287"/>
                </a:lnTo>
              </a:path>
              <a:path w="1998979" h="377190">
                <a:moveTo>
                  <a:pt x="1212696" y="164287"/>
                </a:moveTo>
                <a:lnTo>
                  <a:pt x="1077861" y="164287"/>
                </a:lnTo>
              </a:path>
              <a:path w="1998979" h="377190">
                <a:moveTo>
                  <a:pt x="1077861" y="73151"/>
                </a:moveTo>
                <a:lnTo>
                  <a:pt x="1212888" y="73151"/>
                </a:lnTo>
              </a:path>
              <a:path w="1998979" h="377190">
                <a:moveTo>
                  <a:pt x="1212888" y="73151"/>
                </a:moveTo>
                <a:lnTo>
                  <a:pt x="1077861" y="73151"/>
                </a:lnTo>
                <a:lnTo>
                  <a:pt x="1093856" y="73603"/>
                </a:lnTo>
                <a:lnTo>
                  <a:pt x="1107219" y="74966"/>
                </a:lnTo>
                <a:lnTo>
                  <a:pt x="1143952" y="102692"/>
                </a:lnTo>
                <a:lnTo>
                  <a:pt x="1145743" y="110362"/>
                </a:lnTo>
                <a:lnTo>
                  <a:pt x="1145743" y="126987"/>
                </a:lnTo>
                <a:lnTo>
                  <a:pt x="1117864" y="160183"/>
                </a:lnTo>
                <a:lnTo>
                  <a:pt x="1077861" y="164287"/>
                </a:lnTo>
                <a:lnTo>
                  <a:pt x="1212696" y="164287"/>
                </a:lnTo>
                <a:lnTo>
                  <a:pt x="1217847" y="151276"/>
                </a:lnTo>
                <a:lnTo>
                  <a:pt x="1221340" y="135487"/>
                </a:lnTo>
                <a:lnTo>
                  <a:pt x="1222502" y="118643"/>
                </a:lnTo>
                <a:lnTo>
                  <a:pt x="1221889" y="106651"/>
                </a:lnTo>
                <a:lnTo>
                  <a:pt x="1220050" y="94984"/>
                </a:lnTo>
                <a:lnTo>
                  <a:pt x="1216983" y="83644"/>
                </a:lnTo>
                <a:lnTo>
                  <a:pt x="1212888" y="73151"/>
                </a:lnTo>
              </a:path>
              <a:path w="1998979" h="377190">
                <a:moveTo>
                  <a:pt x="132854" y="16370"/>
                </a:moveTo>
                <a:lnTo>
                  <a:pt x="0" y="16370"/>
                </a:lnTo>
                <a:lnTo>
                  <a:pt x="0" y="24460"/>
                </a:lnTo>
                <a:lnTo>
                  <a:pt x="6121" y="26187"/>
                </a:lnTo>
                <a:lnTo>
                  <a:pt x="10248" y="28333"/>
                </a:lnTo>
                <a:lnTo>
                  <a:pt x="12751" y="31102"/>
                </a:lnTo>
                <a:lnTo>
                  <a:pt x="14998" y="33693"/>
                </a:lnTo>
                <a:lnTo>
                  <a:pt x="16205" y="37566"/>
                </a:lnTo>
                <a:lnTo>
                  <a:pt x="16205" y="339610"/>
                </a:lnTo>
                <a:lnTo>
                  <a:pt x="0" y="352793"/>
                </a:lnTo>
                <a:lnTo>
                  <a:pt x="0" y="360895"/>
                </a:lnTo>
                <a:lnTo>
                  <a:pt x="101320" y="360895"/>
                </a:lnTo>
                <a:lnTo>
                  <a:pt x="101320" y="352793"/>
                </a:lnTo>
                <a:lnTo>
                  <a:pt x="95288" y="351066"/>
                </a:lnTo>
                <a:lnTo>
                  <a:pt x="91071" y="348919"/>
                </a:lnTo>
                <a:lnTo>
                  <a:pt x="88658" y="346240"/>
                </a:lnTo>
                <a:lnTo>
                  <a:pt x="86334" y="343585"/>
                </a:lnTo>
                <a:lnTo>
                  <a:pt x="85128" y="339610"/>
                </a:lnTo>
                <a:lnTo>
                  <a:pt x="85128" y="122859"/>
                </a:lnTo>
                <a:lnTo>
                  <a:pt x="162954" y="122859"/>
                </a:lnTo>
                <a:lnTo>
                  <a:pt x="124498" y="49961"/>
                </a:lnTo>
                <a:lnTo>
                  <a:pt x="122161" y="45580"/>
                </a:lnTo>
                <a:lnTo>
                  <a:pt x="120967" y="41706"/>
                </a:lnTo>
                <a:lnTo>
                  <a:pt x="121043" y="31013"/>
                </a:lnTo>
                <a:lnTo>
                  <a:pt x="124929" y="26454"/>
                </a:lnTo>
                <a:lnTo>
                  <a:pt x="132854" y="24460"/>
                </a:lnTo>
                <a:lnTo>
                  <a:pt x="132854" y="16370"/>
                </a:lnTo>
              </a:path>
              <a:path w="1998979" h="377190">
                <a:moveTo>
                  <a:pt x="162954" y="122859"/>
                </a:moveTo>
                <a:lnTo>
                  <a:pt x="85128" y="122859"/>
                </a:lnTo>
              </a:path>
              <a:path w="1998979" h="377190">
                <a:moveTo>
                  <a:pt x="85128" y="122859"/>
                </a:moveTo>
                <a:lnTo>
                  <a:pt x="162954" y="122859"/>
                </a:lnTo>
              </a:path>
              <a:path w="1998979" h="377190">
                <a:moveTo>
                  <a:pt x="162954" y="122859"/>
                </a:moveTo>
                <a:lnTo>
                  <a:pt x="85128" y="122859"/>
                </a:lnTo>
                <a:lnTo>
                  <a:pt x="212115" y="360895"/>
                </a:lnTo>
                <a:lnTo>
                  <a:pt x="286924" y="227964"/>
                </a:lnTo>
                <a:lnTo>
                  <a:pt x="218401" y="227964"/>
                </a:lnTo>
                <a:lnTo>
                  <a:pt x="162954" y="122859"/>
                </a:lnTo>
              </a:path>
              <a:path w="1998979" h="377190">
                <a:moveTo>
                  <a:pt x="218401" y="227964"/>
                </a:moveTo>
                <a:lnTo>
                  <a:pt x="286924" y="227964"/>
                </a:lnTo>
              </a:path>
              <a:path w="1998979" h="377190">
                <a:moveTo>
                  <a:pt x="421284" y="122859"/>
                </a:moveTo>
                <a:lnTo>
                  <a:pt x="346075" y="122859"/>
                </a:lnTo>
                <a:lnTo>
                  <a:pt x="346075" y="339610"/>
                </a:lnTo>
                <a:lnTo>
                  <a:pt x="344881" y="343585"/>
                </a:lnTo>
                <a:lnTo>
                  <a:pt x="342379" y="346328"/>
                </a:lnTo>
                <a:lnTo>
                  <a:pt x="339966" y="349173"/>
                </a:lnTo>
                <a:lnTo>
                  <a:pt x="335826" y="351243"/>
                </a:lnTo>
                <a:lnTo>
                  <a:pt x="329882" y="352793"/>
                </a:lnTo>
                <a:lnTo>
                  <a:pt x="329882" y="360895"/>
                </a:lnTo>
                <a:lnTo>
                  <a:pt x="437476" y="360895"/>
                </a:lnTo>
                <a:lnTo>
                  <a:pt x="437476" y="352793"/>
                </a:lnTo>
                <a:lnTo>
                  <a:pt x="431457" y="351066"/>
                </a:lnTo>
                <a:lnTo>
                  <a:pt x="427228" y="348919"/>
                </a:lnTo>
                <a:lnTo>
                  <a:pt x="424827" y="346240"/>
                </a:lnTo>
                <a:lnTo>
                  <a:pt x="422503" y="343585"/>
                </a:lnTo>
                <a:lnTo>
                  <a:pt x="421284" y="339610"/>
                </a:lnTo>
                <a:lnTo>
                  <a:pt x="421284" y="122859"/>
                </a:lnTo>
              </a:path>
              <a:path w="1998979" h="377190">
                <a:moveTo>
                  <a:pt x="346075" y="122859"/>
                </a:moveTo>
                <a:lnTo>
                  <a:pt x="421284" y="122859"/>
                </a:lnTo>
              </a:path>
              <a:path w="1998979" h="377190">
                <a:moveTo>
                  <a:pt x="286924" y="227964"/>
                </a:moveTo>
                <a:lnTo>
                  <a:pt x="218401" y="227964"/>
                </a:lnTo>
              </a:path>
              <a:path w="1998979" h="377190">
                <a:moveTo>
                  <a:pt x="421284" y="122859"/>
                </a:moveTo>
                <a:lnTo>
                  <a:pt x="346075" y="122859"/>
                </a:lnTo>
              </a:path>
              <a:path w="1998979" h="377190">
                <a:moveTo>
                  <a:pt x="437476" y="16370"/>
                </a:moveTo>
                <a:lnTo>
                  <a:pt x="307225" y="16370"/>
                </a:lnTo>
                <a:lnTo>
                  <a:pt x="307225" y="24460"/>
                </a:lnTo>
                <a:lnTo>
                  <a:pt x="315671" y="25323"/>
                </a:lnTo>
                <a:lnTo>
                  <a:pt x="319798" y="29209"/>
                </a:lnTo>
                <a:lnTo>
                  <a:pt x="319798" y="39636"/>
                </a:lnTo>
                <a:lnTo>
                  <a:pt x="317741" y="45237"/>
                </a:lnTo>
                <a:lnTo>
                  <a:pt x="218401" y="227964"/>
                </a:lnTo>
                <a:lnTo>
                  <a:pt x="286924" y="227964"/>
                </a:lnTo>
                <a:lnTo>
                  <a:pt x="346075" y="122859"/>
                </a:lnTo>
                <a:lnTo>
                  <a:pt x="421284" y="122859"/>
                </a:lnTo>
                <a:lnTo>
                  <a:pt x="421284" y="37566"/>
                </a:lnTo>
                <a:lnTo>
                  <a:pt x="437476" y="24460"/>
                </a:lnTo>
                <a:lnTo>
                  <a:pt x="437476" y="1637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" name="object 29"/>
          <p:cNvSpPr/>
          <p:nvPr/>
        </p:nvSpPr>
        <p:spPr>
          <a:xfrm>
            <a:off x="5280664" y="967497"/>
            <a:ext cx="2023856" cy="3817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" name="object 30"/>
          <p:cNvSpPr/>
          <p:nvPr/>
        </p:nvSpPr>
        <p:spPr>
          <a:xfrm>
            <a:off x="5287428" y="1359896"/>
            <a:ext cx="2039749" cy="996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 dirty="0"/>
          </a:p>
        </p:txBody>
      </p:sp>
      <p:sp>
        <p:nvSpPr>
          <p:cNvPr id="31" name="object 31"/>
          <p:cNvSpPr/>
          <p:nvPr/>
        </p:nvSpPr>
        <p:spPr>
          <a:xfrm>
            <a:off x="5272503" y="1359870"/>
            <a:ext cx="2039981" cy="99652"/>
          </a:xfrm>
          <a:custGeom>
            <a:avLst/>
            <a:gdLst/>
            <a:ahLst/>
            <a:cxnLst/>
            <a:rect l="l" t="t" r="r" b="b"/>
            <a:pathLst>
              <a:path w="2014854" h="98425">
                <a:moveTo>
                  <a:pt x="1534858" y="21374"/>
                </a:moveTo>
                <a:lnTo>
                  <a:pt x="1522450" y="21374"/>
                </a:lnTo>
                <a:lnTo>
                  <a:pt x="1516621" y="24269"/>
                </a:lnTo>
                <a:lnTo>
                  <a:pt x="1506816" y="35852"/>
                </a:lnTo>
                <a:lnTo>
                  <a:pt x="1504391" y="42849"/>
                </a:lnTo>
                <a:lnTo>
                  <a:pt x="1504391" y="59207"/>
                </a:lnTo>
                <a:lnTo>
                  <a:pt x="1506499" y="65735"/>
                </a:lnTo>
                <a:lnTo>
                  <a:pt x="1515008" y="75514"/>
                </a:lnTo>
                <a:lnTo>
                  <a:pt x="1520532" y="77977"/>
                </a:lnTo>
                <a:lnTo>
                  <a:pt x="1533791" y="77977"/>
                </a:lnTo>
                <a:lnTo>
                  <a:pt x="1538693" y="76288"/>
                </a:lnTo>
                <a:lnTo>
                  <a:pt x="1542072" y="72923"/>
                </a:lnTo>
                <a:lnTo>
                  <a:pt x="1551736" y="72923"/>
                </a:lnTo>
                <a:lnTo>
                  <a:pt x="1551736" y="69862"/>
                </a:lnTo>
                <a:lnTo>
                  <a:pt x="1532534" y="69862"/>
                </a:lnTo>
                <a:lnTo>
                  <a:pt x="1524672" y="68627"/>
                </a:lnTo>
                <a:lnTo>
                  <a:pt x="1519066" y="64923"/>
                </a:lnTo>
                <a:lnTo>
                  <a:pt x="1515707" y="58755"/>
                </a:lnTo>
                <a:lnTo>
                  <a:pt x="1514589" y="50126"/>
                </a:lnTo>
                <a:lnTo>
                  <a:pt x="1514589" y="44145"/>
                </a:lnTo>
                <a:lnTo>
                  <a:pt x="1516189" y="39204"/>
                </a:lnTo>
                <a:lnTo>
                  <a:pt x="1522602" y="31470"/>
                </a:lnTo>
                <a:lnTo>
                  <a:pt x="1526819" y="29527"/>
                </a:lnTo>
                <a:lnTo>
                  <a:pt x="1551736" y="29527"/>
                </a:lnTo>
                <a:lnTo>
                  <a:pt x="1551736" y="25336"/>
                </a:lnTo>
                <a:lnTo>
                  <a:pt x="1542072" y="25336"/>
                </a:lnTo>
                <a:lnTo>
                  <a:pt x="1539151" y="22694"/>
                </a:lnTo>
                <a:lnTo>
                  <a:pt x="1534858" y="21374"/>
                </a:lnTo>
              </a:path>
              <a:path w="2014854" h="98425">
                <a:moveTo>
                  <a:pt x="1551736" y="72923"/>
                </a:moveTo>
                <a:lnTo>
                  <a:pt x="1542072" y="72923"/>
                </a:lnTo>
              </a:path>
              <a:path w="2014854" h="98425">
                <a:moveTo>
                  <a:pt x="1551736" y="29527"/>
                </a:moveTo>
                <a:lnTo>
                  <a:pt x="1536268" y="29527"/>
                </a:lnTo>
              </a:path>
              <a:path w="2014854" h="98425">
                <a:moveTo>
                  <a:pt x="1534058" y="69862"/>
                </a:moveTo>
                <a:lnTo>
                  <a:pt x="1551736" y="69862"/>
                </a:lnTo>
              </a:path>
              <a:path w="2014854" h="98425">
                <a:moveTo>
                  <a:pt x="1542072" y="25336"/>
                </a:moveTo>
                <a:lnTo>
                  <a:pt x="1551736" y="25336"/>
                </a:lnTo>
              </a:path>
              <a:path w="2014854" h="98425">
                <a:moveTo>
                  <a:pt x="1542072" y="72923"/>
                </a:moveTo>
                <a:lnTo>
                  <a:pt x="1551736" y="72923"/>
                </a:lnTo>
              </a:path>
              <a:path w="2014854" h="98425">
                <a:moveTo>
                  <a:pt x="1551736" y="72923"/>
                </a:moveTo>
                <a:lnTo>
                  <a:pt x="1542072" y="72923"/>
                </a:lnTo>
                <a:lnTo>
                  <a:pt x="1542072" y="76949"/>
                </a:lnTo>
                <a:lnTo>
                  <a:pt x="1551736" y="76949"/>
                </a:lnTo>
                <a:lnTo>
                  <a:pt x="1551736" y="72923"/>
                </a:lnTo>
              </a:path>
              <a:path w="2014854" h="98425">
                <a:moveTo>
                  <a:pt x="1551736" y="69862"/>
                </a:moveTo>
                <a:lnTo>
                  <a:pt x="1534058" y="69862"/>
                </a:lnTo>
              </a:path>
              <a:path w="2014854" h="98425">
                <a:moveTo>
                  <a:pt x="1536268" y="29527"/>
                </a:moveTo>
                <a:lnTo>
                  <a:pt x="1551736" y="29527"/>
                </a:lnTo>
              </a:path>
              <a:path w="2014854" h="98425">
                <a:moveTo>
                  <a:pt x="1551736" y="29527"/>
                </a:moveTo>
                <a:lnTo>
                  <a:pt x="1536268" y="29527"/>
                </a:lnTo>
                <a:lnTo>
                  <a:pt x="1539621" y="31356"/>
                </a:lnTo>
                <a:lnTo>
                  <a:pt x="1542072" y="35026"/>
                </a:lnTo>
                <a:lnTo>
                  <a:pt x="1542072" y="65316"/>
                </a:lnTo>
                <a:lnTo>
                  <a:pt x="1541526" y="66408"/>
                </a:lnTo>
                <a:lnTo>
                  <a:pt x="1540179" y="67449"/>
                </a:lnTo>
                <a:lnTo>
                  <a:pt x="1538020" y="68402"/>
                </a:lnTo>
                <a:lnTo>
                  <a:pt x="1535887" y="69380"/>
                </a:lnTo>
                <a:lnTo>
                  <a:pt x="1534058" y="69862"/>
                </a:lnTo>
                <a:lnTo>
                  <a:pt x="1551736" y="69862"/>
                </a:lnTo>
                <a:lnTo>
                  <a:pt x="1551736" y="29527"/>
                </a:lnTo>
              </a:path>
              <a:path w="2014854" h="98425">
                <a:moveTo>
                  <a:pt x="1551736" y="25336"/>
                </a:moveTo>
                <a:lnTo>
                  <a:pt x="1542072" y="25336"/>
                </a:lnTo>
              </a:path>
              <a:path w="2014854" h="98425">
                <a:moveTo>
                  <a:pt x="1551736" y="0"/>
                </a:moveTo>
                <a:lnTo>
                  <a:pt x="1542072" y="0"/>
                </a:lnTo>
                <a:lnTo>
                  <a:pt x="1542072" y="25336"/>
                </a:lnTo>
                <a:lnTo>
                  <a:pt x="1551736" y="25336"/>
                </a:lnTo>
                <a:lnTo>
                  <a:pt x="1551736" y="0"/>
                </a:lnTo>
              </a:path>
              <a:path w="2014854" h="98425">
                <a:moveTo>
                  <a:pt x="1224280" y="0"/>
                </a:moveTo>
                <a:lnTo>
                  <a:pt x="1214602" y="0"/>
                </a:lnTo>
                <a:lnTo>
                  <a:pt x="1214602" y="76987"/>
                </a:lnTo>
                <a:lnTo>
                  <a:pt x="1224280" y="76987"/>
                </a:lnTo>
                <a:lnTo>
                  <a:pt x="1224280" y="36398"/>
                </a:lnTo>
                <a:lnTo>
                  <a:pt x="1225537" y="34569"/>
                </a:lnTo>
                <a:lnTo>
                  <a:pt x="1227353" y="32969"/>
                </a:lnTo>
                <a:lnTo>
                  <a:pt x="1232077" y="30225"/>
                </a:lnTo>
                <a:lnTo>
                  <a:pt x="1234440" y="29527"/>
                </a:lnTo>
                <a:lnTo>
                  <a:pt x="1255131" y="29527"/>
                </a:lnTo>
                <a:lnTo>
                  <a:pt x="1254161" y="28397"/>
                </a:lnTo>
                <a:lnTo>
                  <a:pt x="1224280" y="28397"/>
                </a:lnTo>
                <a:lnTo>
                  <a:pt x="1224280" y="0"/>
                </a:lnTo>
              </a:path>
              <a:path w="2014854" h="98425">
                <a:moveTo>
                  <a:pt x="1255131" y="29527"/>
                </a:moveTo>
                <a:lnTo>
                  <a:pt x="1240421" y="29527"/>
                </a:lnTo>
              </a:path>
              <a:path w="2014854" h="98425">
                <a:moveTo>
                  <a:pt x="1224280" y="28397"/>
                </a:moveTo>
                <a:lnTo>
                  <a:pt x="1254161" y="28397"/>
                </a:lnTo>
              </a:path>
              <a:path w="2014854" h="98425">
                <a:moveTo>
                  <a:pt x="1240421" y="29527"/>
                </a:moveTo>
                <a:lnTo>
                  <a:pt x="1255131" y="29527"/>
                </a:lnTo>
              </a:path>
              <a:path w="2014854" h="98425">
                <a:moveTo>
                  <a:pt x="1255131" y="29527"/>
                </a:moveTo>
                <a:lnTo>
                  <a:pt x="1240421" y="29527"/>
                </a:lnTo>
                <a:lnTo>
                  <a:pt x="1243241" y="30695"/>
                </a:lnTo>
                <a:lnTo>
                  <a:pt x="1245235" y="33058"/>
                </a:lnTo>
                <a:lnTo>
                  <a:pt x="1247254" y="35382"/>
                </a:lnTo>
                <a:lnTo>
                  <a:pt x="1248257" y="38595"/>
                </a:lnTo>
                <a:lnTo>
                  <a:pt x="1248257" y="76987"/>
                </a:lnTo>
                <a:lnTo>
                  <a:pt x="1257947" y="76987"/>
                </a:lnTo>
                <a:lnTo>
                  <a:pt x="1257947" y="36080"/>
                </a:lnTo>
                <a:lnTo>
                  <a:pt x="1256309" y="30899"/>
                </a:lnTo>
                <a:lnTo>
                  <a:pt x="1255131" y="29527"/>
                </a:lnTo>
              </a:path>
              <a:path w="2014854" h="98425">
                <a:moveTo>
                  <a:pt x="1254161" y="28397"/>
                </a:moveTo>
                <a:lnTo>
                  <a:pt x="1224280" y="28397"/>
                </a:lnTo>
              </a:path>
              <a:path w="2014854" h="98425">
                <a:moveTo>
                  <a:pt x="1245209" y="21374"/>
                </a:moveTo>
                <a:lnTo>
                  <a:pt x="1236370" y="21374"/>
                </a:lnTo>
                <a:lnTo>
                  <a:pt x="1233411" y="22034"/>
                </a:lnTo>
                <a:lnTo>
                  <a:pt x="1230528" y="23367"/>
                </a:lnTo>
                <a:lnTo>
                  <a:pt x="1227658" y="24739"/>
                </a:lnTo>
                <a:lnTo>
                  <a:pt x="1225575" y="26403"/>
                </a:lnTo>
                <a:lnTo>
                  <a:pt x="1224280" y="28397"/>
                </a:lnTo>
                <a:lnTo>
                  <a:pt x="1254161" y="28397"/>
                </a:lnTo>
                <a:lnTo>
                  <a:pt x="1249756" y="23266"/>
                </a:lnTo>
                <a:lnTo>
                  <a:pt x="1245209" y="21374"/>
                </a:lnTo>
              </a:path>
              <a:path w="2014854" h="98425">
                <a:moveTo>
                  <a:pt x="732383" y="21374"/>
                </a:moveTo>
                <a:lnTo>
                  <a:pt x="719988" y="21374"/>
                </a:lnTo>
                <a:lnTo>
                  <a:pt x="714146" y="24269"/>
                </a:lnTo>
                <a:lnTo>
                  <a:pt x="704342" y="35852"/>
                </a:lnTo>
                <a:lnTo>
                  <a:pt x="701916" y="42849"/>
                </a:lnTo>
                <a:lnTo>
                  <a:pt x="701916" y="59207"/>
                </a:lnTo>
                <a:lnTo>
                  <a:pt x="704037" y="65735"/>
                </a:lnTo>
                <a:lnTo>
                  <a:pt x="712533" y="75514"/>
                </a:lnTo>
                <a:lnTo>
                  <a:pt x="718058" y="77977"/>
                </a:lnTo>
                <a:lnTo>
                  <a:pt x="731329" y="77977"/>
                </a:lnTo>
                <a:lnTo>
                  <a:pt x="736206" y="76288"/>
                </a:lnTo>
                <a:lnTo>
                  <a:pt x="739597" y="72923"/>
                </a:lnTo>
                <a:lnTo>
                  <a:pt x="749261" y="72923"/>
                </a:lnTo>
                <a:lnTo>
                  <a:pt x="749261" y="69862"/>
                </a:lnTo>
                <a:lnTo>
                  <a:pt x="730046" y="69862"/>
                </a:lnTo>
                <a:lnTo>
                  <a:pt x="722195" y="68627"/>
                </a:lnTo>
                <a:lnTo>
                  <a:pt x="716587" y="64923"/>
                </a:lnTo>
                <a:lnTo>
                  <a:pt x="713223" y="58755"/>
                </a:lnTo>
                <a:lnTo>
                  <a:pt x="712101" y="50126"/>
                </a:lnTo>
                <a:lnTo>
                  <a:pt x="712101" y="44145"/>
                </a:lnTo>
                <a:lnTo>
                  <a:pt x="713714" y="39204"/>
                </a:lnTo>
                <a:lnTo>
                  <a:pt x="720128" y="31470"/>
                </a:lnTo>
                <a:lnTo>
                  <a:pt x="724344" y="29527"/>
                </a:lnTo>
                <a:lnTo>
                  <a:pt x="749261" y="29527"/>
                </a:lnTo>
                <a:lnTo>
                  <a:pt x="749261" y="25336"/>
                </a:lnTo>
                <a:lnTo>
                  <a:pt x="739597" y="25336"/>
                </a:lnTo>
                <a:lnTo>
                  <a:pt x="736663" y="22694"/>
                </a:lnTo>
                <a:lnTo>
                  <a:pt x="732383" y="21374"/>
                </a:lnTo>
              </a:path>
              <a:path w="2014854" h="98425">
                <a:moveTo>
                  <a:pt x="749261" y="72923"/>
                </a:moveTo>
                <a:lnTo>
                  <a:pt x="739597" y="72923"/>
                </a:lnTo>
              </a:path>
              <a:path w="2014854" h="98425">
                <a:moveTo>
                  <a:pt x="749261" y="29527"/>
                </a:moveTo>
                <a:lnTo>
                  <a:pt x="733806" y="29527"/>
                </a:lnTo>
              </a:path>
              <a:path w="2014854" h="98425">
                <a:moveTo>
                  <a:pt x="731583" y="69862"/>
                </a:moveTo>
                <a:lnTo>
                  <a:pt x="749261" y="69862"/>
                </a:lnTo>
              </a:path>
              <a:path w="2014854" h="98425">
                <a:moveTo>
                  <a:pt x="739597" y="25336"/>
                </a:moveTo>
                <a:lnTo>
                  <a:pt x="749261" y="25336"/>
                </a:lnTo>
              </a:path>
              <a:path w="2014854" h="98425">
                <a:moveTo>
                  <a:pt x="739597" y="72923"/>
                </a:moveTo>
                <a:lnTo>
                  <a:pt x="749261" y="72923"/>
                </a:lnTo>
              </a:path>
              <a:path w="2014854" h="98425">
                <a:moveTo>
                  <a:pt x="749261" y="72923"/>
                </a:moveTo>
                <a:lnTo>
                  <a:pt x="739597" y="72923"/>
                </a:lnTo>
                <a:lnTo>
                  <a:pt x="739597" y="76949"/>
                </a:lnTo>
                <a:lnTo>
                  <a:pt x="749261" y="76949"/>
                </a:lnTo>
                <a:lnTo>
                  <a:pt x="749261" y="72923"/>
                </a:lnTo>
              </a:path>
              <a:path w="2014854" h="98425">
                <a:moveTo>
                  <a:pt x="749261" y="69862"/>
                </a:moveTo>
                <a:lnTo>
                  <a:pt x="731583" y="69862"/>
                </a:lnTo>
              </a:path>
              <a:path w="2014854" h="98425">
                <a:moveTo>
                  <a:pt x="733806" y="29527"/>
                </a:moveTo>
                <a:lnTo>
                  <a:pt x="749261" y="29527"/>
                </a:lnTo>
              </a:path>
              <a:path w="2014854" h="98425">
                <a:moveTo>
                  <a:pt x="749261" y="29527"/>
                </a:moveTo>
                <a:lnTo>
                  <a:pt x="733806" y="29527"/>
                </a:lnTo>
                <a:lnTo>
                  <a:pt x="737133" y="31356"/>
                </a:lnTo>
                <a:lnTo>
                  <a:pt x="739597" y="35026"/>
                </a:lnTo>
                <a:lnTo>
                  <a:pt x="739597" y="65316"/>
                </a:lnTo>
                <a:lnTo>
                  <a:pt x="739063" y="66408"/>
                </a:lnTo>
                <a:lnTo>
                  <a:pt x="737692" y="67449"/>
                </a:lnTo>
                <a:lnTo>
                  <a:pt x="735545" y="68402"/>
                </a:lnTo>
                <a:lnTo>
                  <a:pt x="733412" y="69380"/>
                </a:lnTo>
                <a:lnTo>
                  <a:pt x="731583" y="69862"/>
                </a:lnTo>
                <a:lnTo>
                  <a:pt x="749261" y="69862"/>
                </a:lnTo>
                <a:lnTo>
                  <a:pt x="749261" y="29527"/>
                </a:lnTo>
              </a:path>
              <a:path w="2014854" h="98425">
                <a:moveTo>
                  <a:pt x="749261" y="25336"/>
                </a:moveTo>
                <a:lnTo>
                  <a:pt x="739597" y="25336"/>
                </a:lnTo>
              </a:path>
              <a:path w="2014854" h="98425">
                <a:moveTo>
                  <a:pt x="749261" y="0"/>
                </a:moveTo>
                <a:lnTo>
                  <a:pt x="739597" y="0"/>
                </a:lnTo>
                <a:lnTo>
                  <a:pt x="739597" y="25336"/>
                </a:lnTo>
                <a:lnTo>
                  <a:pt x="749261" y="25336"/>
                </a:lnTo>
                <a:lnTo>
                  <a:pt x="749261" y="0"/>
                </a:lnTo>
              </a:path>
              <a:path w="2014854" h="98425">
                <a:moveTo>
                  <a:pt x="244360" y="0"/>
                </a:moveTo>
                <a:lnTo>
                  <a:pt x="234657" y="0"/>
                </a:lnTo>
                <a:lnTo>
                  <a:pt x="234657" y="72516"/>
                </a:lnTo>
                <a:lnTo>
                  <a:pt x="240944" y="78016"/>
                </a:lnTo>
                <a:lnTo>
                  <a:pt x="253492" y="78016"/>
                </a:lnTo>
                <a:lnTo>
                  <a:pt x="253492" y="69354"/>
                </a:lnTo>
                <a:lnTo>
                  <a:pt x="250761" y="69354"/>
                </a:lnTo>
                <a:lnTo>
                  <a:pt x="248564" y="68503"/>
                </a:lnTo>
                <a:lnTo>
                  <a:pt x="245186" y="65138"/>
                </a:lnTo>
                <a:lnTo>
                  <a:pt x="244360" y="62852"/>
                </a:lnTo>
                <a:lnTo>
                  <a:pt x="244360" y="0"/>
                </a:lnTo>
              </a:path>
              <a:path w="2014854" h="98425">
                <a:moveTo>
                  <a:pt x="201180" y="21374"/>
                </a:moveTo>
                <a:lnTo>
                  <a:pt x="188785" y="21374"/>
                </a:lnTo>
                <a:lnTo>
                  <a:pt x="182943" y="24269"/>
                </a:lnTo>
                <a:lnTo>
                  <a:pt x="173151" y="35852"/>
                </a:lnTo>
                <a:lnTo>
                  <a:pt x="170713" y="42849"/>
                </a:lnTo>
                <a:lnTo>
                  <a:pt x="170713" y="59207"/>
                </a:lnTo>
                <a:lnTo>
                  <a:pt x="172834" y="65735"/>
                </a:lnTo>
                <a:lnTo>
                  <a:pt x="181330" y="75514"/>
                </a:lnTo>
                <a:lnTo>
                  <a:pt x="186867" y="77977"/>
                </a:lnTo>
                <a:lnTo>
                  <a:pt x="200139" y="77977"/>
                </a:lnTo>
                <a:lnTo>
                  <a:pt x="205016" y="76288"/>
                </a:lnTo>
                <a:lnTo>
                  <a:pt x="208381" y="72923"/>
                </a:lnTo>
                <a:lnTo>
                  <a:pt x="218071" y="72923"/>
                </a:lnTo>
                <a:lnTo>
                  <a:pt x="218071" y="69862"/>
                </a:lnTo>
                <a:lnTo>
                  <a:pt x="198856" y="69862"/>
                </a:lnTo>
                <a:lnTo>
                  <a:pt x="191000" y="68627"/>
                </a:lnTo>
                <a:lnTo>
                  <a:pt x="185393" y="64923"/>
                </a:lnTo>
                <a:lnTo>
                  <a:pt x="182031" y="58755"/>
                </a:lnTo>
                <a:lnTo>
                  <a:pt x="180911" y="50126"/>
                </a:lnTo>
                <a:lnTo>
                  <a:pt x="180911" y="44145"/>
                </a:lnTo>
                <a:lnTo>
                  <a:pt x="182511" y="39204"/>
                </a:lnTo>
                <a:lnTo>
                  <a:pt x="188937" y="31470"/>
                </a:lnTo>
                <a:lnTo>
                  <a:pt x="193154" y="29527"/>
                </a:lnTo>
                <a:lnTo>
                  <a:pt x="218071" y="29527"/>
                </a:lnTo>
                <a:lnTo>
                  <a:pt x="218071" y="25336"/>
                </a:lnTo>
                <a:lnTo>
                  <a:pt x="208381" y="25336"/>
                </a:lnTo>
                <a:lnTo>
                  <a:pt x="205473" y="22694"/>
                </a:lnTo>
                <a:lnTo>
                  <a:pt x="201180" y="21374"/>
                </a:lnTo>
              </a:path>
              <a:path w="2014854" h="98425">
                <a:moveTo>
                  <a:pt x="218071" y="72923"/>
                </a:moveTo>
                <a:lnTo>
                  <a:pt x="208381" y="72923"/>
                </a:lnTo>
              </a:path>
              <a:path w="2014854" h="98425">
                <a:moveTo>
                  <a:pt x="218071" y="29527"/>
                </a:moveTo>
                <a:lnTo>
                  <a:pt x="202590" y="29527"/>
                </a:lnTo>
              </a:path>
              <a:path w="2014854" h="98425">
                <a:moveTo>
                  <a:pt x="200380" y="69862"/>
                </a:moveTo>
                <a:lnTo>
                  <a:pt x="218071" y="69862"/>
                </a:lnTo>
              </a:path>
              <a:path w="2014854" h="98425">
                <a:moveTo>
                  <a:pt x="208381" y="25336"/>
                </a:moveTo>
                <a:lnTo>
                  <a:pt x="218071" y="25336"/>
                </a:lnTo>
              </a:path>
              <a:path w="2014854" h="98425">
                <a:moveTo>
                  <a:pt x="208381" y="72923"/>
                </a:moveTo>
                <a:lnTo>
                  <a:pt x="218071" y="72923"/>
                </a:lnTo>
              </a:path>
              <a:path w="2014854" h="98425">
                <a:moveTo>
                  <a:pt x="218071" y="72923"/>
                </a:moveTo>
                <a:lnTo>
                  <a:pt x="208381" y="72923"/>
                </a:lnTo>
                <a:lnTo>
                  <a:pt x="208381" y="76949"/>
                </a:lnTo>
                <a:lnTo>
                  <a:pt x="218071" y="76949"/>
                </a:lnTo>
                <a:lnTo>
                  <a:pt x="218071" y="72923"/>
                </a:lnTo>
              </a:path>
              <a:path w="2014854" h="98425">
                <a:moveTo>
                  <a:pt x="218071" y="69862"/>
                </a:moveTo>
                <a:lnTo>
                  <a:pt x="200380" y="69862"/>
                </a:lnTo>
              </a:path>
              <a:path w="2014854" h="98425">
                <a:moveTo>
                  <a:pt x="202590" y="29527"/>
                </a:moveTo>
                <a:lnTo>
                  <a:pt x="218071" y="29527"/>
                </a:lnTo>
              </a:path>
              <a:path w="2014854" h="98425">
                <a:moveTo>
                  <a:pt x="218071" y="29527"/>
                </a:moveTo>
                <a:lnTo>
                  <a:pt x="202590" y="29527"/>
                </a:lnTo>
                <a:lnTo>
                  <a:pt x="205943" y="31356"/>
                </a:lnTo>
                <a:lnTo>
                  <a:pt x="208381" y="35026"/>
                </a:lnTo>
                <a:lnTo>
                  <a:pt x="208381" y="65316"/>
                </a:lnTo>
                <a:lnTo>
                  <a:pt x="207848" y="66408"/>
                </a:lnTo>
                <a:lnTo>
                  <a:pt x="206501" y="67449"/>
                </a:lnTo>
                <a:lnTo>
                  <a:pt x="202209" y="69380"/>
                </a:lnTo>
                <a:lnTo>
                  <a:pt x="200380" y="69862"/>
                </a:lnTo>
                <a:lnTo>
                  <a:pt x="218071" y="69862"/>
                </a:lnTo>
                <a:lnTo>
                  <a:pt x="218071" y="29527"/>
                </a:lnTo>
              </a:path>
              <a:path w="2014854" h="98425">
                <a:moveTo>
                  <a:pt x="218071" y="25336"/>
                </a:moveTo>
                <a:lnTo>
                  <a:pt x="208381" y="25336"/>
                </a:lnTo>
              </a:path>
              <a:path w="2014854" h="98425">
                <a:moveTo>
                  <a:pt x="218071" y="0"/>
                </a:moveTo>
                <a:lnTo>
                  <a:pt x="208381" y="0"/>
                </a:lnTo>
                <a:lnTo>
                  <a:pt x="208381" y="25336"/>
                </a:lnTo>
                <a:lnTo>
                  <a:pt x="218071" y="25336"/>
                </a:lnTo>
                <a:lnTo>
                  <a:pt x="218071" y="0"/>
                </a:lnTo>
              </a:path>
              <a:path w="2014854" h="98425">
                <a:moveTo>
                  <a:pt x="141046" y="21374"/>
                </a:moveTo>
                <a:lnTo>
                  <a:pt x="128650" y="21374"/>
                </a:lnTo>
                <a:lnTo>
                  <a:pt x="122809" y="24269"/>
                </a:lnTo>
                <a:lnTo>
                  <a:pt x="113017" y="35852"/>
                </a:lnTo>
                <a:lnTo>
                  <a:pt x="110578" y="42849"/>
                </a:lnTo>
                <a:lnTo>
                  <a:pt x="110578" y="59207"/>
                </a:lnTo>
                <a:lnTo>
                  <a:pt x="112699" y="65735"/>
                </a:lnTo>
                <a:lnTo>
                  <a:pt x="121196" y="75514"/>
                </a:lnTo>
                <a:lnTo>
                  <a:pt x="126733" y="77977"/>
                </a:lnTo>
                <a:lnTo>
                  <a:pt x="140004" y="77977"/>
                </a:lnTo>
                <a:lnTo>
                  <a:pt x="144881" y="76288"/>
                </a:lnTo>
                <a:lnTo>
                  <a:pt x="148259" y="72923"/>
                </a:lnTo>
                <a:lnTo>
                  <a:pt x="157937" y="72923"/>
                </a:lnTo>
                <a:lnTo>
                  <a:pt x="157937" y="69862"/>
                </a:lnTo>
                <a:lnTo>
                  <a:pt x="138722" y="69862"/>
                </a:lnTo>
                <a:lnTo>
                  <a:pt x="130871" y="68627"/>
                </a:lnTo>
                <a:lnTo>
                  <a:pt x="125263" y="64923"/>
                </a:lnTo>
                <a:lnTo>
                  <a:pt x="121898" y="58755"/>
                </a:lnTo>
                <a:lnTo>
                  <a:pt x="120776" y="50126"/>
                </a:lnTo>
                <a:lnTo>
                  <a:pt x="120776" y="44145"/>
                </a:lnTo>
                <a:lnTo>
                  <a:pt x="122377" y="39204"/>
                </a:lnTo>
                <a:lnTo>
                  <a:pt x="128803" y="31470"/>
                </a:lnTo>
                <a:lnTo>
                  <a:pt x="133019" y="29527"/>
                </a:lnTo>
                <a:lnTo>
                  <a:pt x="157937" y="29527"/>
                </a:lnTo>
                <a:lnTo>
                  <a:pt x="157937" y="25336"/>
                </a:lnTo>
                <a:lnTo>
                  <a:pt x="148259" y="25336"/>
                </a:lnTo>
                <a:lnTo>
                  <a:pt x="145338" y="22694"/>
                </a:lnTo>
                <a:lnTo>
                  <a:pt x="141046" y="21374"/>
                </a:lnTo>
              </a:path>
              <a:path w="2014854" h="98425">
                <a:moveTo>
                  <a:pt x="157937" y="72923"/>
                </a:moveTo>
                <a:lnTo>
                  <a:pt x="148259" y="72923"/>
                </a:lnTo>
              </a:path>
              <a:path w="2014854" h="98425">
                <a:moveTo>
                  <a:pt x="157937" y="29527"/>
                </a:moveTo>
                <a:lnTo>
                  <a:pt x="142468" y="29527"/>
                </a:lnTo>
              </a:path>
              <a:path w="2014854" h="98425">
                <a:moveTo>
                  <a:pt x="140246" y="69862"/>
                </a:moveTo>
                <a:lnTo>
                  <a:pt x="157937" y="69862"/>
                </a:lnTo>
              </a:path>
              <a:path w="2014854" h="98425">
                <a:moveTo>
                  <a:pt x="148259" y="25336"/>
                </a:moveTo>
                <a:lnTo>
                  <a:pt x="157937" y="25336"/>
                </a:lnTo>
              </a:path>
              <a:path w="2014854" h="98425">
                <a:moveTo>
                  <a:pt x="148259" y="72923"/>
                </a:moveTo>
                <a:lnTo>
                  <a:pt x="157937" y="72923"/>
                </a:lnTo>
              </a:path>
              <a:path w="2014854" h="98425">
                <a:moveTo>
                  <a:pt x="157937" y="72923"/>
                </a:moveTo>
                <a:lnTo>
                  <a:pt x="148259" y="72923"/>
                </a:lnTo>
                <a:lnTo>
                  <a:pt x="148259" y="76949"/>
                </a:lnTo>
                <a:lnTo>
                  <a:pt x="157937" y="76949"/>
                </a:lnTo>
                <a:lnTo>
                  <a:pt x="157937" y="72923"/>
                </a:lnTo>
              </a:path>
              <a:path w="2014854" h="98425">
                <a:moveTo>
                  <a:pt x="157937" y="69862"/>
                </a:moveTo>
                <a:lnTo>
                  <a:pt x="140246" y="69862"/>
                </a:lnTo>
              </a:path>
              <a:path w="2014854" h="98425">
                <a:moveTo>
                  <a:pt x="142468" y="29527"/>
                </a:moveTo>
                <a:lnTo>
                  <a:pt x="157937" y="29527"/>
                </a:lnTo>
              </a:path>
              <a:path w="2014854" h="98425">
                <a:moveTo>
                  <a:pt x="157937" y="29527"/>
                </a:moveTo>
                <a:lnTo>
                  <a:pt x="142468" y="29527"/>
                </a:lnTo>
                <a:lnTo>
                  <a:pt x="145808" y="31356"/>
                </a:lnTo>
                <a:lnTo>
                  <a:pt x="148259" y="35026"/>
                </a:lnTo>
                <a:lnTo>
                  <a:pt x="148259" y="65316"/>
                </a:lnTo>
                <a:lnTo>
                  <a:pt x="147713" y="66408"/>
                </a:lnTo>
                <a:lnTo>
                  <a:pt x="146367" y="67449"/>
                </a:lnTo>
                <a:lnTo>
                  <a:pt x="144221" y="68402"/>
                </a:lnTo>
                <a:lnTo>
                  <a:pt x="142087" y="69380"/>
                </a:lnTo>
                <a:lnTo>
                  <a:pt x="140246" y="69862"/>
                </a:lnTo>
                <a:lnTo>
                  <a:pt x="157937" y="69862"/>
                </a:lnTo>
                <a:lnTo>
                  <a:pt x="157937" y="29527"/>
                </a:lnTo>
              </a:path>
              <a:path w="2014854" h="98425">
                <a:moveTo>
                  <a:pt x="157937" y="25336"/>
                </a:moveTo>
                <a:lnTo>
                  <a:pt x="148259" y="25336"/>
                </a:lnTo>
              </a:path>
              <a:path w="2014854" h="98425">
                <a:moveTo>
                  <a:pt x="157937" y="0"/>
                </a:moveTo>
                <a:lnTo>
                  <a:pt x="148259" y="0"/>
                </a:lnTo>
                <a:lnTo>
                  <a:pt x="148259" y="25336"/>
                </a:lnTo>
                <a:lnTo>
                  <a:pt x="157937" y="25336"/>
                </a:lnTo>
                <a:lnTo>
                  <a:pt x="157937" y="0"/>
                </a:lnTo>
              </a:path>
              <a:path w="2014854" h="98425">
                <a:moveTo>
                  <a:pt x="1083678" y="965"/>
                </a:moveTo>
                <a:lnTo>
                  <a:pt x="1074458" y="965"/>
                </a:lnTo>
                <a:lnTo>
                  <a:pt x="1067130" y="4622"/>
                </a:lnTo>
                <a:lnTo>
                  <a:pt x="1053579" y="39001"/>
                </a:lnTo>
                <a:lnTo>
                  <a:pt x="1054078" y="47240"/>
                </a:lnTo>
                <a:lnTo>
                  <a:pt x="1074254" y="78270"/>
                </a:lnTo>
                <a:lnTo>
                  <a:pt x="1083678" y="78270"/>
                </a:lnTo>
                <a:lnTo>
                  <a:pt x="1090976" y="77619"/>
                </a:lnTo>
                <a:lnTo>
                  <a:pt x="1097378" y="75665"/>
                </a:lnTo>
                <a:lnTo>
                  <a:pt x="1102880" y="72403"/>
                </a:lnTo>
                <a:lnTo>
                  <a:pt x="1106213" y="69087"/>
                </a:lnTo>
                <a:lnTo>
                  <a:pt x="1077506" y="69087"/>
                </a:lnTo>
                <a:lnTo>
                  <a:pt x="1072730" y="66230"/>
                </a:lnTo>
                <a:lnTo>
                  <a:pt x="1065977" y="54697"/>
                </a:lnTo>
                <a:lnTo>
                  <a:pt x="1064326" y="47706"/>
                </a:lnTo>
                <a:lnTo>
                  <a:pt x="1064298" y="30099"/>
                </a:lnTo>
                <a:lnTo>
                  <a:pt x="1065954" y="23034"/>
                </a:lnTo>
                <a:lnTo>
                  <a:pt x="1072527" y="12738"/>
                </a:lnTo>
                <a:lnTo>
                  <a:pt x="1077353" y="10147"/>
                </a:lnTo>
                <a:lnTo>
                  <a:pt x="1106612" y="10147"/>
                </a:lnTo>
                <a:lnTo>
                  <a:pt x="1102912" y="6612"/>
                </a:lnTo>
                <a:lnTo>
                  <a:pt x="1097407" y="3473"/>
                </a:lnTo>
                <a:lnTo>
                  <a:pt x="1090996" y="1591"/>
                </a:lnTo>
                <a:lnTo>
                  <a:pt x="1083678" y="965"/>
                </a:lnTo>
              </a:path>
              <a:path w="2014854" h="98425">
                <a:moveTo>
                  <a:pt x="1106612" y="10147"/>
                </a:moveTo>
                <a:lnTo>
                  <a:pt x="1083678" y="10147"/>
                </a:lnTo>
              </a:path>
              <a:path w="2014854" h="98425">
                <a:moveTo>
                  <a:pt x="1090637" y="69087"/>
                </a:moveTo>
                <a:lnTo>
                  <a:pt x="1106213" y="69087"/>
                </a:lnTo>
              </a:path>
              <a:path w="2014854" h="98425">
                <a:moveTo>
                  <a:pt x="1106213" y="69087"/>
                </a:moveTo>
                <a:lnTo>
                  <a:pt x="1090637" y="69087"/>
                </a:lnTo>
              </a:path>
              <a:path w="2014854" h="98425">
                <a:moveTo>
                  <a:pt x="1083678" y="10147"/>
                </a:moveTo>
                <a:lnTo>
                  <a:pt x="1106612" y="10147"/>
                </a:lnTo>
              </a:path>
              <a:path w="2014854" h="98425">
                <a:moveTo>
                  <a:pt x="1106612" y="10147"/>
                </a:moveTo>
                <a:lnTo>
                  <a:pt x="1083678" y="10147"/>
                </a:lnTo>
                <a:lnTo>
                  <a:pt x="1093036" y="11951"/>
                </a:lnTo>
                <a:lnTo>
                  <a:pt x="1099719" y="17364"/>
                </a:lnTo>
                <a:lnTo>
                  <a:pt x="1103729" y="26381"/>
                </a:lnTo>
                <a:lnTo>
                  <a:pt x="1105065" y="39001"/>
                </a:lnTo>
                <a:lnTo>
                  <a:pt x="1105065" y="48513"/>
                </a:lnTo>
                <a:lnTo>
                  <a:pt x="1103249" y="55930"/>
                </a:lnTo>
                <a:lnTo>
                  <a:pt x="1095933" y="66459"/>
                </a:lnTo>
                <a:lnTo>
                  <a:pt x="1090637" y="69087"/>
                </a:lnTo>
                <a:lnTo>
                  <a:pt x="1106213" y="69087"/>
                </a:lnTo>
                <a:lnTo>
                  <a:pt x="1115796" y="39001"/>
                </a:lnTo>
                <a:lnTo>
                  <a:pt x="1115279" y="30524"/>
                </a:lnTo>
                <a:lnTo>
                  <a:pt x="1113728" y="23034"/>
                </a:lnTo>
                <a:lnTo>
                  <a:pt x="1111140" y="16531"/>
                </a:lnTo>
                <a:lnTo>
                  <a:pt x="1107516" y="11010"/>
                </a:lnTo>
                <a:lnTo>
                  <a:pt x="1106612" y="10147"/>
                </a:lnTo>
              </a:path>
              <a:path w="2014854" h="98425">
                <a:moveTo>
                  <a:pt x="1685556" y="64198"/>
                </a:moveTo>
                <a:lnTo>
                  <a:pt x="1681822" y="73583"/>
                </a:lnTo>
                <a:lnTo>
                  <a:pt x="1686521" y="76707"/>
                </a:lnTo>
                <a:lnTo>
                  <a:pt x="1692186" y="78270"/>
                </a:lnTo>
                <a:lnTo>
                  <a:pt x="1706359" y="78270"/>
                </a:lnTo>
                <a:lnTo>
                  <a:pt x="1712366" y="76314"/>
                </a:lnTo>
                <a:lnTo>
                  <a:pt x="1720720" y="69087"/>
                </a:lnTo>
                <a:lnTo>
                  <a:pt x="1698040" y="69087"/>
                </a:lnTo>
                <a:lnTo>
                  <a:pt x="1695513" y="68630"/>
                </a:lnTo>
                <a:lnTo>
                  <a:pt x="1689823" y="66763"/>
                </a:lnTo>
                <a:lnTo>
                  <a:pt x="1687449" y="65595"/>
                </a:lnTo>
                <a:lnTo>
                  <a:pt x="1685556" y="64198"/>
                </a:lnTo>
              </a:path>
              <a:path w="2014854" h="98425">
                <a:moveTo>
                  <a:pt x="1704263" y="69087"/>
                </a:moveTo>
                <a:lnTo>
                  <a:pt x="1720720" y="69087"/>
                </a:lnTo>
              </a:path>
              <a:path w="2014854" h="98425">
                <a:moveTo>
                  <a:pt x="1720720" y="69087"/>
                </a:moveTo>
                <a:lnTo>
                  <a:pt x="1704263" y="69087"/>
                </a:lnTo>
              </a:path>
              <a:path w="2014854" h="98425">
                <a:moveTo>
                  <a:pt x="1710994" y="1028"/>
                </a:moveTo>
                <a:lnTo>
                  <a:pt x="1696554" y="1028"/>
                </a:lnTo>
                <a:lnTo>
                  <a:pt x="1691487" y="2857"/>
                </a:lnTo>
                <a:lnTo>
                  <a:pt x="1683600" y="10198"/>
                </a:lnTo>
                <a:lnTo>
                  <a:pt x="1681694" y="14617"/>
                </a:lnTo>
                <a:lnTo>
                  <a:pt x="1681725" y="25438"/>
                </a:lnTo>
                <a:lnTo>
                  <a:pt x="1682623" y="28905"/>
                </a:lnTo>
                <a:lnTo>
                  <a:pt x="1686687" y="35432"/>
                </a:lnTo>
                <a:lnTo>
                  <a:pt x="1690255" y="38252"/>
                </a:lnTo>
                <a:lnTo>
                  <a:pt x="1706765" y="45999"/>
                </a:lnTo>
                <a:lnTo>
                  <a:pt x="1710143" y="48348"/>
                </a:lnTo>
                <a:lnTo>
                  <a:pt x="1712823" y="52666"/>
                </a:lnTo>
                <a:lnTo>
                  <a:pt x="1713484" y="55003"/>
                </a:lnTo>
                <a:lnTo>
                  <a:pt x="1713484" y="60883"/>
                </a:lnTo>
                <a:lnTo>
                  <a:pt x="1712290" y="63652"/>
                </a:lnTo>
                <a:lnTo>
                  <a:pt x="1707464" y="67995"/>
                </a:lnTo>
                <a:lnTo>
                  <a:pt x="1704263" y="69087"/>
                </a:lnTo>
                <a:lnTo>
                  <a:pt x="1720720" y="69087"/>
                </a:lnTo>
                <a:lnTo>
                  <a:pt x="1721396" y="68503"/>
                </a:lnTo>
                <a:lnTo>
                  <a:pt x="1723644" y="63728"/>
                </a:lnTo>
                <a:lnTo>
                  <a:pt x="1723570" y="52666"/>
                </a:lnTo>
                <a:lnTo>
                  <a:pt x="1722615" y="48717"/>
                </a:lnTo>
                <a:lnTo>
                  <a:pt x="1718500" y="42011"/>
                </a:lnTo>
                <a:lnTo>
                  <a:pt x="1714919" y="39128"/>
                </a:lnTo>
                <a:lnTo>
                  <a:pt x="1703704" y="33820"/>
                </a:lnTo>
                <a:lnTo>
                  <a:pt x="1699755" y="31902"/>
                </a:lnTo>
                <a:lnTo>
                  <a:pt x="1697139" y="30429"/>
                </a:lnTo>
                <a:lnTo>
                  <a:pt x="1694611" y="28308"/>
                </a:lnTo>
                <a:lnTo>
                  <a:pt x="1693608" y="27012"/>
                </a:lnTo>
                <a:lnTo>
                  <a:pt x="1692910" y="25438"/>
                </a:lnTo>
                <a:lnTo>
                  <a:pt x="1692186" y="23875"/>
                </a:lnTo>
                <a:lnTo>
                  <a:pt x="1691817" y="22148"/>
                </a:lnTo>
                <a:lnTo>
                  <a:pt x="1691817" y="17170"/>
                </a:lnTo>
                <a:lnTo>
                  <a:pt x="1692808" y="14617"/>
                </a:lnTo>
                <a:lnTo>
                  <a:pt x="1694815" y="12649"/>
                </a:lnTo>
                <a:lnTo>
                  <a:pt x="1696796" y="10667"/>
                </a:lnTo>
                <a:lnTo>
                  <a:pt x="1699526" y="9690"/>
                </a:lnTo>
                <a:lnTo>
                  <a:pt x="1718403" y="9690"/>
                </a:lnTo>
                <a:lnTo>
                  <a:pt x="1719986" y="5041"/>
                </a:lnTo>
                <a:lnTo>
                  <a:pt x="1716747" y="2362"/>
                </a:lnTo>
                <a:lnTo>
                  <a:pt x="1710994" y="1028"/>
                </a:lnTo>
              </a:path>
              <a:path w="2014854" h="98425">
                <a:moveTo>
                  <a:pt x="1718403" y="9690"/>
                </a:moveTo>
                <a:lnTo>
                  <a:pt x="1705368" y="9690"/>
                </a:lnTo>
              </a:path>
              <a:path w="2014854" h="98425">
                <a:moveTo>
                  <a:pt x="1705368" y="9690"/>
                </a:moveTo>
                <a:lnTo>
                  <a:pt x="1718403" y="9690"/>
                </a:lnTo>
              </a:path>
              <a:path w="2014854" h="98425">
                <a:moveTo>
                  <a:pt x="1718403" y="9690"/>
                </a:moveTo>
                <a:lnTo>
                  <a:pt x="1705368" y="9690"/>
                </a:lnTo>
                <a:lnTo>
                  <a:pt x="1707959" y="10147"/>
                </a:lnTo>
                <a:lnTo>
                  <a:pt x="1713522" y="11988"/>
                </a:lnTo>
                <a:lnTo>
                  <a:pt x="1715617" y="12928"/>
                </a:lnTo>
                <a:lnTo>
                  <a:pt x="1716963" y="13919"/>
                </a:lnTo>
                <a:lnTo>
                  <a:pt x="1718403" y="9690"/>
                </a:lnTo>
              </a:path>
              <a:path w="2014854" h="98425">
                <a:moveTo>
                  <a:pt x="1859902" y="1739"/>
                </a:moveTo>
                <a:lnTo>
                  <a:pt x="1856587" y="1739"/>
                </a:lnTo>
                <a:lnTo>
                  <a:pt x="1855177" y="2311"/>
                </a:lnTo>
                <a:lnTo>
                  <a:pt x="1852866" y="4622"/>
                </a:lnTo>
                <a:lnTo>
                  <a:pt x="1852295" y="6032"/>
                </a:lnTo>
                <a:lnTo>
                  <a:pt x="1852295" y="9359"/>
                </a:lnTo>
                <a:lnTo>
                  <a:pt x="1852879" y="10782"/>
                </a:lnTo>
                <a:lnTo>
                  <a:pt x="1854060" y="11950"/>
                </a:lnTo>
                <a:lnTo>
                  <a:pt x="1855203" y="13131"/>
                </a:lnTo>
                <a:lnTo>
                  <a:pt x="1856625" y="13715"/>
                </a:lnTo>
                <a:lnTo>
                  <a:pt x="1859902" y="13715"/>
                </a:lnTo>
                <a:lnTo>
                  <a:pt x="1861337" y="13131"/>
                </a:lnTo>
                <a:lnTo>
                  <a:pt x="1863686" y="10782"/>
                </a:lnTo>
                <a:lnTo>
                  <a:pt x="1864258" y="9359"/>
                </a:lnTo>
                <a:lnTo>
                  <a:pt x="1864242" y="6032"/>
                </a:lnTo>
                <a:lnTo>
                  <a:pt x="1863686" y="4660"/>
                </a:lnTo>
                <a:lnTo>
                  <a:pt x="1861337" y="2311"/>
                </a:lnTo>
                <a:lnTo>
                  <a:pt x="1859902" y="1739"/>
                </a:lnTo>
              </a:path>
              <a:path w="2014854" h="98425">
                <a:moveTo>
                  <a:pt x="1579219" y="1739"/>
                </a:moveTo>
                <a:lnTo>
                  <a:pt x="1575892" y="1739"/>
                </a:lnTo>
                <a:lnTo>
                  <a:pt x="1574482" y="2311"/>
                </a:lnTo>
                <a:lnTo>
                  <a:pt x="1573326" y="3492"/>
                </a:lnTo>
                <a:lnTo>
                  <a:pt x="1572183" y="4622"/>
                </a:lnTo>
                <a:lnTo>
                  <a:pt x="1571599" y="6032"/>
                </a:lnTo>
                <a:lnTo>
                  <a:pt x="1571599" y="9359"/>
                </a:lnTo>
                <a:lnTo>
                  <a:pt x="1572196" y="10782"/>
                </a:lnTo>
                <a:lnTo>
                  <a:pt x="1574520" y="13131"/>
                </a:lnTo>
                <a:lnTo>
                  <a:pt x="1575930" y="13715"/>
                </a:lnTo>
                <a:lnTo>
                  <a:pt x="1579219" y="13715"/>
                </a:lnTo>
                <a:lnTo>
                  <a:pt x="1580654" y="13131"/>
                </a:lnTo>
                <a:lnTo>
                  <a:pt x="1581810" y="11950"/>
                </a:lnTo>
                <a:lnTo>
                  <a:pt x="1583004" y="10782"/>
                </a:lnTo>
                <a:lnTo>
                  <a:pt x="1583575" y="9359"/>
                </a:lnTo>
                <a:lnTo>
                  <a:pt x="1583560" y="6032"/>
                </a:lnTo>
                <a:lnTo>
                  <a:pt x="1583004" y="4660"/>
                </a:lnTo>
                <a:lnTo>
                  <a:pt x="1581785" y="3467"/>
                </a:lnTo>
                <a:lnTo>
                  <a:pt x="1580654" y="2311"/>
                </a:lnTo>
                <a:lnTo>
                  <a:pt x="1579219" y="1739"/>
                </a:lnTo>
              </a:path>
              <a:path w="2014854" h="98425">
                <a:moveTo>
                  <a:pt x="951191" y="1739"/>
                </a:moveTo>
                <a:lnTo>
                  <a:pt x="947864" y="1739"/>
                </a:lnTo>
                <a:lnTo>
                  <a:pt x="946454" y="2311"/>
                </a:lnTo>
                <a:lnTo>
                  <a:pt x="944130" y="4622"/>
                </a:lnTo>
                <a:lnTo>
                  <a:pt x="943559" y="6032"/>
                </a:lnTo>
                <a:lnTo>
                  <a:pt x="943559" y="9359"/>
                </a:lnTo>
                <a:lnTo>
                  <a:pt x="944156" y="10782"/>
                </a:lnTo>
                <a:lnTo>
                  <a:pt x="946492" y="13131"/>
                </a:lnTo>
                <a:lnTo>
                  <a:pt x="947889" y="13715"/>
                </a:lnTo>
                <a:lnTo>
                  <a:pt x="951191" y="13715"/>
                </a:lnTo>
                <a:lnTo>
                  <a:pt x="952614" y="13131"/>
                </a:lnTo>
                <a:lnTo>
                  <a:pt x="953770" y="11950"/>
                </a:lnTo>
                <a:lnTo>
                  <a:pt x="954963" y="10782"/>
                </a:lnTo>
                <a:lnTo>
                  <a:pt x="955535" y="9359"/>
                </a:lnTo>
                <a:lnTo>
                  <a:pt x="955519" y="6032"/>
                </a:lnTo>
                <a:lnTo>
                  <a:pt x="954963" y="4660"/>
                </a:lnTo>
                <a:lnTo>
                  <a:pt x="953745" y="3467"/>
                </a:lnTo>
                <a:lnTo>
                  <a:pt x="952614" y="2311"/>
                </a:lnTo>
                <a:lnTo>
                  <a:pt x="951191" y="1739"/>
                </a:lnTo>
              </a:path>
              <a:path w="2014854" h="98425">
                <a:moveTo>
                  <a:pt x="776757" y="1739"/>
                </a:moveTo>
                <a:lnTo>
                  <a:pt x="773430" y="1739"/>
                </a:lnTo>
                <a:lnTo>
                  <a:pt x="772020" y="2311"/>
                </a:lnTo>
                <a:lnTo>
                  <a:pt x="769696" y="4622"/>
                </a:lnTo>
                <a:lnTo>
                  <a:pt x="769124" y="6032"/>
                </a:lnTo>
                <a:lnTo>
                  <a:pt x="769124" y="9359"/>
                </a:lnTo>
                <a:lnTo>
                  <a:pt x="769708" y="10782"/>
                </a:lnTo>
                <a:lnTo>
                  <a:pt x="772058" y="13131"/>
                </a:lnTo>
                <a:lnTo>
                  <a:pt x="773468" y="13715"/>
                </a:lnTo>
                <a:lnTo>
                  <a:pt x="776757" y="13715"/>
                </a:lnTo>
                <a:lnTo>
                  <a:pt x="778179" y="13131"/>
                </a:lnTo>
                <a:lnTo>
                  <a:pt x="780529" y="10782"/>
                </a:lnTo>
                <a:lnTo>
                  <a:pt x="781113" y="9359"/>
                </a:lnTo>
                <a:lnTo>
                  <a:pt x="781097" y="6032"/>
                </a:lnTo>
                <a:lnTo>
                  <a:pt x="780529" y="4660"/>
                </a:lnTo>
                <a:lnTo>
                  <a:pt x="778179" y="2311"/>
                </a:lnTo>
                <a:lnTo>
                  <a:pt x="776757" y="1739"/>
                </a:lnTo>
              </a:path>
              <a:path w="2014854" h="98425">
                <a:moveTo>
                  <a:pt x="93560" y="1739"/>
                </a:moveTo>
                <a:lnTo>
                  <a:pt x="90233" y="1739"/>
                </a:lnTo>
                <a:lnTo>
                  <a:pt x="88823" y="2311"/>
                </a:lnTo>
                <a:lnTo>
                  <a:pt x="86512" y="4622"/>
                </a:lnTo>
                <a:lnTo>
                  <a:pt x="85940" y="6032"/>
                </a:lnTo>
                <a:lnTo>
                  <a:pt x="85940" y="9359"/>
                </a:lnTo>
                <a:lnTo>
                  <a:pt x="86525" y="10782"/>
                </a:lnTo>
                <a:lnTo>
                  <a:pt x="88861" y="13131"/>
                </a:lnTo>
                <a:lnTo>
                  <a:pt x="90271" y="13715"/>
                </a:lnTo>
                <a:lnTo>
                  <a:pt x="93560" y="13715"/>
                </a:lnTo>
                <a:lnTo>
                  <a:pt x="94983" y="13131"/>
                </a:lnTo>
                <a:lnTo>
                  <a:pt x="97332" y="10782"/>
                </a:lnTo>
                <a:lnTo>
                  <a:pt x="97917" y="9359"/>
                </a:lnTo>
                <a:lnTo>
                  <a:pt x="97901" y="6032"/>
                </a:lnTo>
                <a:lnTo>
                  <a:pt x="97332" y="4660"/>
                </a:lnTo>
                <a:lnTo>
                  <a:pt x="94983" y="2311"/>
                </a:lnTo>
                <a:lnTo>
                  <a:pt x="93560" y="1739"/>
                </a:lnTo>
              </a:path>
              <a:path w="2014854" h="98425">
                <a:moveTo>
                  <a:pt x="605510" y="1790"/>
                </a:moveTo>
                <a:lnTo>
                  <a:pt x="603897" y="1790"/>
                </a:lnTo>
                <a:lnTo>
                  <a:pt x="599262" y="1943"/>
                </a:lnTo>
                <a:lnTo>
                  <a:pt x="591527" y="2298"/>
                </a:lnTo>
                <a:lnTo>
                  <a:pt x="591527" y="76987"/>
                </a:lnTo>
                <a:lnTo>
                  <a:pt x="601726" y="76987"/>
                </a:lnTo>
                <a:lnTo>
                  <a:pt x="601726" y="48247"/>
                </a:lnTo>
                <a:lnTo>
                  <a:pt x="613247" y="48247"/>
                </a:lnTo>
                <a:lnTo>
                  <a:pt x="621865" y="47170"/>
                </a:lnTo>
                <a:lnTo>
                  <a:pt x="630850" y="42452"/>
                </a:lnTo>
                <a:lnTo>
                  <a:pt x="632814" y="39585"/>
                </a:lnTo>
                <a:lnTo>
                  <a:pt x="608317" y="39585"/>
                </a:lnTo>
                <a:lnTo>
                  <a:pt x="601726" y="39052"/>
                </a:lnTo>
                <a:lnTo>
                  <a:pt x="601726" y="11468"/>
                </a:lnTo>
                <a:lnTo>
                  <a:pt x="604075" y="11137"/>
                </a:lnTo>
                <a:lnTo>
                  <a:pt x="605929" y="10960"/>
                </a:lnTo>
                <a:lnTo>
                  <a:pt x="633238" y="10960"/>
                </a:lnTo>
                <a:lnTo>
                  <a:pt x="629902" y="7237"/>
                </a:lnTo>
                <a:lnTo>
                  <a:pt x="619738" y="3152"/>
                </a:lnTo>
                <a:lnTo>
                  <a:pt x="605510" y="1790"/>
                </a:lnTo>
              </a:path>
              <a:path w="2014854" h="98425">
                <a:moveTo>
                  <a:pt x="613247" y="48247"/>
                </a:moveTo>
                <a:lnTo>
                  <a:pt x="601726" y="48247"/>
                </a:lnTo>
              </a:path>
              <a:path w="2014854" h="98425">
                <a:moveTo>
                  <a:pt x="633238" y="10960"/>
                </a:moveTo>
                <a:lnTo>
                  <a:pt x="620776" y="10960"/>
                </a:lnTo>
              </a:path>
              <a:path w="2014854" h="98425">
                <a:moveTo>
                  <a:pt x="621233" y="39585"/>
                </a:moveTo>
                <a:lnTo>
                  <a:pt x="632814" y="39585"/>
                </a:lnTo>
              </a:path>
              <a:path w="2014854" h="98425">
                <a:moveTo>
                  <a:pt x="601726" y="48247"/>
                </a:moveTo>
                <a:lnTo>
                  <a:pt x="613247" y="48247"/>
                </a:lnTo>
              </a:path>
              <a:path w="2014854" h="98425">
                <a:moveTo>
                  <a:pt x="613247" y="48247"/>
                </a:moveTo>
                <a:lnTo>
                  <a:pt x="601726" y="48247"/>
                </a:lnTo>
                <a:lnTo>
                  <a:pt x="605599" y="48577"/>
                </a:lnTo>
                <a:lnTo>
                  <a:pt x="608139" y="48742"/>
                </a:lnTo>
                <a:lnTo>
                  <a:pt x="609282" y="48742"/>
                </a:lnTo>
                <a:lnTo>
                  <a:pt x="613247" y="48247"/>
                </a:lnTo>
              </a:path>
              <a:path w="2014854" h="98425">
                <a:moveTo>
                  <a:pt x="632814" y="39585"/>
                </a:moveTo>
                <a:lnTo>
                  <a:pt x="621233" y="39585"/>
                </a:lnTo>
              </a:path>
              <a:path w="2014854" h="98425">
                <a:moveTo>
                  <a:pt x="620776" y="10960"/>
                </a:moveTo>
                <a:lnTo>
                  <a:pt x="633238" y="10960"/>
                </a:lnTo>
              </a:path>
              <a:path w="2014854" h="98425">
                <a:moveTo>
                  <a:pt x="633238" y="10960"/>
                </a:moveTo>
                <a:lnTo>
                  <a:pt x="620776" y="10960"/>
                </a:lnTo>
                <a:lnTo>
                  <a:pt x="627545" y="15519"/>
                </a:lnTo>
                <a:lnTo>
                  <a:pt x="627538" y="34587"/>
                </a:lnTo>
                <a:lnTo>
                  <a:pt x="621233" y="39585"/>
                </a:lnTo>
                <a:lnTo>
                  <a:pt x="632814" y="39585"/>
                </a:lnTo>
                <a:lnTo>
                  <a:pt x="636240" y="34582"/>
                </a:lnTo>
                <a:lnTo>
                  <a:pt x="638035" y="23571"/>
                </a:lnTo>
                <a:lnTo>
                  <a:pt x="636001" y="14044"/>
                </a:lnTo>
                <a:lnTo>
                  <a:pt x="633238" y="10960"/>
                </a:lnTo>
              </a:path>
              <a:path w="2014854" h="98425">
                <a:moveTo>
                  <a:pt x="402412" y="2298"/>
                </a:moveTo>
                <a:lnTo>
                  <a:pt x="357771" y="2298"/>
                </a:lnTo>
                <a:lnTo>
                  <a:pt x="357771" y="76987"/>
                </a:lnTo>
                <a:lnTo>
                  <a:pt x="401853" y="76987"/>
                </a:lnTo>
                <a:lnTo>
                  <a:pt x="401853" y="67830"/>
                </a:lnTo>
                <a:lnTo>
                  <a:pt x="367982" y="67830"/>
                </a:lnTo>
                <a:lnTo>
                  <a:pt x="367982" y="40893"/>
                </a:lnTo>
                <a:lnTo>
                  <a:pt x="392658" y="40893"/>
                </a:lnTo>
                <a:lnTo>
                  <a:pt x="392658" y="32232"/>
                </a:lnTo>
                <a:lnTo>
                  <a:pt x="367982" y="32232"/>
                </a:lnTo>
                <a:lnTo>
                  <a:pt x="367982" y="11468"/>
                </a:lnTo>
                <a:lnTo>
                  <a:pt x="402412" y="11468"/>
                </a:lnTo>
                <a:lnTo>
                  <a:pt x="402412" y="2298"/>
                </a:lnTo>
              </a:path>
              <a:path w="2014854" h="98425">
                <a:moveTo>
                  <a:pt x="27330" y="29006"/>
                </a:moveTo>
                <a:lnTo>
                  <a:pt x="18351" y="29006"/>
                </a:lnTo>
                <a:lnTo>
                  <a:pt x="35128" y="78016"/>
                </a:lnTo>
                <a:lnTo>
                  <a:pt x="37693" y="78016"/>
                </a:lnTo>
                <a:lnTo>
                  <a:pt x="44750" y="56807"/>
                </a:lnTo>
                <a:lnTo>
                  <a:pt x="36398" y="56807"/>
                </a:lnTo>
                <a:lnTo>
                  <a:pt x="27330" y="29006"/>
                </a:lnTo>
              </a:path>
              <a:path w="2014854" h="98425">
                <a:moveTo>
                  <a:pt x="18351" y="29006"/>
                </a:moveTo>
                <a:lnTo>
                  <a:pt x="27330" y="29006"/>
                </a:lnTo>
              </a:path>
              <a:path w="2014854" h="98425">
                <a:moveTo>
                  <a:pt x="36398" y="56807"/>
                </a:moveTo>
                <a:lnTo>
                  <a:pt x="44750" y="56807"/>
                </a:lnTo>
              </a:path>
              <a:path w="2014854" h="98425">
                <a:moveTo>
                  <a:pt x="27330" y="29006"/>
                </a:moveTo>
                <a:lnTo>
                  <a:pt x="18351" y="29006"/>
                </a:lnTo>
              </a:path>
              <a:path w="2014854" h="98425">
                <a:moveTo>
                  <a:pt x="18618" y="2298"/>
                </a:moveTo>
                <a:lnTo>
                  <a:pt x="13957" y="2298"/>
                </a:lnTo>
                <a:lnTo>
                  <a:pt x="0" y="76987"/>
                </a:lnTo>
                <a:lnTo>
                  <a:pt x="9690" y="76987"/>
                </a:lnTo>
                <a:lnTo>
                  <a:pt x="18351" y="29006"/>
                </a:lnTo>
                <a:lnTo>
                  <a:pt x="27330" y="29006"/>
                </a:lnTo>
                <a:lnTo>
                  <a:pt x="18618" y="2298"/>
                </a:lnTo>
              </a:path>
              <a:path w="2014854" h="98425">
                <a:moveTo>
                  <a:pt x="62826" y="29006"/>
                </a:moveTo>
                <a:lnTo>
                  <a:pt x="54000" y="29006"/>
                </a:lnTo>
                <a:lnTo>
                  <a:pt x="62877" y="76987"/>
                </a:lnTo>
                <a:lnTo>
                  <a:pt x="72567" y="76987"/>
                </a:lnTo>
                <a:lnTo>
                  <a:pt x="62826" y="29006"/>
                </a:lnTo>
              </a:path>
              <a:path w="2014854" h="98425">
                <a:moveTo>
                  <a:pt x="54000" y="29006"/>
                </a:moveTo>
                <a:lnTo>
                  <a:pt x="62826" y="29006"/>
                </a:lnTo>
              </a:path>
              <a:path w="2014854" h="98425">
                <a:moveTo>
                  <a:pt x="44750" y="56807"/>
                </a:moveTo>
                <a:lnTo>
                  <a:pt x="36398" y="56807"/>
                </a:lnTo>
              </a:path>
              <a:path w="2014854" h="98425">
                <a:moveTo>
                  <a:pt x="62826" y="29006"/>
                </a:moveTo>
                <a:lnTo>
                  <a:pt x="54000" y="29006"/>
                </a:lnTo>
              </a:path>
              <a:path w="2014854" h="98425">
                <a:moveTo>
                  <a:pt x="57404" y="2298"/>
                </a:moveTo>
                <a:lnTo>
                  <a:pt x="52832" y="2298"/>
                </a:lnTo>
                <a:lnTo>
                  <a:pt x="36398" y="56807"/>
                </a:lnTo>
                <a:lnTo>
                  <a:pt x="44750" y="56807"/>
                </a:lnTo>
                <a:lnTo>
                  <a:pt x="54000" y="29006"/>
                </a:lnTo>
                <a:lnTo>
                  <a:pt x="62826" y="29006"/>
                </a:lnTo>
                <a:lnTo>
                  <a:pt x="57404" y="2298"/>
                </a:lnTo>
              </a:path>
              <a:path w="2014854" h="98425">
                <a:moveTo>
                  <a:pt x="1952040" y="30035"/>
                </a:moveTo>
                <a:lnTo>
                  <a:pt x="1942363" y="30035"/>
                </a:lnTo>
                <a:lnTo>
                  <a:pt x="1942363" y="65925"/>
                </a:lnTo>
                <a:lnTo>
                  <a:pt x="1943836" y="69989"/>
                </a:lnTo>
                <a:lnTo>
                  <a:pt x="1949792" y="76403"/>
                </a:lnTo>
                <a:lnTo>
                  <a:pt x="1953425" y="78016"/>
                </a:lnTo>
                <a:lnTo>
                  <a:pt x="1962556" y="78016"/>
                </a:lnTo>
                <a:lnTo>
                  <a:pt x="1966963" y="77508"/>
                </a:lnTo>
                <a:lnTo>
                  <a:pt x="1970963" y="76504"/>
                </a:lnTo>
                <a:lnTo>
                  <a:pt x="1969848" y="69862"/>
                </a:lnTo>
                <a:lnTo>
                  <a:pt x="1958416" y="69862"/>
                </a:lnTo>
                <a:lnTo>
                  <a:pt x="1955914" y="68884"/>
                </a:lnTo>
                <a:lnTo>
                  <a:pt x="1952828" y="65024"/>
                </a:lnTo>
                <a:lnTo>
                  <a:pt x="1952040" y="61760"/>
                </a:lnTo>
                <a:lnTo>
                  <a:pt x="1952040" y="30035"/>
                </a:lnTo>
              </a:path>
              <a:path w="2014854" h="98425">
                <a:moveTo>
                  <a:pt x="1964309" y="69862"/>
                </a:moveTo>
                <a:lnTo>
                  <a:pt x="1969848" y="69862"/>
                </a:lnTo>
              </a:path>
              <a:path w="2014854" h="98425">
                <a:moveTo>
                  <a:pt x="1942363" y="30035"/>
                </a:moveTo>
                <a:lnTo>
                  <a:pt x="1952040" y="30035"/>
                </a:lnTo>
              </a:path>
              <a:path w="2014854" h="98425">
                <a:moveTo>
                  <a:pt x="1969848" y="69862"/>
                </a:moveTo>
                <a:lnTo>
                  <a:pt x="1964309" y="69862"/>
                </a:lnTo>
              </a:path>
              <a:path w="2014854" h="98425">
                <a:moveTo>
                  <a:pt x="1969528" y="67957"/>
                </a:moveTo>
                <a:lnTo>
                  <a:pt x="1966887" y="69227"/>
                </a:lnTo>
                <a:lnTo>
                  <a:pt x="1964309" y="69862"/>
                </a:lnTo>
                <a:lnTo>
                  <a:pt x="1969848" y="69862"/>
                </a:lnTo>
                <a:lnTo>
                  <a:pt x="1969528" y="67957"/>
                </a:lnTo>
              </a:path>
              <a:path w="2014854" h="98425">
                <a:moveTo>
                  <a:pt x="1952040" y="30035"/>
                </a:moveTo>
                <a:lnTo>
                  <a:pt x="1942363" y="30035"/>
                </a:lnTo>
              </a:path>
              <a:path w="2014854" h="98425">
                <a:moveTo>
                  <a:pt x="1967039" y="22377"/>
                </a:moveTo>
                <a:lnTo>
                  <a:pt x="1936026" y="22377"/>
                </a:lnTo>
                <a:lnTo>
                  <a:pt x="1936026" y="30035"/>
                </a:lnTo>
                <a:lnTo>
                  <a:pt x="1967039" y="30035"/>
                </a:lnTo>
                <a:lnTo>
                  <a:pt x="1967039" y="22377"/>
                </a:lnTo>
              </a:path>
              <a:path w="2014854" h="98425">
                <a:moveTo>
                  <a:pt x="1942363" y="22377"/>
                </a:moveTo>
                <a:lnTo>
                  <a:pt x="1952040" y="22377"/>
                </a:lnTo>
              </a:path>
              <a:path w="2014854" h="98425">
                <a:moveTo>
                  <a:pt x="1952040" y="22377"/>
                </a:moveTo>
                <a:lnTo>
                  <a:pt x="1942363" y="22377"/>
                </a:lnTo>
              </a:path>
              <a:path w="2014854" h="98425">
                <a:moveTo>
                  <a:pt x="1952040" y="7238"/>
                </a:moveTo>
                <a:lnTo>
                  <a:pt x="1942363" y="10960"/>
                </a:lnTo>
                <a:lnTo>
                  <a:pt x="1942363" y="22377"/>
                </a:lnTo>
                <a:lnTo>
                  <a:pt x="1952040" y="22377"/>
                </a:lnTo>
                <a:lnTo>
                  <a:pt x="1952040" y="7238"/>
                </a:lnTo>
              </a:path>
              <a:path w="2014854" h="98425">
                <a:moveTo>
                  <a:pt x="1184389" y="30035"/>
                </a:moveTo>
                <a:lnTo>
                  <a:pt x="1174711" y="30035"/>
                </a:lnTo>
                <a:lnTo>
                  <a:pt x="1174711" y="65925"/>
                </a:lnTo>
                <a:lnTo>
                  <a:pt x="1176197" y="69989"/>
                </a:lnTo>
                <a:lnTo>
                  <a:pt x="1182141" y="76403"/>
                </a:lnTo>
                <a:lnTo>
                  <a:pt x="1185773" y="78016"/>
                </a:lnTo>
                <a:lnTo>
                  <a:pt x="1194892" y="78016"/>
                </a:lnTo>
                <a:lnTo>
                  <a:pt x="1199311" y="77508"/>
                </a:lnTo>
                <a:lnTo>
                  <a:pt x="1203312" y="76504"/>
                </a:lnTo>
                <a:lnTo>
                  <a:pt x="1202197" y="69862"/>
                </a:lnTo>
                <a:lnTo>
                  <a:pt x="1190764" y="69862"/>
                </a:lnTo>
                <a:lnTo>
                  <a:pt x="1188262" y="68884"/>
                </a:lnTo>
                <a:lnTo>
                  <a:pt x="1185176" y="65024"/>
                </a:lnTo>
                <a:lnTo>
                  <a:pt x="1184389" y="61760"/>
                </a:lnTo>
                <a:lnTo>
                  <a:pt x="1184389" y="30035"/>
                </a:lnTo>
              </a:path>
              <a:path w="2014854" h="98425">
                <a:moveTo>
                  <a:pt x="1196657" y="69862"/>
                </a:moveTo>
                <a:lnTo>
                  <a:pt x="1202197" y="69862"/>
                </a:lnTo>
              </a:path>
              <a:path w="2014854" h="98425">
                <a:moveTo>
                  <a:pt x="1174711" y="30035"/>
                </a:moveTo>
                <a:lnTo>
                  <a:pt x="1184389" y="30035"/>
                </a:lnTo>
              </a:path>
              <a:path w="2014854" h="98425">
                <a:moveTo>
                  <a:pt x="1202197" y="69862"/>
                </a:moveTo>
                <a:lnTo>
                  <a:pt x="1196657" y="69862"/>
                </a:lnTo>
              </a:path>
              <a:path w="2014854" h="98425">
                <a:moveTo>
                  <a:pt x="1201877" y="67957"/>
                </a:moveTo>
                <a:lnTo>
                  <a:pt x="1199248" y="69227"/>
                </a:lnTo>
                <a:lnTo>
                  <a:pt x="1196657" y="69862"/>
                </a:lnTo>
                <a:lnTo>
                  <a:pt x="1202197" y="69862"/>
                </a:lnTo>
                <a:lnTo>
                  <a:pt x="1201877" y="67957"/>
                </a:lnTo>
              </a:path>
              <a:path w="2014854" h="98425">
                <a:moveTo>
                  <a:pt x="1184389" y="30035"/>
                </a:moveTo>
                <a:lnTo>
                  <a:pt x="1174711" y="30035"/>
                </a:lnTo>
              </a:path>
              <a:path w="2014854" h="98425">
                <a:moveTo>
                  <a:pt x="1199400" y="22377"/>
                </a:moveTo>
                <a:lnTo>
                  <a:pt x="1168387" y="22377"/>
                </a:lnTo>
                <a:lnTo>
                  <a:pt x="1168387" y="30035"/>
                </a:lnTo>
                <a:lnTo>
                  <a:pt x="1199400" y="30035"/>
                </a:lnTo>
                <a:lnTo>
                  <a:pt x="1199400" y="22377"/>
                </a:lnTo>
              </a:path>
              <a:path w="2014854" h="98425">
                <a:moveTo>
                  <a:pt x="1174711" y="22377"/>
                </a:moveTo>
                <a:lnTo>
                  <a:pt x="1184389" y="22377"/>
                </a:lnTo>
              </a:path>
              <a:path w="2014854" h="98425">
                <a:moveTo>
                  <a:pt x="1184389" y="22377"/>
                </a:moveTo>
                <a:lnTo>
                  <a:pt x="1174711" y="22377"/>
                </a:lnTo>
              </a:path>
              <a:path w="2014854" h="98425">
                <a:moveTo>
                  <a:pt x="1184389" y="7238"/>
                </a:moveTo>
                <a:lnTo>
                  <a:pt x="1174711" y="10960"/>
                </a:lnTo>
                <a:lnTo>
                  <a:pt x="1174711" y="22377"/>
                </a:lnTo>
                <a:lnTo>
                  <a:pt x="1184389" y="22377"/>
                </a:lnTo>
                <a:lnTo>
                  <a:pt x="1184389" y="7238"/>
                </a:lnTo>
              </a:path>
              <a:path w="2014854" h="98425">
                <a:moveTo>
                  <a:pt x="866787" y="30035"/>
                </a:moveTo>
                <a:lnTo>
                  <a:pt x="857110" y="30035"/>
                </a:lnTo>
                <a:lnTo>
                  <a:pt x="857110" y="65925"/>
                </a:lnTo>
                <a:lnTo>
                  <a:pt x="858596" y="69989"/>
                </a:lnTo>
                <a:lnTo>
                  <a:pt x="864539" y="76403"/>
                </a:lnTo>
                <a:lnTo>
                  <a:pt x="868184" y="78016"/>
                </a:lnTo>
                <a:lnTo>
                  <a:pt x="877290" y="78016"/>
                </a:lnTo>
                <a:lnTo>
                  <a:pt x="881710" y="77508"/>
                </a:lnTo>
                <a:lnTo>
                  <a:pt x="885710" y="76504"/>
                </a:lnTo>
                <a:lnTo>
                  <a:pt x="884595" y="69862"/>
                </a:lnTo>
                <a:lnTo>
                  <a:pt x="873150" y="69862"/>
                </a:lnTo>
                <a:lnTo>
                  <a:pt x="870661" y="68884"/>
                </a:lnTo>
                <a:lnTo>
                  <a:pt x="867562" y="65024"/>
                </a:lnTo>
                <a:lnTo>
                  <a:pt x="866787" y="61760"/>
                </a:lnTo>
                <a:lnTo>
                  <a:pt x="866787" y="30035"/>
                </a:lnTo>
              </a:path>
              <a:path w="2014854" h="98425">
                <a:moveTo>
                  <a:pt x="879055" y="69862"/>
                </a:moveTo>
                <a:lnTo>
                  <a:pt x="884595" y="69862"/>
                </a:lnTo>
              </a:path>
              <a:path w="2014854" h="98425">
                <a:moveTo>
                  <a:pt x="857110" y="30035"/>
                </a:moveTo>
                <a:lnTo>
                  <a:pt x="866787" y="30035"/>
                </a:lnTo>
              </a:path>
              <a:path w="2014854" h="98425">
                <a:moveTo>
                  <a:pt x="884595" y="69862"/>
                </a:moveTo>
                <a:lnTo>
                  <a:pt x="879055" y="69862"/>
                </a:lnTo>
              </a:path>
              <a:path w="2014854" h="98425">
                <a:moveTo>
                  <a:pt x="884275" y="67957"/>
                </a:moveTo>
                <a:lnTo>
                  <a:pt x="881634" y="69227"/>
                </a:lnTo>
                <a:lnTo>
                  <a:pt x="879055" y="69862"/>
                </a:lnTo>
                <a:lnTo>
                  <a:pt x="884595" y="69862"/>
                </a:lnTo>
                <a:lnTo>
                  <a:pt x="884275" y="67957"/>
                </a:lnTo>
              </a:path>
              <a:path w="2014854" h="98425">
                <a:moveTo>
                  <a:pt x="866787" y="30035"/>
                </a:moveTo>
                <a:lnTo>
                  <a:pt x="857110" y="30035"/>
                </a:lnTo>
              </a:path>
              <a:path w="2014854" h="98425">
                <a:moveTo>
                  <a:pt x="881799" y="22377"/>
                </a:moveTo>
                <a:lnTo>
                  <a:pt x="850760" y="22377"/>
                </a:lnTo>
                <a:lnTo>
                  <a:pt x="850760" y="30035"/>
                </a:lnTo>
                <a:lnTo>
                  <a:pt x="881799" y="30035"/>
                </a:lnTo>
                <a:lnTo>
                  <a:pt x="881799" y="22377"/>
                </a:lnTo>
              </a:path>
              <a:path w="2014854" h="98425">
                <a:moveTo>
                  <a:pt x="857110" y="22377"/>
                </a:moveTo>
                <a:lnTo>
                  <a:pt x="866787" y="22377"/>
                </a:lnTo>
              </a:path>
              <a:path w="2014854" h="98425">
                <a:moveTo>
                  <a:pt x="866787" y="22377"/>
                </a:moveTo>
                <a:lnTo>
                  <a:pt x="857110" y="22377"/>
                </a:lnTo>
              </a:path>
              <a:path w="2014854" h="98425">
                <a:moveTo>
                  <a:pt x="866787" y="7238"/>
                </a:moveTo>
                <a:lnTo>
                  <a:pt x="857110" y="10960"/>
                </a:lnTo>
                <a:lnTo>
                  <a:pt x="857110" y="22377"/>
                </a:lnTo>
                <a:lnTo>
                  <a:pt x="866787" y="22377"/>
                </a:lnTo>
                <a:lnTo>
                  <a:pt x="866787" y="7238"/>
                </a:lnTo>
              </a:path>
              <a:path w="2014854" h="98425">
                <a:moveTo>
                  <a:pt x="529107" y="30035"/>
                </a:moveTo>
                <a:lnTo>
                  <a:pt x="519417" y="30035"/>
                </a:lnTo>
                <a:lnTo>
                  <a:pt x="519417" y="65925"/>
                </a:lnTo>
                <a:lnTo>
                  <a:pt x="520890" y="69989"/>
                </a:lnTo>
                <a:lnTo>
                  <a:pt x="526846" y="76403"/>
                </a:lnTo>
                <a:lnTo>
                  <a:pt x="530479" y="78016"/>
                </a:lnTo>
                <a:lnTo>
                  <a:pt x="539623" y="78016"/>
                </a:lnTo>
                <a:lnTo>
                  <a:pt x="544017" y="77508"/>
                </a:lnTo>
                <a:lnTo>
                  <a:pt x="548017" y="76504"/>
                </a:lnTo>
                <a:lnTo>
                  <a:pt x="546902" y="69862"/>
                </a:lnTo>
                <a:lnTo>
                  <a:pt x="535470" y="69862"/>
                </a:lnTo>
                <a:lnTo>
                  <a:pt x="532980" y="68884"/>
                </a:lnTo>
                <a:lnTo>
                  <a:pt x="529882" y="65024"/>
                </a:lnTo>
                <a:lnTo>
                  <a:pt x="529107" y="61760"/>
                </a:lnTo>
                <a:lnTo>
                  <a:pt x="529107" y="30035"/>
                </a:lnTo>
              </a:path>
              <a:path w="2014854" h="98425">
                <a:moveTo>
                  <a:pt x="541362" y="69862"/>
                </a:moveTo>
                <a:lnTo>
                  <a:pt x="546902" y="69862"/>
                </a:lnTo>
              </a:path>
              <a:path w="2014854" h="98425">
                <a:moveTo>
                  <a:pt x="519417" y="30035"/>
                </a:moveTo>
                <a:lnTo>
                  <a:pt x="529107" y="30035"/>
                </a:lnTo>
              </a:path>
              <a:path w="2014854" h="98425">
                <a:moveTo>
                  <a:pt x="546902" y="69862"/>
                </a:moveTo>
                <a:lnTo>
                  <a:pt x="541362" y="69862"/>
                </a:lnTo>
              </a:path>
              <a:path w="2014854" h="98425">
                <a:moveTo>
                  <a:pt x="546582" y="67957"/>
                </a:moveTo>
                <a:lnTo>
                  <a:pt x="543941" y="69227"/>
                </a:lnTo>
                <a:lnTo>
                  <a:pt x="541362" y="69862"/>
                </a:lnTo>
                <a:lnTo>
                  <a:pt x="546902" y="69862"/>
                </a:lnTo>
                <a:lnTo>
                  <a:pt x="546582" y="67957"/>
                </a:lnTo>
              </a:path>
              <a:path w="2014854" h="98425">
                <a:moveTo>
                  <a:pt x="529107" y="30035"/>
                </a:moveTo>
                <a:lnTo>
                  <a:pt x="519417" y="30035"/>
                </a:lnTo>
              </a:path>
              <a:path w="2014854" h="98425">
                <a:moveTo>
                  <a:pt x="544093" y="22377"/>
                </a:moveTo>
                <a:lnTo>
                  <a:pt x="513092" y="22377"/>
                </a:lnTo>
                <a:lnTo>
                  <a:pt x="513092" y="30035"/>
                </a:lnTo>
                <a:lnTo>
                  <a:pt x="544093" y="30035"/>
                </a:lnTo>
                <a:lnTo>
                  <a:pt x="544093" y="22377"/>
                </a:lnTo>
              </a:path>
              <a:path w="2014854" h="98425">
                <a:moveTo>
                  <a:pt x="519417" y="22377"/>
                </a:moveTo>
                <a:lnTo>
                  <a:pt x="529107" y="22377"/>
                </a:lnTo>
              </a:path>
              <a:path w="2014854" h="98425">
                <a:moveTo>
                  <a:pt x="529107" y="22377"/>
                </a:moveTo>
                <a:lnTo>
                  <a:pt x="519417" y="22377"/>
                </a:lnTo>
              </a:path>
              <a:path w="2014854" h="98425">
                <a:moveTo>
                  <a:pt x="529107" y="7238"/>
                </a:moveTo>
                <a:lnTo>
                  <a:pt x="519417" y="10960"/>
                </a:lnTo>
                <a:lnTo>
                  <a:pt x="519417" y="22377"/>
                </a:lnTo>
                <a:lnTo>
                  <a:pt x="529107" y="22377"/>
                </a:lnTo>
                <a:lnTo>
                  <a:pt x="529107" y="7238"/>
                </a:lnTo>
              </a:path>
              <a:path w="2014854" h="98425">
                <a:moveTo>
                  <a:pt x="1909800" y="21374"/>
                </a:moveTo>
                <a:lnTo>
                  <a:pt x="1895322" y="21374"/>
                </a:lnTo>
                <a:lnTo>
                  <a:pt x="1889518" y="23799"/>
                </a:lnTo>
                <a:lnTo>
                  <a:pt x="1879168" y="34099"/>
                </a:lnTo>
                <a:lnTo>
                  <a:pt x="1876412" y="41313"/>
                </a:lnTo>
                <a:lnTo>
                  <a:pt x="1876412" y="59004"/>
                </a:lnTo>
                <a:lnTo>
                  <a:pt x="1879092" y="65887"/>
                </a:lnTo>
                <a:lnTo>
                  <a:pt x="1889226" y="75691"/>
                </a:lnTo>
                <a:lnTo>
                  <a:pt x="1895055" y="78016"/>
                </a:lnTo>
                <a:lnTo>
                  <a:pt x="1906676" y="78016"/>
                </a:lnTo>
                <a:lnTo>
                  <a:pt x="1910994" y="77317"/>
                </a:lnTo>
                <a:lnTo>
                  <a:pt x="1914867" y="75882"/>
                </a:lnTo>
                <a:lnTo>
                  <a:pt x="1917953" y="74790"/>
                </a:lnTo>
                <a:lnTo>
                  <a:pt x="1920252" y="73494"/>
                </a:lnTo>
                <a:lnTo>
                  <a:pt x="1921751" y="71996"/>
                </a:lnTo>
                <a:lnTo>
                  <a:pt x="1920507" y="69862"/>
                </a:lnTo>
                <a:lnTo>
                  <a:pt x="1898942" y="69862"/>
                </a:lnTo>
                <a:lnTo>
                  <a:pt x="1894967" y="68364"/>
                </a:lnTo>
                <a:lnTo>
                  <a:pt x="1891868" y="65366"/>
                </a:lnTo>
                <a:lnTo>
                  <a:pt x="1888363" y="61937"/>
                </a:lnTo>
                <a:lnTo>
                  <a:pt x="1886610" y="57035"/>
                </a:lnTo>
                <a:lnTo>
                  <a:pt x="1886610" y="50622"/>
                </a:lnTo>
                <a:lnTo>
                  <a:pt x="1925980" y="50622"/>
                </a:lnTo>
                <a:lnTo>
                  <a:pt x="1926488" y="48844"/>
                </a:lnTo>
                <a:lnTo>
                  <a:pt x="1926755" y="46875"/>
                </a:lnTo>
                <a:lnTo>
                  <a:pt x="1926755" y="43586"/>
                </a:lnTo>
                <a:lnTo>
                  <a:pt x="1886864" y="43586"/>
                </a:lnTo>
                <a:lnTo>
                  <a:pt x="1887258" y="39649"/>
                </a:lnTo>
                <a:lnTo>
                  <a:pt x="1888820" y="36360"/>
                </a:lnTo>
                <a:lnTo>
                  <a:pt x="1891614" y="33718"/>
                </a:lnTo>
                <a:lnTo>
                  <a:pt x="1894522" y="30924"/>
                </a:lnTo>
                <a:lnTo>
                  <a:pt x="1898154" y="29527"/>
                </a:lnTo>
                <a:lnTo>
                  <a:pt x="1921932" y="29527"/>
                </a:lnTo>
                <a:lnTo>
                  <a:pt x="1915896" y="23571"/>
                </a:lnTo>
                <a:lnTo>
                  <a:pt x="1909800" y="21374"/>
                </a:lnTo>
              </a:path>
              <a:path w="2014854" h="98425">
                <a:moveTo>
                  <a:pt x="1909343" y="69862"/>
                </a:moveTo>
                <a:lnTo>
                  <a:pt x="1920507" y="69862"/>
                </a:lnTo>
              </a:path>
              <a:path w="2014854" h="98425">
                <a:moveTo>
                  <a:pt x="1921932" y="29527"/>
                </a:moveTo>
                <a:lnTo>
                  <a:pt x="1907095" y="29527"/>
                </a:lnTo>
              </a:path>
              <a:path w="2014854" h="98425">
                <a:moveTo>
                  <a:pt x="1917103" y="43586"/>
                </a:moveTo>
                <a:lnTo>
                  <a:pt x="1926755" y="43586"/>
                </a:lnTo>
              </a:path>
              <a:path w="2014854" h="98425">
                <a:moveTo>
                  <a:pt x="1920507" y="69862"/>
                </a:moveTo>
                <a:lnTo>
                  <a:pt x="1909343" y="69862"/>
                </a:lnTo>
              </a:path>
              <a:path w="2014854" h="98425">
                <a:moveTo>
                  <a:pt x="1917687" y="65024"/>
                </a:moveTo>
                <a:lnTo>
                  <a:pt x="1913966" y="68249"/>
                </a:lnTo>
                <a:lnTo>
                  <a:pt x="1909343" y="69862"/>
                </a:lnTo>
                <a:lnTo>
                  <a:pt x="1920507" y="69862"/>
                </a:lnTo>
                <a:lnTo>
                  <a:pt x="1917687" y="65024"/>
                </a:lnTo>
              </a:path>
              <a:path w="2014854" h="98425">
                <a:moveTo>
                  <a:pt x="1926755" y="43586"/>
                </a:moveTo>
                <a:lnTo>
                  <a:pt x="1917103" y="43586"/>
                </a:lnTo>
              </a:path>
              <a:path w="2014854" h="98425">
                <a:moveTo>
                  <a:pt x="1907095" y="29527"/>
                </a:moveTo>
                <a:lnTo>
                  <a:pt x="1921932" y="29527"/>
                </a:lnTo>
              </a:path>
              <a:path w="2014854" h="98425">
                <a:moveTo>
                  <a:pt x="1921932" y="29527"/>
                </a:moveTo>
                <a:lnTo>
                  <a:pt x="1907095" y="29527"/>
                </a:lnTo>
                <a:lnTo>
                  <a:pt x="1910753" y="30937"/>
                </a:lnTo>
                <a:lnTo>
                  <a:pt x="1913432" y="33820"/>
                </a:lnTo>
                <a:lnTo>
                  <a:pt x="1915896" y="36423"/>
                </a:lnTo>
                <a:lnTo>
                  <a:pt x="1917089" y="39649"/>
                </a:lnTo>
                <a:lnTo>
                  <a:pt x="1917103" y="43586"/>
                </a:lnTo>
                <a:lnTo>
                  <a:pt x="1926755" y="43586"/>
                </a:lnTo>
                <a:lnTo>
                  <a:pt x="1926755" y="37757"/>
                </a:lnTo>
                <a:lnTo>
                  <a:pt x="1924608" y="32169"/>
                </a:lnTo>
                <a:lnTo>
                  <a:pt x="1921932" y="29527"/>
                </a:lnTo>
              </a:path>
              <a:path w="2014854" h="98425">
                <a:moveTo>
                  <a:pt x="1822170" y="21374"/>
                </a:moveTo>
                <a:lnTo>
                  <a:pt x="1810575" y="21374"/>
                </a:lnTo>
                <a:lnTo>
                  <a:pt x="1803653" y="24002"/>
                </a:lnTo>
                <a:lnTo>
                  <a:pt x="1793544" y="34556"/>
                </a:lnTo>
                <a:lnTo>
                  <a:pt x="1791030" y="41528"/>
                </a:lnTo>
                <a:lnTo>
                  <a:pt x="1791030" y="58762"/>
                </a:lnTo>
                <a:lnTo>
                  <a:pt x="1793468" y="65531"/>
                </a:lnTo>
                <a:lnTo>
                  <a:pt x="1803196" y="75514"/>
                </a:lnTo>
                <a:lnTo>
                  <a:pt x="1809343" y="78016"/>
                </a:lnTo>
                <a:lnTo>
                  <a:pt x="1824456" y="78016"/>
                </a:lnTo>
                <a:lnTo>
                  <a:pt x="1830895" y="76339"/>
                </a:lnTo>
                <a:lnTo>
                  <a:pt x="1836102" y="72974"/>
                </a:lnTo>
                <a:lnTo>
                  <a:pt x="1834648" y="69862"/>
                </a:lnTo>
                <a:lnTo>
                  <a:pt x="1813509" y="69862"/>
                </a:lnTo>
                <a:lnTo>
                  <a:pt x="1809140" y="68186"/>
                </a:lnTo>
                <a:lnTo>
                  <a:pt x="1802803" y="61493"/>
                </a:lnTo>
                <a:lnTo>
                  <a:pt x="1801228" y="56616"/>
                </a:lnTo>
                <a:lnTo>
                  <a:pt x="1801228" y="43814"/>
                </a:lnTo>
                <a:lnTo>
                  <a:pt x="1802765" y="38747"/>
                </a:lnTo>
                <a:lnTo>
                  <a:pt x="1808975" y="31356"/>
                </a:lnTo>
                <a:lnTo>
                  <a:pt x="1813140" y="29527"/>
                </a:lnTo>
                <a:lnTo>
                  <a:pt x="1833899" y="29527"/>
                </a:lnTo>
                <a:lnTo>
                  <a:pt x="1835810" y="26809"/>
                </a:lnTo>
                <a:lnTo>
                  <a:pt x="1834248" y="25565"/>
                </a:lnTo>
                <a:lnTo>
                  <a:pt x="1831797" y="24345"/>
                </a:lnTo>
                <a:lnTo>
                  <a:pt x="1828520" y="23139"/>
                </a:lnTo>
                <a:lnTo>
                  <a:pt x="1825218" y="21958"/>
                </a:lnTo>
                <a:lnTo>
                  <a:pt x="1822170" y="21374"/>
                </a:lnTo>
              </a:path>
              <a:path w="2014854" h="98425">
                <a:moveTo>
                  <a:pt x="1823491" y="69862"/>
                </a:moveTo>
                <a:lnTo>
                  <a:pt x="1834648" y="69862"/>
                </a:lnTo>
              </a:path>
              <a:path w="2014854" h="98425">
                <a:moveTo>
                  <a:pt x="1833899" y="29527"/>
                </a:moveTo>
                <a:lnTo>
                  <a:pt x="1820824" y="29527"/>
                </a:lnTo>
              </a:path>
              <a:path w="2014854" h="98425">
                <a:moveTo>
                  <a:pt x="1834648" y="69862"/>
                </a:moveTo>
                <a:lnTo>
                  <a:pt x="1823491" y="69862"/>
                </a:lnTo>
              </a:path>
              <a:path w="2014854" h="98425">
                <a:moveTo>
                  <a:pt x="1832292" y="64820"/>
                </a:moveTo>
                <a:lnTo>
                  <a:pt x="1827872" y="68160"/>
                </a:lnTo>
                <a:lnTo>
                  <a:pt x="1823491" y="69862"/>
                </a:lnTo>
                <a:lnTo>
                  <a:pt x="1834648" y="69862"/>
                </a:lnTo>
                <a:lnTo>
                  <a:pt x="1832292" y="64820"/>
                </a:lnTo>
              </a:path>
              <a:path w="2014854" h="98425">
                <a:moveTo>
                  <a:pt x="1820824" y="29527"/>
                </a:moveTo>
                <a:lnTo>
                  <a:pt x="1833899" y="29527"/>
                </a:lnTo>
              </a:path>
              <a:path w="2014854" h="98425">
                <a:moveTo>
                  <a:pt x="1833899" y="29527"/>
                </a:moveTo>
                <a:lnTo>
                  <a:pt x="1820824" y="29527"/>
                </a:lnTo>
                <a:lnTo>
                  <a:pt x="1823288" y="29972"/>
                </a:lnTo>
                <a:lnTo>
                  <a:pt x="1828292" y="31724"/>
                </a:lnTo>
                <a:lnTo>
                  <a:pt x="1830031" y="32664"/>
                </a:lnTo>
                <a:lnTo>
                  <a:pt x="1830997" y="33654"/>
                </a:lnTo>
                <a:lnTo>
                  <a:pt x="1833899" y="29527"/>
                </a:lnTo>
              </a:path>
              <a:path w="2014854" h="98425">
                <a:moveTo>
                  <a:pt x="1765604" y="21374"/>
                </a:moveTo>
                <a:lnTo>
                  <a:pt x="1750377" y="21374"/>
                </a:lnTo>
                <a:lnTo>
                  <a:pt x="1744370" y="23964"/>
                </a:lnTo>
                <a:lnTo>
                  <a:pt x="1735302" y="34328"/>
                </a:lnTo>
                <a:lnTo>
                  <a:pt x="1733161" y="40728"/>
                </a:lnTo>
                <a:lnTo>
                  <a:pt x="1733061" y="58369"/>
                </a:lnTo>
                <a:lnTo>
                  <a:pt x="1735201" y="65189"/>
                </a:lnTo>
                <a:lnTo>
                  <a:pt x="1743900" y="75450"/>
                </a:lnTo>
                <a:lnTo>
                  <a:pt x="1749983" y="78016"/>
                </a:lnTo>
                <a:lnTo>
                  <a:pt x="1765388" y="78016"/>
                </a:lnTo>
                <a:lnTo>
                  <a:pt x="1771408" y="75476"/>
                </a:lnTo>
                <a:lnTo>
                  <a:pt x="1776068" y="70103"/>
                </a:lnTo>
                <a:lnTo>
                  <a:pt x="1748091" y="70103"/>
                </a:lnTo>
                <a:lnTo>
                  <a:pt x="1743227" y="63258"/>
                </a:lnTo>
                <a:lnTo>
                  <a:pt x="1743227" y="43256"/>
                </a:lnTo>
                <a:lnTo>
                  <a:pt x="1744548" y="38265"/>
                </a:lnTo>
                <a:lnTo>
                  <a:pt x="1749831" y="31064"/>
                </a:lnTo>
                <a:lnTo>
                  <a:pt x="1753349" y="29273"/>
                </a:lnTo>
                <a:lnTo>
                  <a:pt x="1776342" y="29273"/>
                </a:lnTo>
                <a:lnTo>
                  <a:pt x="1771650" y="23863"/>
                </a:lnTo>
                <a:lnTo>
                  <a:pt x="1765604" y="21374"/>
                </a:lnTo>
              </a:path>
              <a:path w="2014854" h="98425">
                <a:moveTo>
                  <a:pt x="1776342" y="29273"/>
                </a:moveTo>
                <a:lnTo>
                  <a:pt x="1767420" y="29273"/>
                </a:lnTo>
              </a:path>
              <a:path w="2014854" h="98425">
                <a:moveTo>
                  <a:pt x="1762290" y="70103"/>
                </a:moveTo>
                <a:lnTo>
                  <a:pt x="1776068" y="70103"/>
                </a:lnTo>
              </a:path>
              <a:path w="2014854" h="98425">
                <a:moveTo>
                  <a:pt x="1776068" y="70103"/>
                </a:moveTo>
                <a:lnTo>
                  <a:pt x="1762290" y="70103"/>
                </a:lnTo>
              </a:path>
              <a:path w="2014854" h="98425">
                <a:moveTo>
                  <a:pt x="1767420" y="29273"/>
                </a:moveTo>
                <a:lnTo>
                  <a:pt x="1776342" y="29273"/>
                </a:lnTo>
              </a:path>
              <a:path w="2014854" h="98425">
                <a:moveTo>
                  <a:pt x="1776342" y="29273"/>
                </a:moveTo>
                <a:lnTo>
                  <a:pt x="1767420" y="29273"/>
                </a:lnTo>
                <a:lnTo>
                  <a:pt x="1772246" y="36029"/>
                </a:lnTo>
                <a:lnTo>
                  <a:pt x="1772246" y="55930"/>
                </a:lnTo>
                <a:lnTo>
                  <a:pt x="1770964" y="60934"/>
                </a:lnTo>
                <a:lnTo>
                  <a:pt x="1765833" y="68287"/>
                </a:lnTo>
                <a:lnTo>
                  <a:pt x="1762290" y="70103"/>
                </a:lnTo>
                <a:lnTo>
                  <a:pt x="1776068" y="70103"/>
                </a:lnTo>
                <a:lnTo>
                  <a:pt x="1780222" y="65316"/>
                </a:lnTo>
                <a:lnTo>
                  <a:pt x="1782445" y="58369"/>
                </a:lnTo>
                <a:lnTo>
                  <a:pt x="1782445" y="40728"/>
                </a:lnTo>
                <a:lnTo>
                  <a:pt x="1780286" y="33820"/>
                </a:lnTo>
                <a:lnTo>
                  <a:pt x="1776342" y="29273"/>
                </a:lnTo>
              </a:path>
              <a:path w="2014854" h="98425">
                <a:moveTo>
                  <a:pt x="1626857" y="21374"/>
                </a:moveTo>
                <a:lnTo>
                  <a:pt x="1615274" y="21374"/>
                </a:lnTo>
                <a:lnTo>
                  <a:pt x="1608366" y="24002"/>
                </a:lnTo>
                <a:lnTo>
                  <a:pt x="1598256" y="34556"/>
                </a:lnTo>
                <a:lnTo>
                  <a:pt x="1595729" y="41528"/>
                </a:lnTo>
                <a:lnTo>
                  <a:pt x="1595729" y="58762"/>
                </a:lnTo>
                <a:lnTo>
                  <a:pt x="1598155" y="65531"/>
                </a:lnTo>
                <a:lnTo>
                  <a:pt x="1607883" y="75514"/>
                </a:lnTo>
                <a:lnTo>
                  <a:pt x="1614030" y="78016"/>
                </a:lnTo>
                <a:lnTo>
                  <a:pt x="1629155" y="78016"/>
                </a:lnTo>
                <a:lnTo>
                  <a:pt x="1635607" y="76339"/>
                </a:lnTo>
                <a:lnTo>
                  <a:pt x="1640801" y="72974"/>
                </a:lnTo>
                <a:lnTo>
                  <a:pt x="1639347" y="69862"/>
                </a:lnTo>
                <a:lnTo>
                  <a:pt x="1618208" y="69862"/>
                </a:lnTo>
                <a:lnTo>
                  <a:pt x="1613814" y="68186"/>
                </a:lnTo>
                <a:lnTo>
                  <a:pt x="1610665" y="64820"/>
                </a:lnTo>
                <a:lnTo>
                  <a:pt x="1607515" y="61493"/>
                </a:lnTo>
                <a:lnTo>
                  <a:pt x="1605927" y="56616"/>
                </a:lnTo>
                <a:lnTo>
                  <a:pt x="1605927" y="43814"/>
                </a:lnTo>
                <a:lnTo>
                  <a:pt x="1607477" y="38747"/>
                </a:lnTo>
                <a:lnTo>
                  <a:pt x="1613674" y="31356"/>
                </a:lnTo>
                <a:lnTo>
                  <a:pt x="1617840" y="29527"/>
                </a:lnTo>
                <a:lnTo>
                  <a:pt x="1638603" y="29527"/>
                </a:lnTo>
                <a:lnTo>
                  <a:pt x="1640509" y="26809"/>
                </a:lnTo>
                <a:lnTo>
                  <a:pt x="1638947" y="25565"/>
                </a:lnTo>
                <a:lnTo>
                  <a:pt x="1636509" y="24345"/>
                </a:lnTo>
                <a:lnTo>
                  <a:pt x="1633220" y="23139"/>
                </a:lnTo>
                <a:lnTo>
                  <a:pt x="1629905" y="21958"/>
                </a:lnTo>
                <a:lnTo>
                  <a:pt x="1626857" y="21374"/>
                </a:lnTo>
              </a:path>
              <a:path w="2014854" h="98425">
                <a:moveTo>
                  <a:pt x="1628190" y="69862"/>
                </a:moveTo>
                <a:lnTo>
                  <a:pt x="1639347" y="69862"/>
                </a:lnTo>
              </a:path>
              <a:path w="2014854" h="98425">
                <a:moveTo>
                  <a:pt x="1638603" y="29527"/>
                </a:moveTo>
                <a:lnTo>
                  <a:pt x="1625523" y="29527"/>
                </a:lnTo>
              </a:path>
              <a:path w="2014854" h="98425">
                <a:moveTo>
                  <a:pt x="1639347" y="69862"/>
                </a:moveTo>
                <a:lnTo>
                  <a:pt x="1628190" y="69862"/>
                </a:lnTo>
              </a:path>
              <a:path w="2014854" h="98425">
                <a:moveTo>
                  <a:pt x="1636991" y="64820"/>
                </a:moveTo>
                <a:lnTo>
                  <a:pt x="1632572" y="68160"/>
                </a:lnTo>
                <a:lnTo>
                  <a:pt x="1628190" y="69862"/>
                </a:lnTo>
                <a:lnTo>
                  <a:pt x="1639347" y="69862"/>
                </a:lnTo>
                <a:lnTo>
                  <a:pt x="1636991" y="64820"/>
                </a:lnTo>
              </a:path>
              <a:path w="2014854" h="98425">
                <a:moveTo>
                  <a:pt x="1625523" y="29527"/>
                </a:moveTo>
                <a:lnTo>
                  <a:pt x="1638603" y="29527"/>
                </a:lnTo>
              </a:path>
              <a:path w="2014854" h="98425">
                <a:moveTo>
                  <a:pt x="1638603" y="29527"/>
                </a:moveTo>
                <a:lnTo>
                  <a:pt x="1625523" y="29527"/>
                </a:lnTo>
                <a:lnTo>
                  <a:pt x="1627974" y="29972"/>
                </a:lnTo>
                <a:lnTo>
                  <a:pt x="1632991" y="31724"/>
                </a:lnTo>
                <a:lnTo>
                  <a:pt x="1634731" y="32664"/>
                </a:lnTo>
                <a:lnTo>
                  <a:pt x="1635709" y="33654"/>
                </a:lnTo>
                <a:lnTo>
                  <a:pt x="1638603" y="29527"/>
                </a:lnTo>
              </a:path>
              <a:path w="2014854" h="98425">
                <a:moveTo>
                  <a:pt x="1478356" y="21374"/>
                </a:moveTo>
                <a:lnTo>
                  <a:pt x="1463865" y="21374"/>
                </a:lnTo>
                <a:lnTo>
                  <a:pt x="1458074" y="23799"/>
                </a:lnTo>
                <a:lnTo>
                  <a:pt x="1447723" y="34099"/>
                </a:lnTo>
                <a:lnTo>
                  <a:pt x="1444967" y="41313"/>
                </a:lnTo>
                <a:lnTo>
                  <a:pt x="1444967" y="59004"/>
                </a:lnTo>
                <a:lnTo>
                  <a:pt x="1447634" y="65887"/>
                </a:lnTo>
                <a:lnTo>
                  <a:pt x="1452981" y="71031"/>
                </a:lnTo>
                <a:lnTo>
                  <a:pt x="1457769" y="75691"/>
                </a:lnTo>
                <a:lnTo>
                  <a:pt x="1463611" y="78016"/>
                </a:lnTo>
                <a:lnTo>
                  <a:pt x="1475231" y="78016"/>
                </a:lnTo>
                <a:lnTo>
                  <a:pt x="1479550" y="77317"/>
                </a:lnTo>
                <a:lnTo>
                  <a:pt x="1483410" y="75882"/>
                </a:lnTo>
                <a:lnTo>
                  <a:pt x="1486509" y="74790"/>
                </a:lnTo>
                <a:lnTo>
                  <a:pt x="1488808" y="73494"/>
                </a:lnTo>
                <a:lnTo>
                  <a:pt x="1490306" y="71996"/>
                </a:lnTo>
                <a:lnTo>
                  <a:pt x="1489059" y="69862"/>
                </a:lnTo>
                <a:lnTo>
                  <a:pt x="1467497" y="69862"/>
                </a:lnTo>
                <a:lnTo>
                  <a:pt x="1463509" y="68364"/>
                </a:lnTo>
                <a:lnTo>
                  <a:pt x="1460411" y="65366"/>
                </a:lnTo>
                <a:lnTo>
                  <a:pt x="1456918" y="61937"/>
                </a:lnTo>
                <a:lnTo>
                  <a:pt x="1455153" y="57035"/>
                </a:lnTo>
                <a:lnTo>
                  <a:pt x="1455153" y="50622"/>
                </a:lnTo>
                <a:lnTo>
                  <a:pt x="1494536" y="50622"/>
                </a:lnTo>
                <a:lnTo>
                  <a:pt x="1495044" y="48844"/>
                </a:lnTo>
                <a:lnTo>
                  <a:pt x="1495298" y="46875"/>
                </a:lnTo>
                <a:lnTo>
                  <a:pt x="1495298" y="43586"/>
                </a:lnTo>
                <a:lnTo>
                  <a:pt x="1455420" y="43586"/>
                </a:lnTo>
                <a:lnTo>
                  <a:pt x="1455813" y="39649"/>
                </a:lnTo>
                <a:lnTo>
                  <a:pt x="1457375" y="36360"/>
                </a:lnTo>
                <a:lnTo>
                  <a:pt x="1460169" y="33718"/>
                </a:lnTo>
                <a:lnTo>
                  <a:pt x="1463078" y="30924"/>
                </a:lnTo>
                <a:lnTo>
                  <a:pt x="1466697" y="29527"/>
                </a:lnTo>
                <a:lnTo>
                  <a:pt x="1490487" y="29527"/>
                </a:lnTo>
                <a:lnTo>
                  <a:pt x="1484452" y="23571"/>
                </a:lnTo>
                <a:lnTo>
                  <a:pt x="1478356" y="21374"/>
                </a:lnTo>
              </a:path>
              <a:path w="2014854" h="98425">
                <a:moveTo>
                  <a:pt x="1477899" y="69862"/>
                </a:moveTo>
                <a:lnTo>
                  <a:pt x="1489059" y="69862"/>
                </a:lnTo>
              </a:path>
              <a:path w="2014854" h="98425">
                <a:moveTo>
                  <a:pt x="1490487" y="29527"/>
                </a:moveTo>
                <a:lnTo>
                  <a:pt x="1475651" y="29527"/>
                </a:lnTo>
              </a:path>
              <a:path w="2014854" h="98425">
                <a:moveTo>
                  <a:pt x="1485671" y="43586"/>
                </a:moveTo>
                <a:lnTo>
                  <a:pt x="1495298" y="43586"/>
                </a:lnTo>
              </a:path>
              <a:path w="2014854" h="98425">
                <a:moveTo>
                  <a:pt x="1489059" y="69862"/>
                </a:moveTo>
                <a:lnTo>
                  <a:pt x="1477899" y="69862"/>
                </a:lnTo>
              </a:path>
              <a:path w="2014854" h="98425">
                <a:moveTo>
                  <a:pt x="1486230" y="65024"/>
                </a:moveTo>
                <a:lnTo>
                  <a:pt x="1482521" y="68249"/>
                </a:lnTo>
                <a:lnTo>
                  <a:pt x="1477899" y="69862"/>
                </a:lnTo>
                <a:lnTo>
                  <a:pt x="1489059" y="69862"/>
                </a:lnTo>
                <a:lnTo>
                  <a:pt x="1486230" y="65024"/>
                </a:lnTo>
              </a:path>
              <a:path w="2014854" h="98425">
                <a:moveTo>
                  <a:pt x="1495298" y="43586"/>
                </a:moveTo>
                <a:lnTo>
                  <a:pt x="1485671" y="43586"/>
                </a:lnTo>
              </a:path>
              <a:path w="2014854" h="98425">
                <a:moveTo>
                  <a:pt x="1475651" y="29527"/>
                </a:moveTo>
                <a:lnTo>
                  <a:pt x="1490487" y="29527"/>
                </a:lnTo>
              </a:path>
              <a:path w="2014854" h="98425">
                <a:moveTo>
                  <a:pt x="1490487" y="29527"/>
                </a:moveTo>
                <a:lnTo>
                  <a:pt x="1475651" y="29527"/>
                </a:lnTo>
                <a:lnTo>
                  <a:pt x="1479296" y="30937"/>
                </a:lnTo>
                <a:lnTo>
                  <a:pt x="1484439" y="36423"/>
                </a:lnTo>
                <a:lnTo>
                  <a:pt x="1485657" y="39649"/>
                </a:lnTo>
                <a:lnTo>
                  <a:pt x="1485671" y="43586"/>
                </a:lnTo>
                <a:lnTo>
                  <a:pt x="1495298" y="43586"/>
                </a:lnTo>
                <a:lnTo>
                  <a:pt x="1495298" y="37757"/>
                </a:lnTo>
                <a:lnTo>
                  <a:pt x="1493164" y="32169"/>
                </a:lnTo>
                <a:lnTo>
                  <a:pt x="1490487" y="29527"/>
                </a:lnTo>
              </a:path>
              <a:path w="2014854" h="98425">
                <a:moveTo>
                  <a:pt x="1416761" y="41960"/>
                </a:moveTo>
                <a:lnTo>
                  <a:pt x="1407210" y="41960"/>
                </a:lnTo>
                <a:lnTo>
                  <a:pt x="1401038" y="43878"/>
                </a:lnTo>
                <a:lnTo>
                  <a:pt x="1391361" y="51536"/>
                </a:lnTo>
                <a:lnTo>
                  <a:pt x="1388922" y="56210"/>
                </a:lnTo>
                <a:lnTo>
                  <a:pt x="1388922" y="66382"/>
                </a:lnTo>
                <a:lnTo>
                  <a:pt x="1390497" y="70243"/>
                </a:lnTo>
                <a:lnTo>
                  <a:pt x="1396784" y="76453"/>
                </a:lnTo>
                <a:lnTo>
                  <a:pt x="1400505" y="78016"/>
                </a:lnTo>
                <a:lnTo>
                  <a:pt x="1412760" y="78016"/>
                </a:lnTo>
                <a:lnTo>
                  <a:pt x="1418704" y="75590"/>
                </a:lnTo>
                <a:lnTo>
                  <a:pt x="1422577" y="70726"/>
                </a:lnTo>
                <a:lnTo>
                  <a:pt x="1432416" y="70726"/>
                </a:lnTo>
                <a:lnTo>
                  <a:pt x="1432253" y="70357"/>
                </a:lnTo>
                <a:lnTo>
                  <a:pt x="1401952" y="70357"/>
                </a:lnTo>
                <a:lnTo>
                  <a:pt x="1398612" y="67525"/>
                </a:lnTo>
                <a:lnTo>
                  <a:pt x="1398612" y="58432"/>
                </a:lnTo>
                <a:lnTo>
                  <a:pt x="1400175" y="55448"/>
                </a:lnTo>
                <a:lnTo>
                  <a:pt x="1406347" y="50418"/>
                </a:lnTo>
                <a:lnTo>
                  <a:pt x="1410347" y="49149"/>
                </a:lnTo>
                <a:lnTo>
                  <a:pt x="1431353" y="49149"/>
                </a:lnTo>
                <a:lnTo>
                  <a:pt x="1431353" y="43281"/>
                </a:lnTo>
                <a:lnTo>
                  <a:pt x="1421663" y="43281"/>
                </a:lnTo>
                <a:lnTo>
                  <a:pt x="1419085" y="42417"/>
                </a:lnTo>
                <a:lnTo>
                  <a:pt x="1416761" y="41960"/>
                </a:lnTo>
              </a:path>
              <a:path w="2014854" h="98425">
                <a:moveTo>
                  <a:pt x="1432416" y="70726"/>
                </a:moveTo>
                <a:lnTo>
                  <a:pt x="1422577" y="70726"/>
                </a:lnTo>
              </a:path>
              <a:path w="2014854" h="98425">
                <a:moveTo>
                  <a:pt x="1431353" y="49149"/>
                </a:moveTo>
                <a:lnTo>
                  <a:pt x="1416456" y="49149"/>
                </a:lnTo>
              </a:path>
              <a:path w="2014854" h="98425">
                <a:moveTo>
                  <a:pt x="1413548" y="70357"/>
                </a:moveTo>
                <a:lnTo>
                  <a:pt x="1432253" y="70357"/>
                </a:lnTo>
              </a:path>
              <a:path w="2014854" h="98425">
                <a:moveTo>
                  <a:pt x="1421663" y="43281"/>
                </a:moveTo>
                <a:lnTo>
                  <a:pt x="1431353" y="43281"/>
                </a:lnTo>
              </a:path>
              <a:path w="2014854" h="98425">
                <a:moveTo>
                  <a:pt x="1422577" y="70726"/>
                </a:moveTo>
                <a:lnTo>
                  <a:pt x="1432416" y="70726"/>
                </a:lnTo>
              </a:path>
              <a:path w="2014854" h="98425">
                <a:moveTo>
                  <a:pt x="1432416" y="70726"/>
                </a:moveTo>
                <a:lnTo>
                  <a:pt x="1422577" y="70726"/>
                </a:lnTo>
                <a:lnTo>
                  <a:pt x="1423441" y="73317"/>
                </a:lnTo>
                <a:lnTo>
                  <a:pt x="1424825" y="75158"/>
                </a:lnTo>
                <a:lnTo>
                  <a:pt x="1428750" y="77406"/>
                </a:lnTo>
                <a:lnTo>
                  <a:pt x="1431683" y="77977"/>
                </a:lnTo>
                <a:lnTo>
                  <a:pt x="1435633" y="77977"/>
                </a:lnTo>
                <a:lnTo>
                  <a:pt x="1435633" y="73113"/>
                </a:lnTo>
                <a:lnTo>
                  <a:pt x="1432775" y="71539"/>
                </a:lnTo>
                <a:lnTo>
                  <a:pt x="1432416" y="70726"/>
                </a:lnTo>
              </a:path>
              <a:path w="2014854" h="98425">
                <a:moveTo>
                  <a:pt x="1432253" y="70357"/>
                </a:moveTo>
                <a:lnTo>
                  <a:pt x="1413548" y="70357"/>
                </a:lnTo>
              </a:path>
              <a:path w="2014854" h="98425">
                <a:moveTo>
                  <a:pt x="1416456" y="49149"/>
                </a:moveTo>
                <a:lnTo>
                  <a:pt x="1431353" y="49149"/>
                </a:lnTo>
              </a:path>
              <a:path w="2014854" h="98425">
                <a:moveTo>
                  <a:pt x="1431353" y="49149"/>
                </a:moveTo>
                <a:lnTo>
                  <a:pt x="1416456" y="49149"/>
                </a:lnTo>
                <a:lnTo>
                  <a:pt x="1418590" y="49504"/>
                </a:lnTo>
                <a:lnTo>
                  <a:pt x="1421663" y="50177"/>
                </a:lnTo>
                <a:lnTo>
                  <a:pt x="1421663" y="63385"/>
                </a:lnTo>
                <a:lnTo>
                  <a:pt x="1417891" y="68033"/>
                </a:lnTo>
                <a:lnTo>
                  <a:pt x="1413548" y="70357"/>
                </a:lnTo>
                <a:lnTo>
                  <a:pt x="1432253" y="70357"/>
                </a:lnTo>
                <a:lnTo>
                  <a:pt x="1431353" y="68325"/>
                </a:lnTo>
                <a:lnTo>
                  <a:pt x="1431353" y="49149"/>
                </a:lnTo>
              </a:path>
              <a:path w="2014854" h="98425">
                <a:moveTo>
                  <a:pt x="1431353" y="43281"/>
                </a:moveTo>
                <a:lnTo>
                  <a:pt x="1421663" y="43281"/>
                </a:lnTo>
              </a:path>
              <a:path w="2014854" h="98425">
                <a:moveTo>
                  <a:pt x="1429233" y="30035"/>
                </a:moveTo>
                <a:lnTo>
                  <a:pt x="1417726" y="30035"/>
                </a:lnTo>
                <a:lnTo>
                  <a:pt x="1421663" y="34455"/>
                </a:lnTo>
                <a:lnTo>
                  <a:pt x="1421663" y="43281"/>
                </a:lnTo>
                <a:lnTo>
                  <a:pt x="1431353" y="43281"/>
                </a:lnTo>
                <a:lnTo>
                  <a:pt x="1431353" y="36093"/>
                </a:lnTo>
                <a:lnTo>
                  <a:pt x="1429562" y="30365"/>
                </a:lnTo>
                <a:lnTo>
                  <a:pt x="1429233" y="30035"/>
                </a:lnTo>
              </a:path>
              <a:path w="2014854" h="98425">
                <a:moveTo>
                  <a:pt x="1417726" y="30035"/>
                </a:moveTo>
                <a:lnTo>
                  <a:pt x="1429233" y="30035"/>
                </a:lnTo>
              </a:path>
              <a:path w="2014854" h="98425">
                <a:moveTo>
                  <a:pt x="1429233" y="30035"/>
                </a:moveTo>
                <a:lnTo>
                  <a:pt x="1417726" y="30035"/>
                </a:lnTo>
              </a:path>
              <a:path w="2014854" h="98425">
                <a:moveTo>
                  <a:pt x="1416634" y="21374"/>
                </a:moveTo>
                <a:lnTo>
                  <a:pt x="1405750" y="21374"/>
                </a:lnTo>
                <a:lnTo>
                  <a:pt x="1402651" y="21882"/>
                </a:lnTo>
                <a:lnTo>
                  <a:pt x="1396161" y="24041"/>
                </a:lnTo>
                <a:lnTo>
                  <a:pt x="1393621" y="25323"/>
                </a:lnTo>
                <a:lnTo>
                  <a:pt x="1391780" y="26809"/>
                </a:lnTo>
                <a:lnTo>
                  <a:pt x="1395856" y="34925"/>
                </a:lnTo>
                <a:lnTo>
                  <a:pt x="1399120" y="31661"/>
                </a:lnTo>
                <a:lnTo>
                  <a:pt x="1403781" y="30035"/>
                </a:lnTo>
                <a:lnTo>
                  <a:pt x="1429233" y="30035"/>
                </a:lnTo>
                <a:lnTo>
                  <a:pt x="1422387" y="23164"/>
                </a:lnTo>
                <a:lnTo>
                  <a:pt x="1416634" y="21374"/>
                </a:lnTo>
              </a:path>
              <a:path w="2014854" h="98425">
                <a:moveTo>
                  <a:pt x="1341285" y="22377"/>
                </a:moveTo>
                <a:lnTo>
                  <a:pt x="1331595" y="22377"/>
                </a:lnTo>
                <a:lnTo>
                  <a:pt x="1331595" y="98399"/>
                </a:lnTo>
                <a:lnTo>
                  <a:pt x="1341285" y="98399"/>
                </a:lnTo>
                <a:lnTo>
                  <a:pt x="1341285" y="73990"/>
                </a:lnTo>
                <a:lnTo>
                  <a:pt x="1369455" y="73990"/>
                </a:lnTo>
                <a:lnTo>
                  <a:pt x="1372873" y="69862"/>
                </a:lnTo>
                <a:lnTo>
                  <a:pt x="1349044" y="69862"/>
                </a:lnTo>
                <a:lnTo>
                  <a:pt x="1347127" y="69443"/>
                </a:lnTo>
                <a:lnTo>
                  <a:pt x="1343202" y="67767"/>
                </a:lnTo>
                <a:lnTo>
                  <a:pt x="1341881" y="66903"/>
                </a:lnTo>
                <a:lnTo>
                  <a:pt x="1341285" y="65989"/>
                </a:lnTo>
                <a:lnTo>
                  <a:pt x="1341285" y="34162"/>
                </a:lnTo>
                <a:lnTo>
                  <a:pt x="1342453" y="32981"/>
                </a:lnTo>
                <a:lnTo>
                  <a:pt x="1344002" y="31902"/>
                </a:lnTo>
                <a:lnTo>
                  <a:pt x="1347952" y="29997"/>
                </a:lnTo>
                <a:lnTo>
                  <a:pt x="1349616" y="29527"/>
                </a:lnTo>
                <a:lnTo>
                  <a:pt x="1373526" y="29527"/>
                </a:lnTo>
                <a:lnTo>
                  <a:pt x="1371155" y="26873"/>
                </a:lnTo>
                <a:lnTo>
                  <a:pt x="1341285" y="26873"/>
                </a:lnTo>
                <a:lnTo>
                  <a:pt x="1341285" y="22377"/>
                </a:lnTo>
              </a:path>
              <a:path w="2014854" h="98425">
                <a:moveTo>
                  <a:pt x="1369455" y="73990"/>
                </a:moveTo>
                <a:lnTo>
                  <a:pt x="1341285" y="73990"/>
                </a:lnTo>
              </a:path>
              <a:path w="2014854" h="98425">
                <a:moveTo>
                  <a:pt x="1373526" y="29527"/>
                </a:moveTo>
                <a:lnTo>
                  <a:pt x="1357261" y="29527"/>
                </a:lnTo>
              </a:path>
              <a:path w="2014854" h="98425">
                <a:moveTo>
                  <a:pt x="1350924" y="69862"/>
                </a:moveTo>
                <a:lnTo>
                  <a:pt x="1372873" y="69862"/>
                </a:lnTo>
              </a:path>
              <a:path w="2014854" h="98425">
                <a:moveTo>
                  <a:pt x="1341285" y="26873"/>
                </a:moveTo>
                <a:lnTo>
                  <a:pt x="1371155" y="26873"/>
                </a:lnTo>
              </a:path>
              <a:path w="2014854" h="98425">
                <a:moveTo>
                  <a:pt x="1341285" y="73990"/>
                </a:moveTo>
                <a:lnTo>
                  <a:pt x="1369455" y="73990"/>
                </a:lnTo>
              </a:path>
              <a:path w="2014854" h="98425">
                <a:moveTo>
                  <a:pt x="1369455" y="73990"/>
                </a:moveTo>
                <a:lnTo>
                  <a:pt x="1341285" y="73990"/>
                </a:lnTo>
                <a:lnTo>
                  <a:pt x="1342034" y="75044"/>
                </a:lnTo>
                <a:lnTo>
                  <a:pt x="1343723" y="75971"/>
                </a:lnTo>
                <a:lnTo>
                  <a:pt x="1348994" y="77609"/>
                </a:lnTo>
                <a:lnTo>
                  <a:pt x="1351470" y="78016"/>
                </a:lnTo>
                <a:lnTo>
                  <a:pt x="1361998" y="78016"/>
                </a:lnTo>
                <a:lnTo>
                  <a:pt x="1368298" y="75387"/>
                </a:lnTo>
                <a:lnTo>
                  <a:pt x="1369455" y="73990"/>
                </a:lnTo>
              </a:path>
              <a:path w="2014854" h="98425">
                <a:moveTo>
                  <a:pt x="1372873" y="69862"/>
                </a:moveTo>
                <a:lnTo>
                  <a:pt x="1350924" y="69862"/>
                </a:lnTo>
              </a:path>
              <a:path w="2014854" h="98425">
                <a:moveTo>
                  <a:pt x="1357261" y="29527"/>
                </a:moveTo>
                <a:lnTo>
                  <a:pt x="1373526" y="29527"/>
                </a:lnTo>
              </a:path>
              <a:path w="2014854" h="98425">
                <a:moveTo>
                  <a:pt x="1373526" y="29527"/>
                </a:moveTo>
                <a:lnTo>
                  <a:pt x="1357261" y="29527"/>
                </a:lnTo>
                <a:lnTo>
                  <a:pt x="1361833" y="31127"/>
                </a:lnTo>
                <a:lnTo>
                  <a:pt x="1367548" y="37503"/>
                </a:lnTo>
                <a:lnTo>
                  <a:pt x="1368971" y="42557"/>
                </a:lnTo>
                <a:lnTo>
                  <a:pt x="1368971" y="49453"/>
                </a:lnTo>
                <a:lnTo>
                  <a:pt x="1367842" y="58380"/>
                </a:lnTo>
                <a:lnTo>
                  <a:pt x="1364457" y="64758"/>
                </a:lnTo>
                <a:lnTo>
                  <a:pt x="1358818" y="68586"/>
                </a:lnTo>
                <a:lnTo>
                  <a:pt x="1350924" y="69862"/>
                </a:lnTo>
                <a:lnTo>
                  <a:pt x="1372873" y="69862"/>
                </a:lnTo>
                <a:lnTo>
                  <a:pt x="1376997" y="64884"/>
                </a:lnTo>
                <a:lnTo>
                  <a:pt x="1379083" y="58380"/>
                </a:lnTo>
                <a:lnTo>
                  <a:pt x="1379169" y="40500"/>
                </a:lnTo>
                <a:lnTo>
                  <a:pt x="1377010" y="33426"/>
                </a:lnTo>
                <a:lnTo>
                  <a:pt x="1373526" y="29527"/>
                </a:lnTo>
              </a:path>
              <a:path w="2014854" h="98425">
                <a:moveTo>
                  <a:pt x="1371155" y="26873"/>
                </a:moveTo>
                <a:lnTo>
                  <a:pt x="1341285" y="26873"/>
                </a:lnTo>
              </a:path>
              <a:path w="2014854" h="98425">
                <a:moveTo>
                  <a:pt x="1362341" y="21374"/>
                </a:moveTo>
                <a:lnTo>
                  <a:pt x="1349387" y="21374"/>
                </a:lnTo>
                <a:lnTo>
                  <a:pt x="1344968" y="23202"/>
                </a:lnTo>
                <a:lnTo>
                  <a:pt x="1341285" y="26873"/>
                </a:lnTo>
                <a:lnTo>
                  <a:pt x="1371155" y="26873"/>
                </a:lnTo>
                <a:lnTo>
                  <a:pt x="1368386" y="23774"/>
                </a:lnTo>
                <a:lnTo>
                  <a:pt x="1362341" y="21374"/>
                </a:lnTo>
              </a:path>
              <a:path w="2014854" h="98425">
                <a:moveTo>
                  <a:pt x="1302588" y="21374"/>
                </a:moveTo>
                <a:lnTo>
                  <a:pt x="1287360" y="21374"/>
                </a:lnTo>
                <a:lnTo>
                  <a:pt x="1281379" y="23964"/>
                </a:lnTo>
                <a:lnTo>
                  <a:pt x="1272298" y="34328"/>
                </a:lnTo>
                <a:lnTo>
                  <a:pt x="1270157" y="40728"/>
                </a:lnTo>
                <a:lnTo>
                  <a:pt x="1270057" y="58369"/>
                </a:lnTo>
                <a:lnTo>
                  <a:pt x="1272197" y="65189"/>
                </a:lnTo>
                <a:lnTo>
                  <a:pt x="1280896" y="75450"/>
                </a:lnTo>
                <a:lnTo>
                  <a:pt x="1286979" y="78016"/>
                </a:lnTo>
                <a:lnTo>
                  <a:pt x="1302372" y="78016"/>
                </a:lnTo>
                <a:lnTo>
                  <a:pt x="1308404" y="75476"/>
                </a:lnTo>
                <a:lnTo>
                  <a:pt x="1313065" y="70103"/>
                </a:lnTo>
                <a:lnTo>
                  <a:pt x="1285087" y="70103"/>
                </a:lnTo>
                <a:lnTo>
                  <a:pt x="1280223" y="63258"/>
                </a:lnTo>
                <a:lnTo>
                  <a:pt x="1280223" y="43256"/>
                </a:lnTo>
                <a:lnTo>
                  <a:pt x="1281544" y="38265"/>
                </a:lnTo>
                <a:lnTo>
                  <a:pt x="1286814" y="31064"/>
                </a:lnTo>
                <a:lnTo>
                  <a:pt x="1290345" y="29273"/>
                </a:lnTo>
                <a:lnTo>
                  <a:pt x="1313338" y="29273"/>
                </a:lnTo>
                <a:lnTo>
                  <a:pt x="1308646" y="23863"/>
                </a:lnTo>
                <a:lnTo>
                  <a:pt x="1302588" y="21374"/>
                </a:lnTo>
              </a:path>
              <a:path w="2014854" h="98425">
                <a:moveTo>
                  <a:pt x="1313338" y="29273"/>
                </a:moveTo>
                <a:lnTo>
                  <a:pt x="1304417" y="29273"/>
                </a:lnTo>
              </a:path>
              <a:path w="2014854" h="98425">
                <a:moveTo>
                  <a:pt x="1299273" y="70103"/>
                </a:moveTo>
                <a:lnTo>
                  <a:pt x="1313065" y="70103"/>
                </a:lnTo>
              </a:path>
              <a:path w="2014854" h="98425">
                <a:moveTo>
                  <a:pt x="1313065" y="70103"/>
                </a:moveTo>
                <a:lnTo>
                  <a:pt x="1299273" y="70103"/>
                </a:lnTo>
              </a:path>
              <a:path w="2014854" h="98425">
                <a:moveTo>
                  <a:pt x="1304417" y="29273"/>
                </a:moveTo>
                <a:lnTo>
                  <a:pt x="1313338" y="29273"/>
                </a:lnTo>
              </a:path>
              <a:path w="2014854" h="98425">
                <a:moveTo>
                  <a:pt x="1313338" y="29273"/>
                </a:moveTo>
                <a:lnTo>
                  <a:pt x="1304417" y="29273"/>
                </a:lnTo>
                <a:lnTo>
                  <a:pt x="1309243" y="36029"/>
                </a:lnTo>
                <a:lnTo>
                  <a:pt x="1309243" y="55930"/>
                </a:lnTo>
                <a:lnTo>
                  <a:pt x="1307960" y="60934"/>
                </a:lnTo>
                <a:lnTo>
                  <a:pt x="1302829" y="68287"/>
                </a:lnTo>
                <a:lnTo>
                  <a:pt x="1299273" y="70103"/>
                </a:lnTo>
                <a:lnTo>
                  <a:pt x="1313065" y="70103"/>
                </a:lnTo>
                <a:lnTo>
                  <a:pt x="1317218" y="65316"/>
                </a:lnTo>
                <a:lnTo>
                  <a:pt x="1319441" y="58369"/>
                </a:lnTo>
                <a:lnTo>
                  <a:pt x="1319441" y="40728"/>
                </a:lnTo>
                <a:lnTo>
                  <a:pt x="1317282" y="33820"/>
                </a:lnTo>
                <a:lnTo>
                  <a:pt x="1313338" y="29273"/>
                </a:lnTo>
              </a:path>
              <a:path w="2014854" h="98425">
                <a:moveTo>
                  <a:pt x="1139151" y="22377"/>
                </a:moveTo>
                <a:lnTo>
                  <a:pt x="1129461" y="22377"/>
                </a:lnTo>
                <a:lnTo>
                  <a:pt x="1129461" y="76987"/>
                </a:lnTo>
                <a:lnTo>
                  <a:pt x="1139151" y="76987"/>
                </a:lnTo>
                <a:lnTo>
                  <a:pt x="1139151" y="41224"/>
                </a:lnTo>
                <a:lnTo>
                  <a:pt x="1140447" y="37426"/>
                </a:lnTo>
                <a:lnTo>
                  <a:pt x="1145578" y="31102"/>
                </a:lnTo>
                <a:lnTo>
                  <a:pt x="1139151" y="31102"/>
                </a:lnTo>
                <a:lnTo>
                  <a:pt x="1139151" y="22377"/>
                </a:lnTo>
              </a:path>
              <a:path w="2014854" h="98425">
                <a:moveTo>
                  <a:pt x="1139151" y="31102"/>
                </a:moveTo>
                <a:lnTo>
                  <a:pt x="1145578" y="31102"/>
                </a:lnTo>
              </a:path>
              <a:path w="2014854" h="98425">
                <a:moveTo>
                  <a:pt x="1159324" y="29527"/>
                </a:moveTo>
                <a:lnTo>
                  <a:pt x="1154137" y="29527"/>
                </a:lnTo>
                <a:lnTo>
                  <a:pt x="1156271" y="30238"/>
                </a:lnTo>
                <a:lnTo>
                  <a:pt x="1158392" y="31711"/>
                </a:lnTo>
                <a:lnTo>
                  <a:pt x="1159324" y="29527"/>
                </a:lnTo>
              </a:path>
              <a:path w="2014854" h="98425">
                <a:moveTo>
                  <a:pt x="1154137" y="29527"/>
                </a:moveTo>
                <a:lnTo>
                  <a:pt x="1159324" y="29527"/>
                </a:lnTo>
              </a:path>
              <a:path w="2014854" h="98425">
                <a:moveTo>
                  <a:pt x="1145578" y="31102"/>
                </a:moveTo>
                <a:lnTo>
                  <a:pt x="1139151" y="31102"/>
                </a:lnTo>
              </a:path>
              <a:path w="2014854" h="98425">
                <a:moveTo>
                  <a:pt x="1159324" y="29527"/>
                </a:moveTo>
                <a:lnTo>
                  <a:pt x="1154137" y="29527"/>
                </a:lnTo>
              </a:path>
              <a:path w="2014854" h="98425">
                <a:moveTo>
                  <a:pt x="1156639" y="21374"/>
                </a:moveTo>
                <a:lnTo>
                  <a:pt x="1147940" y="21374"/>
                </a:lnTo>
                <a:lnTo>
                  <a:pt x="1142682" y="24612"/>
                </a:lnTo>
                <a:lnTo>
                  <a:pt x="1139151" y="31102"/>
                </a:lnTo>
                <a:lnTo>
                  <a:pt x="1145578" y="31102"/>
                </a:lnTo>
                <a:lnTo>
                  <a:pt x="1148575" y="29527"/>
                </a:lnTo>
                <a:lnTo>
                  <a:pt x="1159324" y="29527"/>
                </a:lnTo>
                <a:lnTo>
                  <a:pt x="1162418" y="22275"/>
                </a:lnTo>
                <a:lnTo>
                  <a:pt x="1159154" y="21666"/>
                </a:lnTo>
                <a:lnTo>
                  <a:pt x="1156639" y="21374"/>
                </a:lnTo>
              </a:path>
              <a:path w="2014854" h="98425">
                <a:moveTo>
                  <a:pt x="998816" y="21374"/>
                </a:moveTo>
                <a:lnTo>
                  <a:pt x="987221" y="21374"/>
                </a:lnTo>
                <a:lnTo>
                  <a:pt x="980325" y="24002"/>
                </a:lnTo>
                <a:lnTo>
                  <a:pt x="970203" y="34556"/>
                </a:lnTo>
                <a:lnTo>
                  <a:pt x="967676" y="41528"/>
                </a:lnTo>
                <a:lnTo>
                  <a:pt x="967676" y="58762"/>
                </a:lnTo>
                <a:lnTo>
                  <a:pt x="970114" y="65531"/>
                </a:lnTo>
                <a:lnTo>
                  <a:pt x="979855" y="75514"/>
                </a:lnTo>
                <a:lnTo>
                  <a:pt x="985989" y="78016"/>
                </a:lnTo>
                <a:lnTo>
                  <a:pt x="1001115" y="78016"/>
                </a:lnTo>
                <a:lnTo>
                  <a:pt x="1007554" y="76339"/>
                </a:lnTo>
                <a:lnTo>
                  <a:pt x="1012761" y="72974"/>
                </a:lnTo>
                <a:lnTo>
                  <a:pt x="1011302" y="69862"/>
                </a:lnTo>
                <a:lnTo>
                  <a:pt x="990180" y="69862"/>
                </a:lnTo>
                <a:lnTo>
                  <a:pt x="985786" y="68186"/>
                </a:lnTo>
                <a:lnTo>
                  <a:pt x="982625" y="64820"/>
                </a:lnTo>
                <a:lnTo>
                  <a:pt x="979462" y="61493"/>
                </a:lnTo>
                <a:lnTo>
                  <a:pt x="977887" y="56616"/>
                </a:lnTo>
                <a:lnTo>
                  <a:pt x="977887" y="43814"/>
                </a:lnTo>
                <a:lnTo>
                  <a:pt x="979436" y="38747"/>
                </a:lnTo>
                <a:lnTo>
                  <a:pt x="985621" y="31356"/>
                </a:lnTo>
                <a:lnTo>
                  <a:pt x="989812" y="29527"/>
                </a:lnTo>
                <a:lnTo>
                  <a:pt x="1010563" y="29527"/>
                </a:lnTo>
                <a:lnTo>
                  <a:pt x="1012469" y="26809"/>
                </a:lnTo>
                <a:lnTo>
                  <a:pt x="1010894" y="25565"/>
                </a:lnTo>
                <a:lnTo>
                  <a:pt x="1008468" y="24345"/>
                </a:lnTo>
                <a:lnTo>
                  <a:pt x="1005179" y="23139"/>
                </a:lnTo>
                <a:lnTo>
                  <a:pt x="1001864" y="21958"/>
                </a:lnTo>
                <a:lnTo>
                  <a:pt x="998816" y="21374"/>
                </a:lnTo>
              </a:path>
              <a:path w="2014854" h="98425">
                <a:moveTo>
                  <a:pt x="1000137" y="69862"/>
                </a:moveTo>
                <a:lnTo>
                  <a:pt x="1011302" y="69862"/>
                </a:lnTo>
              </a:path>
              <a:path w="2014854" h="98425">
                <a:moveTo>
                  <a:pt x="1010563" y="29527"/>
                </a:moveTo>
                <a:lnTo>
                  <a:pt x="997483" y="29527"/>
                </a:lnTo>
              </a:path>
              <a:path w="2014854" h="98425">
                <a:moveTo>
                  <a:pt x="1011302" y="69862"/>
                </a:moveTo>
                <a:lnTo>
                  <a:pt x="1000137" y="69862"/>
                </a:lnTo>
              </a:path>
              <a:path w="2014854" h="98425">
                <a:moveTo>
                  <a:pt x="1008938" y="64820"/>
                </a:moveTo>
                <a:lnTo>
                  <a:pt x="1004531" y="68160"/>
                </a:lnTo>
                <a:lnTo>
                  <a:pt x="1000137" y="69862"/>
                </a:lnTo>
                <a:lnTo>
                  <a:pt x="1011302" y="69862"/>
                </a:lnTo>
                <a:lnTo>
                  <a:pt x="1008938" y="64820"/>
                </a:lnTo>
              </a:path>
              <a:path w="2014854" h="98425">
                <a:moveTo>
                  <a:pt x="997483" y="29527"/>
                </a:moveTo>
                <a:lnTo>
                  <a:pt x="1010563" y="29527"/>
                </a:lnTo>
              </a:path>
              <a:path w="2014854" h="98425">
                <a:moveTo>
                  <a:pt x="1010563" y="29527"/>
                </a:moveTo>
                <a:lnTo>
                  <a:pt x="997483" y="29527"/>
                </a:lnTo>
                <a:lnTo>
                  <a:pt x="999934" y="29972"/>
                </a:lnTo>
                <a:lnTo>
                  <a:pt x="1004938" y="31724"/>
                </a:lnTo>
                <a:lnTo>
                  <a:pt x="1006678" y="32664"/>
                </a:lnTo>
                <a:lnTo>
                  <a:pt x="1007668" y="33654"/>
                </a:lnTo>
                <a:lnTo>
                  <a:pt x="1010563" y="29527"/>
                </a:lnTo>
              </a:path>
              <a:path w="2014854" h="98425">
                <a:moveTo>
                  <a:pt x="907440" y="22377"/>
                </a:moveTo>
                <a:lnTo>
                  <a:pt x="897750" y="22377"/>
                </a:lnTo>
                <a:lnTo>
                  <a:pt x="897750" y="76987"/>
                </a:lnTo>
                <a:lnTo>
                  <a:pt x="907440" y="76987"/>
                </a:lnTo>
                <a:lnTo>
                  <a:pt x="907440" y="41224"/>
                </a:lnTo>
                <a:lnTo>
                  <a:pt x="908735" y="37426"/>
                </a:lnTo>
                <a:lnTo>
                  <a:pt x="913866" y="31102"/>
                </a:lnTo>
                <a:lnTo>
                  <a:pt x="907440" y="31102"/>
                </a:lnTo>
                <a:lnTo>
                  <a:pt x="907440" y="22377"/>
                </a:lnTo>
              </a:path>
              <a:path w="2014854" h="98425">
                <a:moveTo>
                  <a:pt x="907440" y="31102"/>
                </a:moveTo>
                <a:lnTo>
                  <a:pt x="913866" y="31102"/>
                </a:lnTo>
              </a:path>
              <a:path w="2014854" h="98425">
                <a:moveTo>
                  <a:pt x="927609" y="29527"/>
                </a:moveTo>
                <a:lnTo>
                  <a:pt x="922426" y="29527"/>
                </a:lnTo>
                <a:lnTo>
                  <a:pt x="924572" y="30238"/>
                </a:lnTo>
                <a:lnTo>
                  <a:pt x="926680" y="31711"/>
                </a:lnTo>
                <a:lnTo>
                  <a:pt x="927609" y="29527"/>
                </a:lnTo>
              </a:path>
              <a:path w="2014854" h="98425">
                <a:moveTo>
                  <a:pt x="922426" y="29527"/>
                </a:moveTo>
                <a:lnTo>
                  <a:pt x="927609" y="29527"/>
                </a:lnTo>
              </a:path>
              <a:path w="2014854" h="98425">
                <a:moveTo>
                  <a:pt x="913866" y="31102"/>
                </a:moveTo>
                <a:lnTo>
                  <a:pt x="907440" y="31102"/>
                </a:lnTo>
              </a:path>
              <a:path w="2014854" h="98425">
                <a:moveTo>
                  <a:pt x="927609" y="29527"/>
                </a:moveTo>
                <a:lnTo>
                  <a:pt x="922426" y="29527"/>
                </a:lnTo>
              </a:path>
              <a:path w="2014854" h="98425">
                <a:moveTo>
                  <a:pt x="924928" y="21374"/>
                </a:moveTo>
                <a:lnTo>
                  <a:pt x="916241" y="21374"/>
                </a:lnTo>
                <a:lnTo>
                  <a:pt x="910983" y="24612"/>
                </a:lnTo>
                <a:lnTo>
                  <a:pt x="907440" y="31102"/>
                </a:lnTo>
                <a:lnTo>
                  <a:pt x="913866" y="31102"/>
                </a:lnTo>
                <a:lnTo>
                  <a:pt x="916851" y="29527"/>
                </a:lnTo>
                <a:lnTo>
                  <a:pt x="927609" y="29527"/>
                </a:lnTo>
                <a:lnTo>
                  <a:pt x="930694" y="22275"/>
                </a:lnTo>
                <a:lnTo>
                  <a:pt x="927430" y="21666"/>
                </a:lnTo>
                <a:lnTo>
                  <a:pt x="924928" y="21374"/>
                </a:lnTo>
              </a:path>
              <a:path w="2014854" h="98425">
                <a:moveTo>
                  <a:pt x="821867" y="41960"/>
                </a:moveTo>
                <a:lnTo>
                  <a:pt x="812304" y="41960"/>
                </a:lnTo>
                <a:lnTo>
                  <a:pt x="806132" y="43878"/>
                </a:lnTo>
                <a:lnTo>
                  <a:pt x="796455" y="51536"/>
                </a:lnTo>
                <a:lnTo>
                  <a:pt x="794016" y="56210"/>
                </a:lnTo>
                <a:lnTo>
                  <a:pt x="794016" y="66382"/>
                </a:lnTo>
                <a:lnTo>
                  <a:pt x="795604" y="70243"/>
                </a:lnTo>
                <a:lnTo>
                  <a:pt x="798728" y="73355"/>
                </a:lnTo>
                <a:lnTo>
                  <a:pt x="801878" y="76453"/>
                </a:lnTo>
                <a:lnTo>
                  <a:pt x="805599" y="78016"/>
                </a:lnTo>
                <a:lnTo>
                  <a:pt x="817854" y="78016"/>
                </a:lnTo>
                <a:lnTo>
                  <a:pt x="823798" y="75590"/>
                </a:lnTo>
                <a:lnTo>
                  <a:pt x="827671" y="70726"/>
                </a:lnTo>
                <a:lnTo>
                  <a:pt x="837509" y="70726"/>
                </a:lnTo>
                <a:lnTo>
                  <a:pt x="837346" y="70357"/>
                </a:lnTo>
                <a:lnTo>
                  <a:pt x="807059" y="70357"/>
                </a:lnTo>
                <a:lnTo>
                  <a:pt x="803706" y="67525"/>
                </a:lnTo>
                <a:lnTo>
                  <a:pt x="803706" y="58432"/>
                </a:lnTo>
                <a:lnTo>
                  <a:pt x="805256" y="55448"/>
                </a:lnTo>
                <a:lnTo>
                  <a:pt x="811428" y="50418"/>
                </a:lnTo>
                <a:lnTo>
                  <a:pt x="815441" y="49149"/>
                </a:lnTo>
                <a:lnTo>
                  <a:pt x="836447" y="49149"/>
                </a:lnTo>
                <a:lnTo>
                  <a:pt x="836447" y="43281"/>
                </a:lnTo>
                <a:lnTo>
                  <a:pt x="826757" y="43281"/>
                </a:lnTo>
                <a:lnTo>
                  <a:pt x="824179" y="42417"/>
                </a:lnTo>
                <a:lnTo>
                  <a:pt x="821867" y="41960"/>
                </a:lnTo>
              </a:path>
              <a:path w="2014854" h="98425">
                <a:moveTo>
                  <a:pt x="837509" y="70726"/>
                </a:moveTo>
                <a:lnTo>
                  <a:pt x="827671" y="70726"/>
                </a:lnTo>
              </a:path>
              <a:path w="2014854" h="98425">
                <a:moveTo>
                  <a:pt x="836447" y="49149"/>
                </a:moveTo>
                <a:lnTo>
                  <a:pt x="821550" y="49149"/>
                </a:lnTo>
              </a:path>
              <a:path w="2014854" h="98425">
                <a:moveTo>
                  <a:pt x="818642" y="70357"/>
                </a:moveTo>
                <a:lnTo>
                  <a:pt x="837346" y="70357"/>
                </a:lnTo>
              </a:path>
              <a:path w="2014854" h="98425">
                <a:moveTo>
                  <a:pt x="826757" y="43281"/>
                </a:moveTo>
                <a:lnTo>
                  <a:pt x="836447" y="43281"/>
                </a:lnTo>
              </a:path>
              <a:path w="2014854" h="98425">
                <a:moveTo>
                  <a:pt x="827671" y="70726"/>
                </a:moveTo>
                <a:lnTo>
                  <a:pt x="837509" y="70726"/>
                </a:lnTo>
              </a:path>
              <a:path w="2014854" h="98425">
                <a:moveTo>
                  <a:pt x="837509" y="70726"/>
                </a:moveTo>
                <a:lnTo>
                  <a:pt x="827671" y="70726"/>
                </a:lnTo>
                <a:lnTo>
                  <a:pt x="828467" y="73113"/>
                </a:lnTo>
                <a:lnTo>
                  <a:pt x="828563" y="73355"/>
                </a:lnTo>
                <a:lnTo>
                  <a:pt x="829919" y="75158"/>
                </a:lnTo>
                <a:lnTo>
                  <a:pt x="833831" y="77406"/>
                </a:lnTo>
                <a:lnTo>
                  <a:pt x="836777" y="77977"/>
                </a:lnTo>
                <a:lnTo>
                  <a:pt x="840727" y="77977"/>
                </a:lnTo>
                <a:lnTo>
                  <a:pt x="840727" y="73113"/>
                </a:lnTo>
                <a:lnTo>
                  <a:pt x="837869" y="71539"/>
                </a:lnTo>
                <a:lnTo>
                  <a:pt x="837509" y="70726"/>
                </a:lnTo>
              </a:path>
              <a:path w="2014854" h="98425">
                <a:moveTo>
                  <a:pt x="837346" y="70357"/>
                </a:moveTo>
                <a:lnTo>
                  <a:pt x="818642" y="70357"/>
                </a:lnTo>
              </a:path>
              <a:path w="2014854" h="98425">
                <a:moveTo>
                  <a:pt x="821550" y="49149"/>
                </a:moveTo>
                <a:lnTo>
                  <a:pt x="836447" y="49149"/>
                </a:lnTo>
              </a:path>
              <a:path w="2014854" h="98425">
                <a:moveTo>
                  <a:pt x="836447" y="49149"/>
                </a:moveTo>
                <a:lnTo>
                  <a:pt x="821550" y="49149"/>
                </a:lnTo>
                <a:lnTo>
                  <a:pt x="823683" y="49504"/>
                </a:lnTo>
                <a:lnTo>
                  <a:pt x="826757" y="50177"/>
                </a:lnTo>
                <a:lnTo>
                  <a:pt x="826757" y="63385"/>
                </a:lnTo>
                <a:lnTo>
                  <a:pt x="822972" y="68033"/>
                </a:lnTo>
                <a:lnTo>
                  <a:pt x="818642" y="70357"/>
                </a:lnTo>
                <a:lnTo>
                  <a:pt x="837346" y="70357"/>
                </a:lnTo>
                <a:lnTo>
                  <a:pt x="836447" y="68325"/>
                </a:lnTo>
                <a:lnTo>
                  <a:pt x="836447" y="49149"/>
                </a:lnTo>
              </a:path>
              <a:path w="2014854" h="98425">
                <a:moveTo>
                  <a:pt x="836447" y="43281"/>
                </a:moveTo>
                <a:lnTo>
                  <a:pt x="826757" y="43281"/>
                </a:lnTo>
              </a:path>
              <a:path w="2014854" h="98425">
                <a:moveTo>
                  <a:pt x="834327" y="30035"/>
                </a:moveTo>
                <a:lnTo>
                  <a:pt x="822820" y="30035"/>
                </a:lnTo>
                <a:lnTo>
                  <a:pt x="826757" y="34455"/>
                </a:lnTo>
                <a:lnTo>
                  <a:pt x="826757" y="43281"/>
                </a:lnTo>
                <a:lnTo>
                  <a:pt x="836447" y="43281"/>
                </a:lnTo>
                <a:lnTo>
                  <a:pt x="836447" y="36093"/>
                </a:lnTo>
                <a:lnTo>
                  <a:pt x="834656" y="30365"/>
                </a:lnTo>
                <a:lnTo>
                  <a:pt x="834327" y="30035"/>
                </a:lnTo>
              </a:path>
              <a:path w="2014854" h="98425">
                <a:moveTo>
                  <a:pt x="822820" y="30035"/>
                </a:moveTo>
                <a:lnTo>
                  <a:pt x="834327" y="30035"/>
                </a:lnTo>
              </a:path>
              <a:path w="2014854" h="98425">
                <a:moveTo>
                  <a:pt x="834327" y="30035"/>
                </a:moveTo>
                <a:lnTo>
                  <a:pt x="822820" y="30035"/>
                </a:lnTo>
              </a:path>
              <a:path w="2014854" h="98425">
                <a:moveTo>
                  <a:pt x="821715" y="21374"/>
                </a:moveTo>
                <a:lnTo>
                  <a:pt x="810856" y="21374"/>
                </a:lnTo>
                <a:lnTo>
                  <a:pt x="807745" y="21882"/>
                </a:lnTo>
                <a:lnTo>
                  <a:pt x="801255" y="24041"/>
                </a:lnTo>
                <a:lnTo>
                  <a:pt x="798715" y="25323"/>
                </a:lnTo>
                <a:lnTo>
                  <a:pt x="796874" y="26809"/>
                </a:lnTo>
                <a:lnTo>
                  <a:pt x="800950" y="34925"/>
                </a:lnTo>
                <a:lnTo>
                  <a:pt x="804214" y="31661"/>
                </a:lnTo>
                <a:lnTo>
                  <a:pt x="808875" y="30035"/>
                </a:lnTo>
                <a:lnTo>
                  <a:pt x="834327" y="30035"/>
                </a:lnTo>
                <a:lnTo>
                  <a:pt x="827481" y="23164"/>
                </a:lnTo>
                <a:lnTo>
                  <a:pt x="821715" y="21374"/>
                </a:lnTo>
              </a:path>
              <a:path w="2014854" h="98425">
                <a:moveTo>
                  <a:pt x="675868" y="21374"/>
                </a:moveTo>
                <a:lnTo>
                  <a:pt x="661390" y="21374"/>
                </a:lnTo>
                <a:lnTo>
                  <a:pt x="655599" y="23799"/>
                </a:lnTo>
                <a:lnTo>
                  <a:pt x="645236" y="34099"/>
                </a:lnTo>
                <a:lnTo>
                  <a:pt x="642480" y="41313"/>
                </a:lnTo>
                <a:lnTo>
                  <a:pt x="642480" y="59004"/>
                </a:lnTo>
                <a:lnTo>
                  <a:pt x="645172" y="65887"/>
                </a:lnTo>
                <a:lnTo>
                  <a:pt x="655294" y="75691"/>
                </a:lnTo>
                <a:lnTo>
                  <a:pt x="661123" y="78016"/>
                </a:lnTo>
                <a:lnTo>
                  <a:pt x="672757" y="78016"/>
                </a:lnTo>
                <a:lnTo>
                  <a:pt x="677075" y="77317"/>
                </a:lnTo>
                <a:lnTo>
                  <a:pt x="680935" y="75882"/>
                </a:lnTo>
                <a:lnTo>
                  <a:pt x="684034" y="74790"/>
                </a:lnTo>
                <a:lnTo>
                  <a:pt x="686333" y="73494"/>
                </a:lnTo>
                <a:lnTo>
                  <a:pt x="687832" y="71996"/>
                </a:lnTo>
                <a:lnTo>
                  <a:pt x="686584" y="69862"/>
                </a:lnTo>
                <a:lnTo>
                  <a:pt x="664997" y="69862"/>
                </a:lnTo>
                <a:lnTo>
                  <a:pt x="661047" y="68364"/>
                </a:lnTo>
                <a:lnTo>
                  <a:pt x="657936" y="65366"/>
                </a:lnTo>
                <a:lnTo>
                  <a:pt x="654443" y="61937"/>
                </a:lnTo>
                <a:lnTo>
                  <a:pt x="652691" y="57035"/>
                </a:lnTo>
                <a:lnTo>
                  <a:pt x="652691" y="50622"/>
                </a:lnTo>
                <a:lnTo>
                  <a:pt x="692061" y="50622"/>
                </a:lnTo>
                <a:lnTo>
                  <a:pt x="692556" y="48844"/>
                </a:lnTo>
                <a:lnTo>
                  <a:pt x="692823" y="46875"/>
                </a:lnTo>
                <a:lnTo>
                  <a:pt x="692823" y="43586"/>
                </a:lnTo>
                <a:lnTo>
                  <a:pt x="652945" y="43586"/>
                </a:lnTo>
                <a:lnTo>
                  <a:pt x="653338" y="39649"/>
                </a:lnTo>
                <a:lnTo>
                  <a:pt x="654900" y="36360"/>
                </a:lnTo>
                <a:lnTo>
                  <a:pt x="660603" y="30924"/>
                </a:lnTo>
                <a:lnTo>
                  <a:pt x="664222" y="29527"/>
                </a:lnTo>
                <a:lnTo>
                  <a:pt x="688012" y="29527"/>
                </a:lnTo>
                <a:lnTo>
                  <a:pt x="681977" y="23571"/>
                </a:lnTo>
                <a:lnTo>
                  <a:pt x="675868" y="21374"/>
                </a:lnTo>
              </a:path>
              <a:path w="2014854" h="98425">
                <a:moveTo>
                  <a:pt x="675411" y="69862"/>
                </a:moveTo>
                <a:lnTo>
                  <a:pt x="686584" y="69862"/>
                </a:lnTo>
              </a:path>
              <a:path w="2014854" h="98425">
                <a:moveTo>
                  <a:pt x="688012" y="29527"/>
                </a:moveTo>
                <a:lnTo>
                  <a:pt x="673176" y="29527"/>
                </a:lnTo>
              </a:path>
              <a:path w="2014854" h="98425">
                <a:moveTo>
                  <a:pt x="683171" y="43586"/>
                </a:moveTo>
                <a:lnTo>
                  <a:pt x="692823" y="43586"/>
                </a:lnTo>
              </a:path>
              <a:path w="2014854" h="98425">
                <a:moveTo>
                  <a:pt x="686584" y="69862"/>
                </a:moveTo>
                <a:lnTo>
                  <a:pt x="675411" y="69862"/>
                </a:lnTo>
              </a:path>
              <a:path w="2014854" h="98425">
                <a:moveTo>
                  <a:pt x="683755" y="65024"/>
                </a:moveTo>
                <a:lnTo>
                  <a:pt x="680046" y="68249"/>
                </a:lnTo>
                <a:lnTo>
                  <a:pt x="675411" y="69862"/>
                </a:lnTo>
                <a:lnTo>
                  <a:pt x="686584" y="69862"/>
                </a:lnTo>
                <a:lnTo>
                  <a:pt x="683755" y="65024"/>
                </a:lnTo>
              </a:path>
              <a:path w="2014854" h="98425">
                <a:moveTo>
                  <a:pt x="692823" y="43586"/>
                </a:moveTo>
                <a:lnTo>
                  <a:pt x="683171" y="43586"/>
                </a:lnTo>
              </a:path>
              <a:path w="2014854" h="98425">
                <a:moveTo>
                  <a:pt x="673176" y="29527"/>
                </a:moveTo>
                <a:lnTo>
                  <a:pt x="688012" y="29527"/>
                </a:lnTo>
              </a:path>
              <a:path w="2014854" h="98425">
                <a:moveTo>
                  <a:pt x="688012" y="29527"/>
                </a:moveTo>
                <a:lnTo>
                  <a:pt x="673176" y="29527"/>
                </a:lnTo>
                <a:lnTo>
                  <a:pt x="676833" y="30937"/>
                </a:lnTo>
                <a:lnTo>
                  <a:pt x="681964" y="36423"/>
                </a:lnTo>
                <a:lnTo>
                  <a:pt x="683157" y="39649"/>
                </a:lnTo>
                <a:lnTo>
                  <a:pt x="683171" y="43586"/>
                </a:lnTo>
                <a:lnTo>
                  <a:pt x="692823" y="43586"/>
                </a:lnTo>
                <a:lnTo>
                  <a:pt x="692823" y="37757"/>
                </a:lnTo>
                <a:lnTo>
                  <a:pt x="690689" y="32169"/>
                </a:lnTo>
                <a:lnTo>
                  <a:pt x="688012" y="29527"/>
                </a:lnTo>
              </a:path>
              <a:path w="2014854" h="98425">
                <a:moveTo>
                  <a:pt x="471576" y="64554"/>
                </a:moveTo>
                <a:lnTo>
                  <a:pt x="468147" y="73723"/>
                </a:lnTo>
                <a:lnTo>
                  <a:pt x="473214" y="76593"/>
                </a:lnTo>
                <a:lnTo>
                  <a:pt x="478624" y="78016"/>
                </a:lnTo>
                <a:lnTo>
                  <a:pt x="490461" y="78016"/>
                </a:lnTo>
                <a:lnTo>
                  <a:pt x="495211" y="76631"/>
                </a:lnTo>
                <a:lnTo>
                  <a:pt x="502081" y="71094"/>
                </a:lnTo>
                <a:lnTo>
                  <a:pt x="502632" y="69862"/>
                </a:lnTo>
                <a:lnTo>
                  <a:pt x="481317" y="69862"/>
                </a:lnTo>
                <a:lnTo>
                  <a:pt x="476973" y="68084"/>
                </a:lnTo>
                <a:lnTo>
                  <a:pt x="471576" y="64554"/>
                </a:lnTo>
              </a:path>
              <a:path w="2014854" h="98425">
                <a:moveTo>
                  <a:pt x="490588" y="69862"/>
                </a:moveTo>
                <a:lnTo>
                  <a:pt x="502632" y="69862"/>
                </a:lnTo>
              </a:path>
              <a:path w="2014854" h="98425">
                <a:moveTo>
                  <a:pt x="502632" y="69862"/>
                </a:moveTo>
                <a:lnTo>
                  <a:pt x="490588" y="69862"/>
                </a:lnTo>
              </a:path>
              <a:path w="2014854" h="98425">
                <a:moveTo>
                  <a:pt x="490181" y="21374"/>
                </a:moveTo>
                <a:lnTo>
                  <a:pt x="480936" y="21374"/>
                </a:lnTo>
                <a:lnTo>
                  <a:pt x="476669" y="22618"/>
                </a:lnTo>
                <a:lnTo>
                  <a:pt x="470141" y="27660"/>
                </a:lnTo>
                <a:lnTo>
                  <a:pt x="468562" y="31051"/>
                </a:lnTo>
                <a:lnTo>
                  <a:pt x="468515" y="37388"/>
                </a:lnTo>
                <a:lnTo>
                  <a:pt x="468795" y="39001"/>
                </a:lnTo>
                <a:lnTo>
                  <a:pt x="490702" y="55600"/>
                </a:lnTo>
                <a:lnTo>
                  <a:pt x="493514" y="58623"/>
                </a:lnTo>
                <a:lnTo>
                  <a:pt x="493585" y="67348"/>
                </a:lnTo>
                <a:lnTo>
                  <a:pt x="490588" y="69862"/>
                </a:lnTo>
                <a:lnTo>
                  <a:pt x="502632" y="69862"/>
                </a:lnTo>
                <a:lnTo>
                  <a:pt x="503756" y="67348"/>
                </a:lnTo>
                <a:lnTo>
                  <a:pt x="503796" y="58623"/>
                </a:lnTo>
                <a:lnTo>
                  <a:pt x="502831" y="55524"/>
                </a:lnTo>
                <a:lnTo>
                  <a:pt x="498944" y="50545"/>
                </a:lnTo>
                <a:lnTo>
                  <a:pt x="495846" y="48348"/>
                </a:lnTo>
                <a:lnTo>
                  <a:pt x="480695" y="41440"/>
                </a:lnTo>
                <a:lnTo>
                  <a:pt x="478701" y="38798"/>
                </a:lnTo>
                <a:lnTo>
                  <a:pt x="478701" y="33629"/>
                </a:lnTo>
                <a:lnTo>
                  <a:pt x="479488" y="32257"/>
                </a:lnTo>
                <a:lnTo>
                  <a:pt x="482663" y="30073"/>
                </a:lnTo>
                <a:lnTo>
                  <a:pt x="484606" y="29527"/>
                </a:lnTo>
                <a:lnTo>
                  <a:pt x="499894" y="29527"/>
                </a:lnTo>
                <a:lnTo>
                  <a:pt x="501243" y="25133"/>
                </a:lnTo>
                <a:lnTo>
                  <a:pt x="495185" y="22618"/>
                </a:lnTo>
                <a:lnTo>
                  <a:pt x="490181" y="21374"/>
                </a:lnTo>
              </a:path>
              <a:path w="2014854" h="98425">
                <a:moveTo>
                  <a:pt x="499894" y="29527"/>
                </a:moveTo>
                <a:lnTo>
                  <a:pt x="490791" y="29527"/>
                </a:lnTo>
              </a:path>
              <a:path w="2014854" h="98425">
                <a:moveTo>
                  <a:pt x="490791" y="29527"/>
                </a:moveTo>
                <a:lnTo>
                  <a:pt x="499894" y="29527"/>
                </a:lnTo>
              </a:path>
              <a:path w="2014854" h="98425">
                <a:moveTo>
                  <a:pt x="499894" y="29527"/>
                </a:moveTo>
                <a:lnTo>
                  <a:pt x="490791" y="29527"/>
                </a:lnTo>
                <a:lnTo>
                  <a:pt x="494652" y="31051"/>
                </a:lnTo>
                <a:lnTo>
                  <a:pt x="498487" y="34112"/>
                </a:lnTo>
                <a:lnTo>
                  <a:pt x="499894" y="29527"/>
                </a:lnTo>
              </a:path>
              <a:path w="2014854" h="98425">
                <a:moveTo>
                  <a:pt x="439940" y="41960"/>
                </a:moveTo>
                <a:lnTo>
                  <a:pt x="430390" y="41960"/>
                </a:lnTo>
                <a:lnTo>
                  <a:pt x="424218" y="43878"/>
                </a:lnTo>
                <a:lnTo>
                  <a:pt x="414540" y="51536"/>
                </a:lnTo>
                <a:lnTo>
                  <a:pt x="412102" y="56210"/>
                </a:lnTo>
                <a:lnTo>
                  <a:pt x="412102" y="66382"/>
                </a:lnTo>
                <a:lnTo>
                  <a:pt x="413677" y="70243"/>
                </a:lnTo>
                <a:lnTo>
                  <a:pt x="419963" y="76453"/>
                </a:lnTo>
                <a:lnTo>
                  <a:pt x="423672" y="78016"/>
                </a:lnTo>
                <a:lnTo>
                  <a:pt x="435940" y="78016"/>
                </a:lnTo>
                <a:lnTo>
                  <a:pt x="441883" y="75590"/>
                </a:lnTo>
                <a:lnTo>
                  <a:pt x="445770" y="70726"/>
                </a:lnTo>
                <a:lnTo>
                  <a:pt x="455595" y="70726"/>
                </a:lnTo>
                <a:lnTo>
                  <a:pt x="455432" y="70357"/>
                </a:lnTo>
                <a:lnTo>
                  <a:pt x="425132" y="70357"/>
                </a:lnTo>
                <a:lnTo>
                  <a:pt x="421792" y="67525"/>
                </a:lnTo>
                <a:lnTo>
                  <a:pt x="421792" y="58432"/>
                </a:lnTo>
                <a:lnTo>
                  <a:pt x="423354" y="55448"/>
                </a:lnTo>
                <a:lnTo>
                  <a:pt x="429526" y="50418"/>
                </a:lnTo>
                <a:lnTo>
                  <a:pt x="433527" y="49149"/>
                </a:lnTo>
                <a:lnTo>
                  <a:pt x="454533" y="49149"/>
                </a:lnTo>
                <a:lnTo>
                  <a:pt x="454533" y="43281"/>
                </a:lnTo>
                <a:lnTo>
                  <a:pt x="444842" y="43281"/>
                </a:lnTo>
                <a:lnTo>
                  <a:pt x="442264" y="42417"/>
                </a:lnTo>
                <a:lnTo>
                  <a:pt x="439940" y="41960"/>
                </a:lnTo>
              </a:path>
              <a:path w="2014854" h="98425">
                <a:moveTo>
                  <a:pt x="455595" y="70726"/>
                </a:moveTo>
                <a:lnTo>
                  <a:pt x="445770" y="70726"/>
                </a:lnTo>
              </a:path>
              <a:path w="2014854" h="98425">
                <a:moveTo>
                  <a:pt x="454533" y="49149"/>
                </a:moveTo>
                <a:lnTo>
                  <a:pt x="439635" y="49149"/>
                </a:lnTo>
              </a:path>
              <a:path w="2014854" h="98425">
                <a:moveTo>
                  <a:pt x="436727" y="70357"/>
                </a:moveTo>
                <a:lnTo>
                  <a:pt x="455432" y="70357"/>
                </a:lnTo>
              </a:path>
              <a:path w="2014854" h="98425">
                <a:moveTo>
                  <a:pt x="444842" y="43281"/>
                </a:moveTo>
                <a:lnTo>
                  <a:pt x="454533" y="43281"/>
                </a:lnTo>
              </a:path>
              <a:path w="2014854" h="98425">
                <a:moveTo>
                  <a:pt x="445770" y="70726"/>
                </a:moveTo>
                <a:lnTo>
                  <a:pt x="455595" y="70726"/>
                </a:lnTo>
              </a:path>
              <a:path w="2014854" h="98425">
                <a:moveTo>
                  <a:pt x="455595" y="70726"/>
                </a:moveTo>
                <a:lnTo>
                  <a:pt x="445770" y="70726"/>
                </a:lnTo>
                <a:lnTo>
                  <a:pt x="446620" y="73317"/>
                </a:lnTo>
                <a:lnTo>
                  <a:pt x="448005" y="75158"/>
                </a:lnTo>
                <a:lnTo>
                  <a:pt x="451929" y="77406"/>
                </a:lnTo>
                <a:lnTo>
                  <a:pt x="454863" y="77977"/>
                </a:lnTo>
                <a:lnTo>
                  <a:pt x="458812" y="77977"/>
                </a:lnTo>
                <a:lnTo>
                  <a:pt x="458812" y="73113"/>
                </a:lnTo>
                <a:lnTo>
                  <a:pt x="455955" y="71539"/>
                </a:lnTo>
                <a:lnTo>
                  <a:pt x="455595" y="70726"/>
                </a:lnTo>
              </a:path>
              <a:path w="2014854" h="98425">
                <a:moveTo>
                  <a:pt x="455432" y="70357"/>
                </a:moveTo>
                <a:lnTo>
                  <a:pt x="436727" y="70357"/>
                </a:lnTo>
              </a:path>
              <a:path w="2014854" h="98425">
                <a:moveTo>
                  <a:pt x="439635" y="49149"/>
                </a:moveTo>
                <a:lnTo>
                  <a:pt x="454533" y="49149"/>
                </a:lnTo>
              </a:path>
              <a:path w="2014854" h="98425">
                <a:moveTo>
                  <a:pt x="454533" y="49149"/>
                </a:moveTo>
                <a:lnTo>
                  <a:pt x="439635" y="49149"/>
                </a:lnTo>
                <a:lnTo>
                  <a:pt x="441769" y="49504"/>
                </a:lnTo>
                <a:lnTo>
                  <a:pt x="444842" y="50177"/>
                </a:lnTo>
                <a:lnTo>
                  <a:pt x="444842" y="63385"/>
                </a:lnTo>
                <a:lnTo>
                  <a:pt x="441071" y="68033"/>
                </a:lnTo>
                <a:lnTo>
                  <a:pt x="436727" y="70357"/>
                </a:lnTo>
                <a:lnTo>
                  <a:pt x="455432" y="70357"/>
                </a:lnTo>
                <a:lnTo>
                  <a:pt x="454533" y="68325"/>
                </a:lnTo>
                <a:lnTo>
                  <a:pt x="454533" y="49149"/>
                </a:lnTo>
              </a:path>
              <a:path w="2014854" h="98425">
                <a:moveTo>
                  <a:pt x="454533" y="43281"/>
                </a:moveTo>
                <a:lnTo>
                  <a:pt x="444842" y="43281"/>
                </a:lnTo>
              </a:path>
              <a:path w="2014854" h="98425">
                <a:moveTo>
                  <a:pt x="452413" y="30035"/>
                </a:moveTo>
                <a:lnTo>
                  <a:pt x="440905" y="30035"/>
                </a:lnTo>
                <a:lnTo>
                  <a:pt x="444842" y="34455"/>
                </a:lnTo>
                <a:lnTo>
                  <a:pt x="444842" y="43281"/>
                </a:lnTo>
                <a:lnTo>
                  <a:pt x="454533" y="43281"/>
                </a:lnTo>
                <a:lnTo>
                  <a:pt x="454533" y="36093"/>
                </a:lnTo>
                <a:lnTo>
                  <a:pt x="452742" y="30365"/>
                </a:lnTo>
                <a:lnTo>
                  <a:pt x="452413" y="30035"/>
                </a:lnTo>
              </a:path>
              <a:path w="2014854" h="98425">
                <a:moveTo>
                  <a:pt x="440905" y="30035"/>
                </a:moveTo>
                <a:lnTo>
                  <a:pt x="452413" y="30035"/>
                </a:lnTo>
              </a:path>
              <a:path w="2014854" h="98425">
                <a:moveTo>
                  <a:pt x="452413" y="30035"/>
                </a:moveTo>
                <a:lnTo>
                  <a:pt x="440905" y="30035"/>
                </a:lnTo>
              </a:path>
              <a:path w="2014854" h="98425">
                <a:moveTo>
                  <a:pt x="439813" y="21374"/>
                </a:moveTo>
                <a:lnTo>
                  <a:pt x="428929" y="21374"/>
                </a:lnTo>
                <a:lnTo>
                  <a:pt x="425831" y="21882"/>
                </a:lnTo>
                <a:lnTo>
                  <a:pt x="419341" y="24041"/>
                </a:lnTo>
                <a:lnTo>
                  <a:pt x="416801" y="25323"/>
                </a:lnTo>
                <a:lnTo>
                  <a:pt x="414947" y="26809"/>
                </a:lnTo>
                <a:lnTo>
                  <a:pt x="419036" y="34925"/>
                </a:lnTo>
                <a:lnTo>
                  <a:pt x="422300" y="31661"/>
                </a:lnTo>
                <a:lnTo>
                  <a:pt x="426961" y="30035"/>
                </a:lnTo>
                <a:lnTo>
                  <a:pt x="452413" y="30035"/>
                </a:lnTo>
                <a:lnTo>
                  <a:pt x="445566" y="23164"/>
                </a:lnTo>
                <a:lnTo>
                  <a:pt x="439813" y="21374"/>
                </a:lnTo>
              </a:path>
              <a:path w="2014854" h="98425">
                <a:moveTo>
                  <a:pt x="296468" y="21374"/>
                </a:moveTo>
                <a:lnTo>
                  <a:pt x="281978" y="21374"/>
                </a:lnTo>
                <a:lnTo>
                  <a:pt x="276186" y="23799"/>
                </a:lnTo>
                <a:lnTo>
                  <a:pt x="265836" y="34099"/>
                </a:lnTo>
                <a:lnTo>
                  <a:pt x="263080" y="41313"/>
                </a:lnTo>
                <a:lnTo>
                  <a:pt x="263080" y="59004"/>
                </a:lnTo>
                <a:lnTo>
                  <a:pt x="265760" y="65887"/>
                </a:lnTo>
                <a:lnTo>
                  <a:pt x="275894" y="75691"/>
                </a:lnTo>
                <a:lnTo>
                  <a:pt x="281724" y="78016"/>
                </a:lnTo>
                <a:lnTo>
                  <a:pt x="293344" y="78016"/>
                </a:lnTo>
                <a:lnTo>
                  <a:pt x="297662" y="77317"/>
                </a:lnTo>
                <a:lnTo>
                  <a:pt x="301523" y="75882"/>
                </a:lnTo>
                <a:lnTo>
                  <a:pt x="304622" y="74790"/>
                </a:lnTo>
                <a:lnTo>
                  <a:pt x="306920" y="73494"/>
                </a:lnTo>
                <a:lnTo>
                  <a:pt x="308419" y="71996"/>
                </a:lnTo>
                <a:lnTo>
                  <a:pt x="307175" y="69862"/>
                </a:lnTo>
                <a:lnTo>
                  <a:pt x="285597" y="69862"/>
                </a:lnTo>
                <a:lnTo>
                  <a:pt x="281635" y="68364"/>
                </a:lnTo>
                <a:lnTo>
                  <a:pt x="278536" y="65366"/>
                </a:lnTo>
                <a:lnTo>
                  <a:pt x="275031" y="61937"/>
                </a:lnTo>
                <a:lnTo>
                  <a:pt x="273278" y="57035"/>
                </a:lnTo>
                <a:lnTo>
                  <a:pt x="273278" y="50622"/>
                </a:lnTo>
                <a:lnTo>
                  <a:pt x="312648" y="50622"/>
                </a:lnTo>
                <a:lnTo>
                  <a:pt x="313156" y="48844"/>
                </a:lnTo>
                <a:lnTo>
                  <a:pt x="313423" y="46875"/>
                </a:lnTo>
                <a:lnTo>
                  <a:pt x="313423" y="43586"/>
                </a:lnTo>
                <a:lnTo>
                  <a:pt x="273532" y="43586"/>
                </a:lnTo>
                <a:lnTo>
                  <a:pt x="273926" y="39649"/>
                </a:lnTo>
                <a:lnTo>
                  <a:pt x="275488" y="36360"/>
                </a:lnTo>
                <a:lnTo>
                  <a:pt x="281190" y="30924"/>
                </a:lnTo>
                <a:lnTo>
                  <a:pt x="284822" y="29527"/>
                </a:lnTo>
                <a:lnTo>
                  <a:pt x="308600" y="29527"/>
                </a:lnTo>
                <a:lnTo>
                  <a:pt x="302564" y="23571"/>
                </a:lnTo>
                <a:lnTo>
                  <a:pt x="296468" y="21374"/>
                </a:lnTo>
              </a:path>
              <a:path w="2014854" h="98425">
                <a:moveTo>
                  <a:pt x="296011" y="69862"/>
                </a:moveTo>
                <a:lnTo>
                  <a:pt x="307175" y="69862"/>
                </a:lnTo>
              </a:path>
              <a:path w="2014854" h="98425">
                <a:moveTo>
                  <a:pt x="308600" y="29527"/>
                </a:moveTo>
                <a:lnTo>
                  <a:pt x="293763" y="29527"/>
                </a:lnTo>
              </a:path>
              <a:path w="2014854" h="98425">
                <a:moveTo>
                  <a:pt x="303771" y="43586"/>
                </a:moveTo>
                <a:lnTo>
                  <a:pt x="313423" y="43586"/>
                </a:lnTo>
              </a:path>
              <a:path w="2014854" h="98425">
                <a:moveTo>
                  <a:pt x="307175" y="69862"/>
                </a:moveTo>
                <a:lnTo>
                  <a:pt x="296011" y="69862"/>
                </a:lnTo>
              </a:path>
              <a:path w="2014854" h="98425">
                <a:moveTo>
                  <a:pt x="304355" y="65024"/>
                </a:moveTo>
                <a:lnTo>
                  <a:pt x="300634" y="68249"/>
                </a:lnTo>
                <a:lnTo>
                  <a:pt x="296011" y="69862"/>
                </a:lnTo>
                <a:lnTo>
                  <a:pt x="307175" y="69862"/>
                </a:lnTo>
                <a:lnTo>
                  <a:pt x="304355" y="65024"/>
                </a:lnTo>
              </a:path>
              <a:path w="2014854" h="98425">
                <a:moveTo>
                  <a:pt x="313423" y="43586"/>
                </a:moveTo>
                <a:lnTo>
                  <a:pt x="303771" y="43586"/>
                </a:lnTo>
              </a:path>
              <a:path w="2014854" h="98425">
                <a:moveTo>
                  <a:pt x="293763" y="29527"/>
                </a:moveTo>
                <a:lnTo>
                  <a:pt x="308600" y="29527"/>
                </a:lnTo>
              </a:path>
              <a:path w="2014854" h="98425">
                <a:moveTo>
                  <a:pt x="308600" y="29527"/>
                </a:moveTo>
                <a:lnTo>
                  <a:pt x="293763" y="29527"/>
                </a:lnTo>
                <a:lnTo>
                  <a:pt x="297408" y="30937"/>
                </a:lnTo>
                <a:lnTo>
                  <a:pt x="302552" y="36423"/>
                </a:lnTo>
                <a:lnTo>
                  <a:pt x="303757" y="39649"/>
                </a:lnTo>
                <a:lnTo>
                  <a:pt x="303771" y="43586"/>
                </a:lnTo>
                <a:lnTo>
                  <a:pt x="313423" y="43586"/>
                </a:lnTo>
                <a:lnTo>
                  <a:pt x="313423" y="37757"/>
                </a:lnTo>
                <a:lnTo>
                  <a:pt x="311276" y="32169"/>
                </a:lnTo>
                <a:lnTo>
                  <a:pt x="308600" y="29527"/>
                </a:lnTo>
              </a:path>
              <a:path w="2014854" h="98425">
                <a:moveTo>
                  <a:pt x="1985873" y="22377"/>
                </a:moveTo>
                <a:lnTo>
                  <a:pt x="1975967" y="22377"/>
                </a:lnTo>
                <a:lnTo>
                  <a:pt x="1990763" y="60375"/>
                </a:lnTo>
                <a:lnTo>
                  <a:pt x="1993798" y="68262"/>
                </a:lnTo>
                <a:lnTo>
                  <a:pt x="1995906" y="74079"/>
                </a:lnTo>
                <a:lnTo>
                  <a:pt x="1996414" y="77012"/>
                </a:lnTo>
                <a:lnTo>
                  <a:pt x="1996414" y="82715"/>
                </a:lnTo>
                <a:lnTo>
                  <a:pt x="1994979" y="85013"/>
                </a:lnTo>
                <a:lnTo>
                  <a:pt x="1992096" y="86918"/>
                </a:lnTo>
                <a:lnTo>
                  <a:pt x="1989201" y="88798"/>
                </a:lnTo>
                <a:lnTo>
                  <a:pt x="1985733" y="89738"/>
                </a:lnTo>
                <a:lnTo>
                  <a:pt x="1981682" y="89738"/>
                </a:lnTo>
                <a:lnTo>
                  <a:pt x="1981682" y="98399"/>
                </a:lnTo>
                <a:lnTo>
                  <a:pt x="1986648" y="98399"/>
                </a:lnTo>
                <a:lnTo>
                  <a:pt x="1991144" y="97256"/>
                </a:lnTo>
                <a:lnTo>
                  <a:pt x="1999208" y="92633"/>
                </a:lnTo>
                <a:lnTo>
                  <a:pt x="2001837" y="89738"/>
                </a:lnTo>
                <a:lnTo>
                  <a:pt x="2010954" y="64604"/>
                </a:lnTo>
                <a:lnTo>
                  <a:pt x="2001926" y="64604"/>
                </a:lnTo>
                <a:lnTo>
                  <a:pt x="1985873" y="22377"/>
                </a:lnTo>
              </a:path>
              <a:path w="2014854" h="98425">
                <a:moveTo>
                  <a:pt x="2001926" y="64604"/>
                </a:moveTo>
                <a:lnTo>
                  <a:pt x="2010954" y="64604"/>
                </a:lnTo>
              </a:path>
              <a:path w="2014854" h="98425">
                <a:moveTo>
                  <a:pt x="2010954" y="64604"/>
                </a:moveTo>
                <a:lnTo>
                  <a:pt x="2001926" y="64604"/>
                </a:lnTo>
              </a:path>
              <a:path w="2014854" h="98425">
                <a:moveTo>
                  <a:pt x="2014626" y="27431"/>
                </a:moveTo>
                <a:lnTo>
                  <a:pt x="2001926" y="64604"/>
                </a:lnTo>
                <a:lnTo>
                  <a:pt x="2010954" y="64604"/>
                </a:lnTo>
                <a:lnTo>
                  <a:pt x="2014626" y="54482"/>
                </a:lnTo>
                <a:lnTo>
                  <a:pt x="2014626" y="27431"/>
                </a:lnTo>
              </a:path>
              <a:path w="2014854" h="98425">
                <a:moveTo>
                  <a:pt x="1862645" y="22377"/>
                </a:moveTo>
                <a:lnTo>
                  <a:pt x="1845449" y="22377"/>
                </a:lnTo>
                <a:lnTo>
                  <a:pt x="1845449" y="30543"/>
                </a:lnTo>
                <a:lnTo>
                  <a:pt x="1852955" y="30543"/>
                </a:lnTo>
                <a:lnTo>
                  <a:pt x="1852955" y="76987"/>
                </a:lnTo>
                <a:lnTo>
                  <a:pt x="1862645" y="76987"/>
                </a:lnTo>
                <a:lnTo>
                  <a:pt x="1862645" y="22377"/>
                </a:lnTo>
              </a:path>
              <a:path w="2014854" h="98425">
                <a:moveTo>
                  <a:pt x="1581962" y="22377"/>
                </a:moveTo>
                <a:lnTo>
                  <a:pt x="1564767" y="22377"/>
                </a:lnTo>
                <a:lnTo>
                  <a:pt x="1564767" y="30543"/>
                </a:lnTo>
                <a:lnTo>
                  <a:pt x="1572260" y="30543"/>
                </a:lnTo>
                <a:lnTo>
                  <a:pt x="1572260" y="76987"/>
                </a:lnTo>
                <a:lnTo>
                  <a:pt x="1581962" y="76987"/>
                </a:lnTo>
                <a:lnTo>
                  <a:pt x="1581962" y="22377"/>
                </a:lnTo>
              </a:path>
              <a:path w="2014854" h="98425">
                <a:moveTo>
                  <a:pt x="953922" y="22377"/>
                </a:moveTo>
                <a:lnTo>
                  <a:pt x="936713" y="22377"/>
                </a:lnTo>
                <a:lnTo>
                  <a:pt x="936713" y="30543"/>
                </a:lnTo>
                <a:lnTo>
                  <a:pt x="944232" y="30543"/>
                </a:lnTo>
                <a:lnTo>
                  <a:pt x="944232" y="76987"/>
                </a:lnTo>
                <a:lnTo>
                  <a:pt x="953922" y="76987"/>
                </a:lnTo>
                <a:lnTo>
                  <a:pt x="953922" y="22377"/>
                </a:lnTo>
              </a:path>
              <a:path w="2014854" h="98425">
                <a:moveTo>
                  <a:pt x="779487" y="22377"/>
                </a:moveTo>
                <a:lnTo>
                  <a:pt x="762279" y="22377"/>
                </a:lnTo>
                <a:lnTo>
                  <a:pt x="762279" y="30543"/>
                </a:lnTo>
                <a:lnTo>
                  <a:pt x="769797" y="30543"/>
                </a:lnTo>
                <a:lnTo>
                  <a:pt x="769797" y="76987"/>
                </a:lnTo>
                <a:lnTo>
                  <a:pt x="779487" y="76987"/>
                </a:lnTo>
                <a:lnTo>
                  <a:pt x="779487" y="22377"/>
                </a:lnTo>
              </a:path>
              <a:path w="2014854" h="98425">
                <a:moveTo>
                  <a:pt x="96291" y="22377"/>
                </a:moveTo>
                <a:lnTo>
                  <a:pt x="79095" y="22377"/>
                </a:lnTo>
                <a:lnTo>
                  <a:pt x="79095" y="30543"/>
                </a:lnTo>
                <a:lnTo>
                  <a:pt x="86601" y="30543"/>
                </a:lnTo>
                <a:lnTo>
                  <a:pt x="86601" y="76987"/>
                </a:lnTo>
                <a:lnTo>
                  <a:pt x="96291" y="76987"/>
                </a:lnTo>
                <a:lnTo>
                  <a:pt x="96291" y="22377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" name="object 32"/>
          <p:cNvSpPr/>
          <p:nvPr/>
        </p:nvSpPr>
        <p:spPr>
          <a:xfrm>
            <a:off x="5256880" y="1488549"/>
            <a:ext cx="2031623" cy="160087"/>
          </a:xfrm>
          <a:custGeom>
            <a:avLst/>
            <a:gdLst/>
            <a:ahLst/>
            <a:cxnLst/>
            <a:rect l="l" t="t" r="r" b="b"/>
            <a:pathLst>
              <a:path w="2006600" h="158114">
                <a:moveTo>
                  <a:pt x="1270444" y="0"/>
                </a:moveTo>
                <a:lnTo>
                  <a:pt x="1267383" y="0"/>
                </a:lnTo>
                <a:lnTo>
                  <a:pt x="1264958" y="1435"/>
                </a:lnTo>
                <a:lnTo>
                  <a:pt x="1262164" y="4356"/>
                </a:lnTo>
                <a:lnTo>
                  <a:pt x="1259687" y="6997"/>
                </a:lnTo>
                <a:lnTo>
                  <a:pt x="1258442" y="9042"/>
                </a:lnTo>
                <a:lnTo>
                  <a:pt x="1258476" y="11544"/>
                </a:lnTo>
                <a:lnTo>
                  <a:pt x="1258965" y="12433"/>
                </a:lnTo>
                <a:lnTo>
                  <a:pt x="1260678" y="14020"/>
                </a:lnTo>
                <a:lnTo>
                  <a:pt x="1261783" y="14744"/>
                </a:lnTo>
                <a:lnTo>
                  <a:pt x="1263218" y="15494"/>
                </a:lnTo>
                <a:lnTo>
                  <a:pt x="1258544" y="17145"/>
                </a:lnTo>
                <a:lnTo>
                  <a:pt x="1256169" y="19037"/>
                </a:lnTo>
                <a:lnTo>
                  <a:pt x="1256169" y="21208"/>
                </a:lnTo>
                <a:lnTo>
                  <a:pt x="1275918" y="12725"/>
                </a:lnTo>
                <a:lnTo>
                  <a:pt x="1269352" y="12611"/>
                </a:lnTo>
                <a:lnTo>
                  <a:pt x="1267510" y="12001"/>
                </a:lnTo>
                <a:lnTo>
                  <a:pt x="1265313" y="10782"/>
                </a:lnTo>
                <a:lnTo>
                  <a:pt x="1263129" y="9537"/>
                </a:lnTo>
                <a:lnTo>
                  <a:pt x="1262037" y="8585"/>
                </a:lnTo>
                <a:lnTo>
                  <a:pt x="1262037" y="7315"/>
                </a:lnTo>
                <a:lnTo>
                  <a:pt x="1262519" y="6819"/>
                </a:lnTo>
                <a:lnTo>
                  <a:pt x="1264551" y="5994"/>
                </a:lnTo>
                <a:lnTo>
                  <a:pt x="1265580" y="5765"/>
                </a:lnTo>
                <a:lnTo>
                  <a:pt x="1272397" y="5765"/>
                </a:lnTo>
                <a:lnTo>
                  <a:pt x="1272819" y="4762"/>
                </a:lnTo>
                <a:lnTo>
                  <a:pt x="1272907" y="4356"/>
                </a:lnTo>
                <a:lnTo>
                  <a:pt x="1272959" y="2413"/>
                </a:lnTo>
                <a:lnTo>
                  <a:pt x="1272603" y="1574"/>
                </a:lnTo>
                <a:lnTo>
                  <a:pt x="1271257" y="304"/>
                </a:lnTo>
                <a:lnTo>
                  <a:pt x="1270444" y="0"/>
                </a:lnTo>
              </a:path>
              <a:path w="2006600" h="158114">
                <a:moveTo>
                  <a:pt x="1269352" y="12611"/>
                </a:moveTo>
                <a:lnTo>
                  <a:pt x="1275918" y="12611"/>
                </a:lnTo>
              </a:path>
              <a:path w="2006600" h="158114">
                <a:moveTo>
                  <a:pt x="1272397" y="5765"/>
                </a:moveTo>
                <a:lnTo>
                  <a:pt x="1268298" y="5765"/>
                </a:lnTo>
              </a:path>
              <a:path w="2006600" h="158114">
                <a:moveTo>
                  <a:pt x="1275918" y="12611"/>
                </a:moveTo>
                <a:lnTo>
                  <a:pt x="1269352" y="12611"/>
                </a:lnTo>
              </a:path>
              <a:path w="2006600" h="158114">
                <a:moveTo>
                  <a:pt x="1275918" y="11544"/>
                </a:moveTo>
                <a:lnTo>
                  <a:pt x="1274508" y="12115"/>
                </a:lnTo>
                <a:lnTo>
                  <a:pt x="1273555" y="12433"/>
                </a:lnTo>
                <a:lnTo>
                  <a:pt x="1272666" y="12573"/>
                </a:lnTo>
                <a:lnTo>
                  <a:pt x="1269352" y="12611"/>
                </a:lnTo>
                <a:lnTo>
                  <a:pt x="1275918" y="12611"/>
                </a:lnTo>
                <a:lnTo>
                  <a:pt x="1275918" y="11544"/>
                </a:lnTo>
              </a:path>
              <a:path w="2006600" h="158114">
                <a:moveTo>
                  <a:pt x="1268298" y="5765"/>
                </a:moveTo>
                <a:lnTo>
                  <a:pt x="1272397" y="5765"/>
                </a:lnTo>
              </a:path>
              <a:path w="2006600" h="158114">
                <a:moveTo>
                  <a:pt x="1272397" y="5765"/>
                </a:moveTo>
                <a:lnTo>
                  <a:pt x="1268298" y="5765"/>
                </a:lnTo>
                <a:lnTo>
                  <a:pt x="1269873" y="6426"/>
                </a:lnTo>
                <a:lnTo>
                  <a:pt x="1271333" y="7734"/>
                </a:lnTo>
                <a:lnTo>
                  <a:pt x="1271898" y="6819"/>
                </a:lnTo>
                <a:lnTo>
                  <a:pt x="1272397" y="5765"/>
                </a:lnTo>
              </a:path>
              <a:path w="2006600" h="158114">
                <a:moveTo>
                  <a:pt x="239941" y="0"/>
                </a:moveTo>
                <a:lnTo>
                  <a:pt x="236880" y="0"/>
                </a:lnTo>
                <a:lnTo>
                  <a:pt x="234454" y="1435"/>
                </a:lnTo>
                <a:lnTo>
                  <a:pt x="229184" y="6997"/>
                </a:lnTo>
                <a:lnTo>
                  <a:pt x="227939" y="9042"/>
                </a:lnTo>
                <a:lnTo>
                  <a:pt x="227974" y="11544"/>
                </a:lnTo>
                <a:lnTo>
                  <a:pt x="228474" y="12433"/>
                </a:lnTo>
                <a:lnTo>
                  <a:pt x="230174" y="14020"/>
                </a:lnTo>
                <a:lnTo>
                  <a:pt x="231279" y="14744"/>
                </a:lnTo>
                <a:lnTo>
                  <a:pt x="232727" y="15494"/>
                </a:lnTo>
                <a:lnTo>
                  <a:pt x="228028" y="17145"/>
                </a:lnTo>
                <a:lnTo>
                  <a:pt x="225678" y="19037"/>
                </a:lnTo>
                <a:lnTo>
                  <a:pt x="225678" y="21208"/>
                </a:lnTo>
                <a:lnTo>
                  <a:pt x="245414" y="12725"/>
                </a:lnTo>
                <a:lnTo>
                  <a:pt x="238861" y="12611"/>
                </a:lnTo>
                <a:lnTo>
                  <a:pt x="237007" y="12001"/>
                </a:lnTo>
                <a:lnTo>
                  <a:pt x="234810" y="10782"/>
                </a:lnTo>
                <a:lnTo>
                  <a:pt x="232625" y="9537"/>
                </a:lnTo>
                <a:lnTo>
                  <a:pt x="231546" y="8585"/>
                </a:lnTo>
                <a:lnTo>
                  <a:pt x="231546" y="7315"/>
                </a:lnTo>
                <a:lnTo>
                  <a:pt x="232028" y="6819"/>
                </a:lnTo>
                <a:lnTo>
                  <a:pt x="234048" y="5994"/>
                </a:lnTo>
                <a:lnTo>
                  <a:pt x="235089" y="5765"/>
                </a:lnTo>
                <a:lnTo>
                  <a:pt x="241901" y="5765"/>
                </a:lnTo>
                <a:lnTo>
                  <a:pt x="242315" y="4762"/>
                </a:lnTo>
                <a:lnTo>
                  <a:pt x="242403" y="4356"/>
                </a:lnTo>
                <a:lnTo>
                  <a:pt x="242455" y="2413"/>
                </a:lnTo>
                <a:lnTo>
                  <a:pt x="242100" y="1574"/>
                </a:lnTo>
                <a:lnTo>
                  <a:pt x="240753" y="304"/>
                </a:lnTo>
                <a:lnTo>
                  <a:pt x="239941" y="0"/>
                </a:lnTo>
              </a:path>
              <a:path w="2006600" h="158114">
                <a:moveTo>
                  <a:pt x="238861" y="12611"/>
                </a:moveTo>
                <a:lnTo>
                  <a:pt x="245414" y="12611"/>
                </a:lnTo>
              </a:path>
              <a:path w="2006600" h="158114">
                <a:moveTo>
                  <a:pt x="241901" y="5765"/>
                </a:moveTo>
                <a:lnTo>
                  <a:pt x="237794" y="5765"/>
                </a:lnTo>
              </a:path>
              <a:path w="2006600" h="158114">
                <a:moveTo>
                  <a:pt x="245414" y="12611"/>
                </a:moveTo>
                <a:lnTo>
                  <a:pt x="238861" y="12611"/>
                </a:lnTo>
              </a:path>
              <a:path w="2006600" h="158114">
                <a:moveTo>
                  <a:pt x="245414" y="11544"/>
                </a:moveTo>
                <a:lnTo>
                  <a:pt x="244005" y="12115"/>
                </a:lnTo>
                <a:lnTo>
                  <a:pt x="243065" y="12433"/>
                </a:lnTo>
                <a:lnTo>
                  <a:pt x="242176" y="12573"/>
                </a:lnTo>
                <a:lnTo>
                  <a:pt x="238861" y="12611"/>
                </a:lnTo>
                <a:lnTo>
                  <a:pt x="245414" y="12611"/>
                </a:lnTo>
                <a:lnTo>
                  <a:pt x="245414" y="11544"/>
                </a:lnTo>
              </a:path>
              <a:path w="2006600" h="158114">
                <a:moveTo>
                  <a:pt x="237794" y="5765"/>
                </a:moveTo>
                <a:lnTo>
                  <a:pt x="241901" y="5765"/>
                </a:lnTo>
              </a:path>
              <a:path w="2006600" h="158114">
                <a:moveTo>
                  <a:pt x="241901" y="5765"/>
                </a:moveTo>
                <a:lnTo>
                  <a:pt x="237794" y="5765"/>
                </a:lnTo>
                <a:lnTo>
                  <a:pt x="239382" y="6426"/>
                </a:lnTo>
                <a:lnTo>
                  <a:pt x="240830" y="7734"/>
                </a:lnTo>
                <a:lnTo>
                  <a:pt x="241406" y="6819"/>
                </a:lnTo>
                <a:lnTo>
                  <a:pt x="241901" y="5765"/>
                </a:lnTo>
              </a:path>
              <a:path w="2006600" h="158114">
                <a:moveTo>
                  <a:pt x="1770905" y="80962"/>
                </a:moveTo>
                <a:lnTo>
                  <a:pt x="1763306" y="80962"/>
                </a:lnTo>
                <a:lnTo>
                  <a:pt x="1764461" y="87756"/>
                </a:lnTo>
                <a:lnTo>
                  <a:pt x="1766036" y="93332"/>
                </a:lnTo>
                <a:lnTo>
                  <a:pt x="1770519" y="103416"/>
                </a:lnTo>
                <a:lnTo>
                  <a:pt x="1773504" y="106324"/>
                </a:lnTo>
                <a:lnTo>
                  <a:pt x="1906117" y="106324"/>
                </a:lnTo>
                <a:lnTo>
                  <a:pt x="1906117" y="94056"/>
                </a:lnTo>
                <a:lnTo>
                  <a:pt x="1775358" y="94056"/>
                </a:lnTo>
                <a:lnTo>
                  <a:pt x="1773834" y="91617"/>
                </a:lnTo>
                <a:lnTo>
                  <a:pt x="1771474" y="83578"/>
                </a:lnTo>
                <a:lnTo>
                  <a:pt x="1770905" y="80962"/>
                </a:lnTo>
              </a:path>
              <a:path w="2006600" h="158114">
                <a:moveTo>
                  <a:pt x="1775358" y="94056"/>
                </a:moveTo>
                <a:lnTo>
                  <a:pt x="1812493" y="94056"/>
                </a:lnTo>
              </a:path>
              <a:path w="2006600" h="158114">
                <a:moveTo>
                  <a:pt x="1854225" y="94056"/>
                </a:moveTo>
                <a:lnTo>
                  <a:pt x="1870887" y="94056"/>
                </a:lnTo>
              </a:path>
              <a:path w="2006600" h="158114">
                <a:moveTo>
                  <a:pt x="1900974" y="94056"/>
                </a:moveTo>
                <a:lnTo>
                  <a:pt x="1906117" y="94056"/>
                </a:lnTo>
              </a:path>
              <a:path w="2006600" h="158114">
                <a:moveTo>
                  <a:pt x="1763306" y="80962"/>
                </a:moveTo>
                <a:lnTo>
                  <a:pt x="1770905" y="80962"/>
                </a:lnTo>
              </a:path>
              <a:path w="2006600" h="158114">
                <a:moveTo>
                  <a:pt x="1812493" y="94056"/>
                </a:moveTo>
                <a:lnTo>
                  <a:pt x="1775358" y="94056"/>
                </a:lnTo>
              </a:path>
              <a:path w="2006600" h="158114">
                <a:moveTo>
                  <a:pt x="1807603" y="12458"/>
                </a:moveTo>
                <a:lnTo>
                  <a:pt x="1803527" y="28232"/>
                </a:lnTo>
                <a:lnTo>
                  <a:pt x="1807895" y="30429"/>
                </a:lnTo>
                <a:lnTo>
                  <a:pt x="1809127" y="34899"/>
                </a:lnTo>
                <a:lnTo>
                  <a:pt x="1815425" y="76428"/>
                </a:lnTo>
                <a:lnTo>
                  <a:pt x="1815211" y="78358"/>
                </a:lnTo>
                <a:lnTo>
                  <a:pt x="1775358" y="94056"/>
                </a:lnTo>
                <a:lnTo>
                  <a:pt x="1812493" y="94056"/>
                </a:lnTo>
                <a:lnTo>
                  <a:pt x="1837779" y="82156"/>
                </a:lnTo>
                <a:lnTo>
                  <a:pt x="1818678" y="82156"/>
                </a:lnTo>
                <a:lnTo>
                  <a:pt x="1819343" y="78917"/>
                </a:lnTo>
                <a:lnTo>
                  <a:pt x="1820595" y="71310"/>
                </a:lnTo>
                <a:lnTo>
                  <a:pt x="1820822" y="68757"/>
                </a:lnTo>
                <a:lnTo>
                  <a:pt x="1820756" y="58724"/>
                </a:lnTo>
                <a:lnTo>
                  <a:pt x="1820405" y="55435"/>
                </a:lnTo>
                <a:lnTo>
                  <a:pt x="1818284" y="43827"/>
                </a:lnTo>
                <a:lnTo>
                  <a:pt x="1816938" y="38188"/>
                </a:lnTo>
                <a:lnTo>
                  <a:pt x="1815312" y="32689"/>
                </a:lnTo>
                <a:lnTo>
                  <a:pt x="1819158" y="32689"/>
                </a:lnTo>
                <a:lnTo>
                  <a:pt x="1819490" y="31737"/>
                </a:lnTo>
                <a:lnTo>
                  <a:pt x="1819922" y="30124"/>
                </a:lnTo>
                <a:lnTo>
                  <a:pt x="1820405" y="27495"/>
                </a:lnTo>
                <a:lnTo>
                  <a:pt x="1821230" y="19583"/>
                </a:lnTo>
                <a:lnTo>
                  <a:pt x="1817789" y="19240"/>
                </a:lnTo>
                <a:lnTo>
                  <a:pt x="1814969" y="18580"/>
                </a:lnTo>
                <a:lnTo>
                  <a:pt x="1812759" y="17602"/>
                </a:lnTo>
                <a:lnTo>
                  <a:pt x="1810080" y="16382"/>
                </a:lnTo>
                <a:lnTo>
                  <a:pt x="1808378" y="14668"/>
                </a:lnTo>
                <a:lnTo>
                  <a:pt x="1807603" y="12458"/>
                </a:lnTo>
              </a:path>
              <a:path w="2006600" h="158114">
                <a:moveTo>
                  <a:pt x="1818678" y="82156"/>
                </a:moveTo>
                <a:lnTo>
                  <a:pt x="1837779" y="82156"/>
                </a:lnTo>
              </a:path>
              <a:path w="2006600" h="158114">
                <a:moveTo>
                  <a:pt x="1819158" y="32689"/>
                </a:moveTo>
                <a:lnTo>
                  <a:pt x="1815312" y="32689"/>
                </a:lnTo>
              </a:path>
              <a:path w="2006600" h="158114">
                <a:moveTo>
                  <a:pt x="1870887" y="94056"/>
                </a:moveTo>
                <a:lnTo>
                  <a:pt x="1854225" y="94056"/>
                </a:lnTo>
              </a:path>
              <a:path w="2006600" h="158114">
                <a:moveTo>
                  <a:pt x="1870616" y="81318"/>
                </a:moveTo>
                <a:lnTo>
                  <a:pt x="1850059" y="81318"/>
                </a:lnTo>
                <a:lnTo>
                  <a:pt x="1853603" y="81915"/>
                </a:lnTo>
                <a:lnTo>
                  <a:pt x="1858517" y="84416"/>
                </a:lnTo>
                <a:lnTo>
                  <a:pt x="1859762" y="86232"/>
                </a:lnTo>
                <a:lnTo>
                  <a:pt x="1859762" y="92252"/>
                </a:lnTo>
                <a:lnTo>
                  <a:pt x="1854225" y="94056"/>
                </a:lnTo>
                <a:lnTo>
                  <a:pt x="1870887" y="94056"/>
                </a:lnTo>
                <a:lnTo>
                  <a:pt x="1870791" y="81915"/>
                </a:lnTo>
                <a:lnTo>
                  <a:pt x="1870616" y="81318"/>
                </a:lnTo>
              </a:path>
              <a:path w="2006600" h="158114">
                <a:moveTo>
                  <a:pt x="1850059" y="81318"/>
                </a:moveTo>
                <a:lnTo>
                  <a:pt x="1870616" y="81318"/>
                </a:lnTo>
              </a:path>
              <a:path w="2006600" h="158114">
                <a:moveTo>
                  <a:pt x="1906117" y="94056"/>
                </a:moveTo>
                <a:lnTo>
                  <a:pt x="1900974" y="94056"/>
                </a:lnTo>
              </a:path>
              <a:path w="2006600" h="158114">
                <a:moveTo>
                  <a:pt x="1897875" y="61163"/>
                </a:moveTo>
                <a:lnTo>
                  <a:pt x="1892388" y="72631"/>
                </a:lnTo>
                <a:lnTo>
                  <a:pt x="1895894" y="76428"/>
                </a:lnTo>
                <a:lnTo>
                  <a:pt x="1898103" y="79375"/>
                </a:lnTo>
                <a:lnTo>
                  <a:pt x="1900326" y="84302"/>
                </a:lnTo>
                <a:lnTo>
                  <a:pt x="1900858" y="87756"/>
                </a:lnTo>
                <a:lnTo>
                  <a:pt x="1900974" y="94056"/>
                </a:lnTo>
                <a:lnTo>
                  <a:pt x="1906117" y="94056"/>
                </a:lnTo>
                <a:lnTo>
                  <a:pt x="1906117" y="80759"/>
                </a:lnTo>
                <a:lnTo>
                  <a:pt x="1905482" y="74777"/>
                </a:lnTo>
                <a:lnTo>
                  <a:pt x="1903374" y="68757"/>
                </a:lnTo>
                <a:lnTo>
                  <a:pt x="1901266" y="65417"/>
                </a:lnTo>
                <a:lnTo>
                  <a:pt x="1897875" y="61163"/>
                </a:lnTo>
              </a:path>
              <a:path w="2006600" h="158114">
                <a:moveTo>
                  <a:pt x="1770905" y="80962"/>
                </a:moveTo>
                <a:lnTo>
                  <a:pt x="1763306" y="80962"/>
                </a:lnTo>
              </a:path>
              <a:path w="2006600" h="158114">
                <a:moveTo>
                  <a:pt x="1763941" y="42913"/>
                </a:moveTo>
                <a:lnTo>
                  <a:pt x="1762467" y="44589"/>
                </a:lnTo>
                <a:lnTo>
                  <a:pt x="1761312" y="46240"/>
                </a:lnTo>
                <a:lnTo>
                  <a:pt x="1759331" y="49809"/>
                </a:lnTo>
                <a:lnTo>
                  <a:pt x="1758859" y="51346"/>
                </a:lnTo>
                <a:lnTo>
                  <a:pt x="1758866" y="54089"/>
                </a:lnTo>
                <a:lnTo>
                  <a:pt x="1758937" y="54546"/>
                </a:lnTo>
                <a:lnTo>
                  <a:pt x="1759546" y="57746"/>
                </a:lnTo>
                <a:lnTo>
                  <a:pt x="1759750" y="58724"/>
                </a:lnTo>
                <a:lnTo>
                  <a:pt x="1759851" y="59118"/>
                </a:lnTo>
                <a:lnTo>
                  <a:pt x="1751952" y="62776"/>
                </a:lnTo>
                <a:lnTo>
                  <a:pt x="1745386" y="67043"/>
                </a:lnTo>
                <a:lnTo>
                  <a:pt x="1734845" y="76873"/>
                </a:lnTo>
                <a:lnTo>
                  <a:pt x="1732264" y="81318"/>
                </a:lnTo>
                <a:lnTo>
                  <a:pt x="1732241" y="86512"/>
                </a:lnTo>
                <a:lnTo>
                  <a:pt x="1734019" y="87452"/>
                </a:lnTo>
                <a:lnTo>
                  <a:pt x="1741208" y="88887"/>
                </a:lnTo>
                <a:lnTo>
                  <a:pt x="1745703" y="89280"/>
                </a:lnTo>
                <a:lnTo>
                  <a:pt x="1753489" y="89280"/>
                </a:lnTo>
                <a:lnTo>
                  <a:pt x="1755812" y="88506"/>
                </a:lnTo>
                <a:lnTo>
                  <a:pt x="1760105" y="85623"/>
                </a:lnTo>
                <a:lnTo>
                  <a:pt x="1761923" y="83527"/>
                </a:lnTo>
                <a:lnTo>
                  <a:pt x="1763306" y="80962"/>
                </a:lnTo>
                <a:lnTo>
                  <a:pt x="1770905" y="80962"/>
                </a:lnTo>
                <a:lnTo>
                  <a:pt x="1770540" y="79273"/>
                </a:lnTo>
                <a:lnTo>
                  <a:pt x="1757171" y="79273"/>
                </a:lnTo>
                <a:lnTo>
                  <a:pt x="1750250" y="79159"/>
                </a:lnTo>
                <a:lnTo>
                  <a:pt x="1747608" y="78676"/>
                </a:lnTo>
                <a:lnTo>
                  <a:pt x="1746453" y="78358"/>
                </a:lnTo>
                <a:lnTo>
                  <a:pt x="1745462" y="77914"/>
                </a:lnTo>
                <a:lnTo>
                  <a:pt x="1747075" y="75349"/>
                </a:lnTo>
                <a:lnTo>
                  <a:pt x="1749043" y="73253"/>
                </a:lnTo>
                <a:lnTo>
                  <a:pt x="1751406" y="71691"/>
                </a:lnTo>
                <a:lnTo>
                  <a:pt x="1753730" y="70116"/>
                </a:lnTo>
                <a:lnTo>
                  <a:pt x="1756968" y="68592"/>
                </a:lnTo>
                <a:lnTo>
                  <a:pt x="1761045" y="67144"/>
                </a:lnTo>
                <a:lnTo>
                  <a:pt x="1768395" y="67144"/>
                </a:lnTo>
                <a:lnTo>
                  <a:pt x="1767116" y="59817"/>
                </a:lnTo>
                <a:lnTo>
                  <a:pt x="1766430" y="56896"/>
                </a:lnTo>
                <a:lnTo>
                  <a:pt x="1765376" y="51346"/>
                </a:lnTo>
                <a:lnTo>
                  <a:pt x="1763941" y="42913"/>
                </a:lnTo>
              </a:path>
              <a:path w="2006600" h="158114">
                <a:moveTo>
                  <a:pt x="1768395" y="67144"/>
                </a:moveTo>
                <a:lnTo>
                  <a:pt x="1761045" y="67144"/>
                </a:lnTo>
              </a:path>
              <a:path w="2006600" h="158114">
                <a:moveTo>
                  <a:pt x="1757171" y="79273"/>
                </a:moveTo>
                <a:lnTo>
                  <a:pt x="1770540" y="79273"/>
                </a:lnTo>
              </a:path>
              <a:path w="2006600" h="158114">
                <a:moveTo>
                  <a:pt x="1837779" y="82156"/>
                </a:moveTo>
                <a:lnTo>
                  <a:pt x="1818678" y="82156"/>
                </a:lnTo>
              </a:path>
              <a:path w="2006600" h="158114">
                <a:moveTo>
                  <a:pt x="1870616" y="81318"/>
                </a:moveTo>
                <a:lnTo>
                  <a:pt x="1850059" y="81318"/>
                </a:lnTo>
              </a:path>
              <a:path w="2006600" h="158114">
                <a:moveTo>
                  <a:pt x="1858695" y="68465"/>
                </a:moveTo>
                <a:lnTo>
                  <a:pt x="1847392" y="68465"/>
                </a:lnTo>
                <a:lnTo>
                  <a:pt x="1841423" y="70129"/>
                </a:lnTo>
                <a:lnTo>
                  <a:pt x="1832165" y="74485"/>
                </a:lnTo>
                <a:lnTo>
                  <a:pt x="1826851" y="77419"/>
                </a:lnTo>
                <a:lnTo>
                  <a:pt x="1818678" y="82156"/>
                </a:lnTo>
                <a:lnTo>
                  <a:pt x="1837779" y="82156"/>
                </a:lnTo>
                <a:lnTo>
                  <a:pt x="1838083" y="82054"/>
                </a:lnTo>
                <a:lnTo>
                  <a:pt x="1842033" y="81318"/>
                </a:lnTo>
                <a:lnTo>
                  <a:pt x="1870616" y="81318"/>
                </a:lnTo>
                <a:lnTo>
                  <a:pt x="1869478" y="77419"/>
                </a:lnTo>
                <a:lnTo>
                  <a:pt x="1863445" y="70357"/>
                </a:lnTo>
                <a:lnTo>
                  <a:pt x="1858695" y="68465"/>
                </a:lnTo>
              </a:path>
              <a:path w="2006600" h="158114">
                <a:moveTo>
                  <a:pt x="1770540" y="79273"/>
                </a:moveTo>
                <a:lnTo>
                  <a:pt x="1757171" y="79273"/>
                </a:lnTo>
              </a:path>
              <a:path w="2006600" h="158114">
                <a:moveTo>
                  <a:pt x="1761045" y="67144"/>
                </a:moveTo>
                <a:lnTo>
                  <a:pt x="1768395" y="67144"/>
                </a:lnTo>
              </a:path>
              <a:path w="2006600" h="158114">
                <a:moveTo>
                  <a:pt x="1768395" y="67144"/>
                </a:moveTo>
                <a:lnTo>
                  <a:pt x="1761045" y="67144"/>
                </a:lnTo>
                <a:lnTo>
                  <a:pt x="1762391" y="74815"/>
                </a:lnTo>
                <a:lnTo>
                  <a:pt x="1759851" y="77787"/>
                </a:lnTo>
                <a:lnTo>
                  <a:pt x="1757171" y="79273"/>
                </a:lnTo>
                <a:lnTo>
                  <a:pt x="1770540" y="79273"/>
                </a:lnTo>
                <a:lnTo>
                  <a:pt x="1768395" y="67144"/>
                </a:lnTo>
              </a:path>
              <a:path w="2006600" h="158114">
                <a:moveTo>
                  <a:pt x="1741398" y="22542"/>
                </a:moveTo>
                <a:lnTo>
                  <a:pt x="1736191" y="32753"/>
                </a:lnTo>
                <a:lnTo>
                  <a:pt x="1747583" y="38671"/>
                </a:lnTo>
                <a:lnTo>
                  <a:pt x="1752942" y="28448"/>
                </a:lnTo>
                <a:lnTo>
                  <a:pt x="1741398" y="22542"/>
                </a:lnTo>
              </a:path>
              <a:path w="2006600" h="158114">
                <a:moveTo>
                  <a:pt x="1815312" y="32689"/>
                </a:moveTo>
                <a:lnTo>
                  <a:pt x="1819158" y="32689"/>
                </a:lnTo>
              </a:path>
              <a:path w="2006600" h="158114">
                <a:moveTo>
                  <a:pt x="1819158" y="32689"/>
                </a:moveTo>
                <a:lnTo>
                  <a:pt x="1815312" y="32689"/>
                </a:lnTo>
                <a:lnTo>
                  <a:pt x="1816227" y="32981"/>
                </a:lnTo>
                <a:lnTo>
                  <a:pt x="1818513" y="33629"/>
                </a:lnTo>
                <a:lnTo>
                  <a:pt x="1818817" y="33667"/>
                </a:lnTo>
                <a:lnTo>
                  <a:pt x="1819158" y="32689"/>
                </a:lnTo>
              </a:path>
              <a:path w="2006600" h="158114">
                <a:moveTo>
                  <a:pt x="1757514" y="16141"/>
                </a:moveTo>
                <a:lnTo>
                  <a:pt x="1752244" y="26212"/>
                </a:lnTo>
                <a:lnTo>
                  <a:pt x="1763648" y="32245"/>
                </a:lnTo>
                <a:lnTo>
                  <a:pt x="1769148" y="22123"/>
                </a:lnTo>
                <a:lnTo>
                  <a:pt x="1757514" y="16141"/>
                </a:lnTo>
              </a:path>
              <a:path w="2006600" h="158114">
                <a:moveTo>
                  <a:pt x="1051255" y="12458"/>
                </a:moveTo>
                <a:lnTo>
                  <a:pt x="1047178" y="28232"/>
                </a:lnTo>
                <a:lnTo>
                  <a:pt x="1051560" y="30429"/>
                </a:lnTo>
                <a:lnTo>
                  <a:pt x="1052779" y="34899"/>
                </a:lnTo>
                <a:lnTo>
                  <a:pt x="1059063" y="76644"/>
                </a:lnTo>
                <a:lnTo>
                  <a:pt x="1058849" y="78473"/>
                </a:lnTo>
                <a:lnTo>
                  <a:pt x="1025702" y="94056"/>
                </a:lnTo>
                <a:lnTo>
                  <a:pt x="1025702" y="106324"/>
                </a:lnTo>
                <a:lnTo>
                  <a:pt x="1127429" y="106324"/>
                </a:lnTo>
                <a:lnTo>
                  <a:pt x="1130490" y="105994"/>
                </a:lnTo>
                <a:lnTo>
                  <a:pt x="1134237" y="104736"/>
                </a:lnTo>
                <a:lnTo>
                  <a:pt x="1136307" y="103568"/>
                </a:lnTo>
                <a:lnTo>
                  <a:pt x="1138567" y="101879"/>
                </a:lnTo>
                <a:lnTo>
                  <a:pt x="1171679" y="101879"/>
                </a:lnTo>
                <a:lnTo>
                  <a:pt x="1172044" y="101587"/>
                </a:lnTo>
                <a:lnTo>
                  <a:pt x="1191133" y="101587"/>
                </a:lnTo>
                <a:lnTo>
                  <a:pt x="1191133" y="94056"/>
                </a:lnTo>
                <a:lnTo>
                  <a:pt x="1056144" y="94056"/>
                </a:lnTo>
                <a:lnTo>
                  <a:pt x="1059446" y="91986"/>
                </a:lnTo>
                <a:lnTo>
                  <a:pt x="1062520" y="90233"/>
                </a:lnTo>
                <a:lnTo>
                  <a:pt x="1069708" y="86461"/>
                </a:lnTo>
                <a:lnTo>
                  <a:pt x="1073619" y="84772"/>
                </a:lnTo>
                <a:lnTo>
                  <a:pt x="1081431" y="82156"/>
                </a:lnTo>
                <a:lnTo>
                  <a:pt x="1062316" y="82156"/>
                </a:lnTo>
                <a:lnTo>
                  <a:pt x="1064590" y="60312"/>
                </a:lnTo>
                <a:lnTo>
                  <a:pt x="1064056" y="55435"/>
                </a:lnTo>
                <a:lnTo>
                  <a:pt x="1061948" y="43827"/>
                </a:lnTo>
                <a:lnTo>
                  <a:pt x="1060589" y="38188"/>
                </a:lnTo>
                <a:lnTo>
                  <a:pt x="1058964" y="32689"/>
                </a:lnTo>
                <a:lnTo>
                  <a:pt x="1062810" y="32689"/>
                </a:lnTo>
                <a:lnTo>
                  <a:pt x="1063142" y="31737"/>
                </a:lnTo>
                <a:lnTo>
                  <a:pt x="1063574" y="30124"/>
                </a:lnTo>
                <a:lnTo>
                  <a:pt x="1064056" y="27495"/>
                </a:lnTo>
                <a:lnTo>
                  <a:pt x="1064869" y="19583"/>
                </a:lnTo>
                <a:lnTo>
                  <a:pt x="1061427" y="19240"/>
                </a:lnTo>
                <a:lnTo>
                  <a:pt x="1058633" y="18580"/>
                </a:lnTo>
                <a:lnTo>
                  <a:pt x="1056411" y="17602"/>
                </a:lnTo>
                <a:lnTo>
                  <a:pt x="1053744" y="16382"/>
                </a:lnTo>
                <a:lnTo>
                  <a:pt x="1052029" y="14668"/>
                </a:lnTo>
                <a:lnTo>
                  <a:pt x="1051255" y="12458"/>
                </a:lnTo>
              </a:path>
              <a:path w="2006600" h="158114">
                <a:moveTo>
                  <a:pt x="1171679" y="101879"/>
                </a:moveTo>
                <a:lnTo>
                  <a:pt x="1138567" y="101879"/>
                </a:lnTo>
              </a:path>
              <a:path w="2006600" h="158114">
                <a:moveTo>
                  <a:pt x="1191133" y="101587"/>
                </a:moveTo>
                <a:lnTo>
                  <a:pt x="1172044" y="101587"/>
                </a:lnTo>
              </a:path>
              <a:path w="2006600" h="158114">
                <a:moveTo>
                  <a:pt x="1097864" y="94056"/>
                </a:moveTo>
                <a:lnTo>
                  <a:pt x="1114552" y="94056"/>
                </a:lnTo>
              </a:path>
              <a:path w="2006600" h="158114">
                <a:moveTo>
                  <a:pt x="1127010" y="94056"/>
                </a:moveTo>
                <a:lnTo>
                  <a:pt x="1150277" y="94056"/>
                </a:lnTo>
              </a:path>
              <a:path w="2006600" h="158114">
                <a:moveTo>
                  <a:pt x="1161529" y="94056"/>
                </a:moveTo>
                <a:lnTo>
                  <a:pt x="1191133" y="94056"/>
                </a:lnTo>
              </a:path>
              <a:path w="2006600" h="158114">
                <a:moveTo>
                  <a:pt x="1062316" y="82156"/>
                </a:moveTo>
                <a:lnTo>
                  <a:pt x="1081431" y="82156"/>
                </a:lnTo>
              </a:path>
              <a:path w="2006600" h="158114">
                <a:moveTo>
                  <a:pt x="1062810" y="32689"/>
                </a:moveTo>
                <a:lnTo>
                  <a:pt x="1058964" y="32689"/>
                </a:lnTo>
              </a:path>
              <a:path w="2006600" h="158114">
                <a:moveTo>
                  <a:pt x="1138567" y="101879"/>
                </a:moveTo>
                <a:lnTo>
                  <a:pt x="1171679" y="101879"/>
                </a:lnTo>
              </a:path>
              <a:path w="2006600" h="158114">
                <a:moveTo>
                  <a:pt x="1171679" y="101879"/>
                </a:moveTo>
                <a:lnTo>
                  <a:pt x="1138567" y="101879"/>
                </a:lnTo>
                <a:lnTo>
                  <a:pt x="1141052" y="103352"/>
                </a:lnTo>
                <a:lnTo>
                  <a:pt x="1142885" y="104305"/>
                </a:lnTo>
                <a:lnTo>
                  <a:pt x="1146937" y="105841"/>
                </a:lnTo>
                <a:lnTo>
                  <a:pt x="1149362" y="106324"/>
                </a:lnTo>
                <a:lnTo>
                  <a:pt x="1160576" y="106324"/>
                </a:lnTo>
                <a:lnTo>
                  <a:pt x="1163866" y="105905"/>
                </a:lnTo>
                <a:lnTo>
                  <a:pt x="1167917" y="104470"/>
                </a:lnTo>
                <a:lnTo>
                  <a:pt x="1169835" y="103352"/>
                </a:lnTo>
                <a:lnTo>
                  <a:pt x="1171679" y="101879"/>
                </a:lnTo>
              </a:path>
              <a:path w="2006600" h="158114">
                <a:moveTo>
                  <a:pt x="1172044" y="101587"/>
                </a:moveTo>
                <a:lnTo>
                  <a:pt x="1191133" y="101587"/>
                </a:lnTo>
              </a:path>
              <a:path w="2006600" h="158114">
                <a:moveTo>
                  <a:pt x="1191133" y="101587"/>
                </a:moveTo>
                <a:lnTo>
                  <a:pt x="1172044" y="101587"/>
                </a:lnTo>
                <a:lnTo>
                  <a:pt x="1173822" y="103098"/>
                </a:lnTo>
                <a:lnTo>
                  <a:pt x="1175804" y="104254"/>
                </a:lnTo>
                <a:lnTo>
                  <a:pt x="1180122" y="105918"/>
                </a:lnTo>
                <a:lnTo>
                  <a:pt x="1182700" y="106324"/>
                </a:lnTo>
                <a:lnTo>
                  <a:pt x="1191133" y="106324"/>
                </a:lnTo>
                <a:lnTo>
                  <a:pt x="1191133" y="101587"/>
                </a:lnTo>
              </a:path>
              <a:path w="2006600" h="158114">
                <a:moveTo>
                  <a:pt x="1114552" y="94056"/>
                </a:moveTo>
                <a:lnTo>
                  <a:pt x="1097864" y="94056"/>
                </a:lnTo>
              </a:path>
              <a:path w="2006600" h="158114">
                <a:moveTo>
                  <a:pt x="1114278" y="81318"/>
                </a:moveTo>
                <a:lnTo>
                  <a:pt x="1093711" y="81318"/>
                </a:lnTo>
                <a:lnTo>
                  <a:pt x="1097254" y="81915"/>
                </a:lnTo>
                <a:lnTo>
                  <a:pt x="1102182" y="84416"/>
                </a:lnTo>
                <a:lnTo>
                  <a:pt x="1103401" y="86232"/>
                </a:lnTo>
                <a:lnTo>
                  <a:pt x="1103401" y="92252"/>
                </a:lnTo>
                <a:lnTo>
                  <a:pt x="1097864" y="94056"/>
                </a:lnTo>
                <a:lnTo>
                  <a:pt x="1114552" y="94056"/>
                </a:lnTo>
                <a:lnTo>
                  <a:pt x="1114454" y="81915"/>
                </a:lnTo>
                <a:lnTo>
                  <a:pt x="1114278" y="81318"/>
                </a:lnTo>
              </a:path>
              <a:path w="2006600" h="158114">
                <a:moveTo>
                  <a:pt x="1093711" y="81318"/>
                </a:moveTo>
                <a:lnTo>
                  <a:pt x="1114278" y="81318"/>
                </a:lnTo>
              </a:path>
              <a:path w="2006600" h="158114">
                <a:moveTo>
                  <a:pt x="1150277" y="94056"/>
                </a:moveTo>
                <a:lnTo>
                  <a:pt x="1127010" y="94056"/>
                </a:lnTo>
              </a:path>
              <a:path w="2006600" h="158114">
                <a:moveTo>
                  <a:pt x="1137361" y="73685"/>
                </a:moveTo>
                <a:lnTo>
                  <a:pt x="1134478" y="77914"/>
                </a:lnTo>
                <a:lnTo>
                  <a:pt x="1134872" y="79616"/>
                </a:lnTo>
                <a:lnTo>
                  <a:pt x="1135118" y="81318"/>
                </a:lnTo>
                <a:lnTo>
                  <a:pt x="1135232" y="82372"/>
                </a:lnTo>
                <a:lnTo>
                  <a:pt x="1135355" y="90004"/>
                </a:lnTo>
                <a:lnTo>
                  <a:pt x="1134097" y="91986"/>
                </a:lnTo>
                <a:lnTo>
                  <a:pt x="1129741" y="93725"/>
                </a:lnTo>
                <a:lnTo>
                  <a:pt x="1127010" y="94056"/>
                </a:lnTo>
                <a:lnTo>
                  <a:pt x="1150277" y="94056"/>
                </a:lnTo>
                <a:lnTo>
                  <a:pt x="1138651" y="77914"/>
                </a:lnTo>
                <a:lnTo>
                  <a:pt x="1137361" y="73685"/>
                </a:lnTo>
              </a:path>
              <a:path w="2006600" h="158114">
                <a:moveTo>
                  <a:pt x="1191133" y="94056"/>
                </a:moveTo>
                <a:lnTo>
                  <a:pt x="1161529" y="94056"/>
                </a:lnTo>
              </a:path>
              <a:path w="2006600" h="158114">
                <a:moveTo>
                  <a:pt x="1170559" y="73685"/>
                </a:moveTo>
                <a:lnTo>
                  <a:pt x="1167587" y="77914"/>
                </a:lnTo>
                <a:lnTo>
                  <a:pt x="1167947" y="79616"/>
                </a:lnTo>
                <a:lnTo>
                  <a:pt x="1168354" y="82245"/>
                </a:lnTo>
                <a:lnTo>
                  <a:pt x="1168552" y="83718"/>
                </a:lnTo>
                <a:lnTo>
                  <a:pt x="1168653" y="89280"/>
                </a:lnTo>
                <a:lnTo>
                  <a:pt x="1167714" y="91224"/>
                </a:lnTo>
                <a:lnTo>
                  <a:pt x="1164158" y="93510"/>
                </a:lnTo>
                <a:lnTo>
                  <a:pt x="1161529" y="94056"/>
                </a:lnTo>
                <a:lnTo>
                  <a:pt x="1191133" y="94056"/>
                </a:lnTo>
                <a:lnTo>
                  <a:pt x="1191133" y="93840"/>
                </a:lnTo>
                <a:lnTo>
                  <a:pt x="1180439" y="93840"/>
                </a:lnTo>
                <a:lnTo>
                  <a:pt x="1178280" y="92964"/>
                </a:lnTo>
                <a:lnTo>
                  <a:pt x="1176693" y="91173"/>
                </a:lnTo>
                <a:lnTo>
                  <a:pt x="1174864" y="89153"/>
                </a:lnTo>
                <a:lnTo>
                  <a:pt x="1173302" y="85521"/>
                </a:lnTo>
                <a:lnTo>
                  <a:pt x="1171118" y="76187"/>
                </a:lnTo>
                <a:lnTo>
                  <a:pt x="1170559" y="73685"/>
                </a:lnTo>
              </a:path>
              <a:path w="2006600" h="158114">
                <a:moveTo>
                  <a:pt x="1184427" y="93840"/>
                </a:moveTo>
                <a:lnTo>
                  <a:pt x="1191133" y="93840"/>
                </a:lnTo>
              </a:path>
              <a:path w="2006600" h="158114">
                <a:moveTo>
                  <a:pt x="1191133" y="93840"/>
                </a:moveTo>
                <a:lnTo>
                  <a:pt x="1184427" y="93840"/>
                </a:lnTo>
              </a:path>
              <a:path w="2006600" h="158114">
                <a:moveTo>
                  <a:pt x="1185633" y="69113"/>
                </a:moveTo>
                <a:lnTo>
                  <a:pt x="1181157" y="76644"/>
                </a:lnTo>
                <a:lnTo>
                  <a:pt x="1181122" y="76847"/>
                </a:lnTo>
                <a:lnTo>
                  <a:pt x="1184198" y="80899"/>
                </a:lnTo>
                <a:lnTo>
                  <a:pt x="1186434" y="84302"/>
                </a:lnTo>
                <a:lnTo>
                  <a:pt x="1187180" y="86461"/>
                </a:lnTo>
                <a:lnTo>
                  <a:pt x="1187264" y="91224"/>
                </a:lnTo>
                <a:lnTo>
                  <a:pt x="1187005" y="91897"/>
                </a:lnTo>
                <a:lnTo>
                  <a:pt x="1185468" y="93459"/>
                </a:lnTo>
                <a:lnTo>
                  <a:pt x="1184427" y="93840"/>
                </a:lnTo>
                <a:lnTo>
                  <a:pt x="1191133" y="93840"/>
                </a:lnTo>
                <a:lnTo>
                  <a:pt x="1187564" y="72034"/>
                </a:lnTo>
                <a:lnTo>
                  <a:pt x="1185633" y="69113"/>
                </a:lnTo>
              </a:path>
              <a:path w="2006600" h="158114">
                <a:moveTo>
                  <a:pt x="1081431" y="82156"/>
                </a:moveTo>
                <a:lnTo>
                  <a:pt x="1062316" y="82156"/>
                </a:lnTo>
              </a:path>
              <a:path w="2006600" h="158114">
                <a:moveTo>
                  <a:pt x="1114278" y="81318"/>
                </a:moveTo>
                <a:lnTo>
                  <a:pt x="1093711" y="81318"/>
                </a:lnTo>
              </a:path>
              <a:path w="2006600" h="158114">
                <a:moveTo>
                  <a:pt x="1102347" y="68465"/>
                </a:moveTo>
                <a:lnTo>
                  <a:pt x="1091044" y="68465"/>
                </a:lnTo>
                <a:lnTo>
                  <a:pt x="1085075" y="70129"/>
                </a:lnTo>
                <a:lnTo>
                  <a:pt x="1075724" y="74536"/>
                </a:lnTo>
                <a:lnTo>
                  <a:pt x="1070502" y="77419"/>
                </a:lnTo>
                <a:lnTo>
                  <a:pt x="1062316" y="82156"/>
                </a:lnTo>
                <a:lnTo>
                  <a:pt x="1081431" y="82156"/>
                </a:lnTo>
                <a:lnTo>
                  <a:pt x="1081735" y="82054"/>
                </a:lnTo>
                <a:lnTo>
                  <a:pt x="1085684" y="81318"/>
                </a:lnTo>
                <a:lnTo>
                  <a:pt x="1114278" y="81318"/>
                </a:lnTo>
                <a:lnTo>
                  <a:pt x="1113129" y="77419"/>
                </a:lnTo>
                <a:lnTo>
                  <a:pt x="1107109" y="70357"/>
                </a:lnTo>
                <a:lnTo>
                  <a:pt x="1102347" y="68465"/>
                </a:lnTo>
              </a:path>
              <a:path w="2006600" h="158114">
                <a:moveTo>
                  <a:pt x="1058964" y="32689"/>
                </a:moveTo>
                <a:lnTo>
                  <a:pt x="1062810" y="32689"/>
                </a:lnTo>
              </a:path>
              <a:path w="2006600" h="158114">
                <a:moveTo>
                  <a:pt x="1062810" y="32689"/>
                </a:moveTo>
                <a:lnTo>
                  <a:pt x="1058964" y="32689"/>
                </a:lnTo>
                <a:lnTo>
                  <a:pt x="1059878" y="32981"/>
                </a:lnTo>
                <a:lnTo>
                  <a:pt x="1062164" y="33629"/>
                </a:lnTo>
                <a:lnTo>
                  <a:pt x="1062469" y="33667"/>
                </a:lnTo>
                <a:lnTo>
                  <a:pt x="1062810" y="32689"/>
                </a:lnTo>
              </a:path>
              <a:path w="2006600" h="158114">
                <a:moveTo>
                  <a:pt x="430237" y="20154"/>
                </a:moveTo>
                <a:lnTo>
                  <a:pt x="421563" y="33807"/>
                </a:lnTo>
                <a:lnTo>
                  <a:pt x="423392" y="35496"/>
                </a:lnTo>
                <a:lnTo>
                  <a:pt x="424814" y="37465"/>
                </a:lnTo>
                <a:lnTo>
                  <a:pt x="429891" y="75044"/>
                </a:lnTo>
                <a:lnTo>
                  <a:pt x="430428" y="82397"/>
                </a:lnTo>
                <a:lnTo>
                  <a:pt x="440283" y="106324"/>
                </a:lnTo>
                <a:lnTo>
                  <a:pt x="549859" y="106324"/>
                </a:lnTo>
                <a:lnTo>
                  <a:pt x="588765" y="100720"/>
                </a:lnTo>
                <a:lnTo>
                  <a:pt x="601420" y="94056"/>
                </a:lnTo>
                <a:lnTo>
                  <a:pt x="441909" y="94056"/>
                </a:lnTo>
                <a:lnTo>
                  <a:pt x="440499" y="93078"/>
                </a:lnTo>
                <a:lnTo>
                  <a:pt x="435183" y="63398"/>
                </a:lnTo>
                <a:lnTo>
                  <a:pt x="434805" y="52701"/>
                </a:lnTo>
                <a:lnTo>
                  <a:pt x="434451" y="45283"/>
                </a:lnTo>
                <a:lnTo>
                  <a:pt x="434098" y="40360"/>
                </a:lnTo>
                <a:lnTo>
                  <a:pt x="433349" y="32524"/>
                </a:lnTo>
                <a:lnTo>
                  <a:pt x="432053" y="25780"/>
                </a:lnTo>
                <a:lnTo>
                  <a:pt x="430237" y="20154"/>
                </a:lnTo>
              </a:path>
              <a:path w="2006600" h="158114">
                <a:moveTo>
                  <a:pt x="441909" y="94056"/>
                </a:moveTo>
                <a:lnTo>
                  <a:pt x="478853" y="94056"/>
                </a:lnTo>
              </a:path>
              <a:path w="2006600" h="158114">
                <a:moveTo>
                  <a:pt x="520585" y="94056"/>
                </a:moveTo>
                <a:lnTo>
                  <a:pt x="537248" y="94056"/>
                </a:lnTo>
              </a:path>
              <a:path w="2006600" h="158114">
                <a:moveTo>
                  <a:pt x="549224" y="94056"/>
                </a:moveTo>
                <a:lnTo>
                  <a:pt x="601420" y="94056"/>
                </a:lnTo>
              </a:path>
              <a:path w="2006600" h="158114">
                <a:moveTo>
                  <a:pt x="478853" y="94056"/>
                </a:moveTo>
                <a:lnTo>
                  <a:pt x="441909" y="94056"/>
                </a:lnTo>
              </a:path>
              <a:path w="2006600" h="158114">
                <a:moveTo>
                  <a:pt x="473976" y="12458"/>
                </a:moveTo>
                <a:lnTo>
                  <a:pt x="472859" y="14922"/>
                </a:lnTo>
                <a:lnTo>
                  <a:pt x="471982" y="17437"/>
                </a:lnTo>
                <a:lnTo>
                  <a:pt x="471341" y="20154"/>
                </a:lnTo>
                <a:lnTo>
                  <a:pt x="470700" y="22694"/>
                </a:lnTo>
                <a:lnTo>
                  <a:pt x="470230" y="25425"/>
                </a:lnTo>
                <a:lnTo>
                  <a:pt x="469887" y="28232"/>
                </a:lnTo>
                <a:lnTo>
                  <a:pt x="474256" y="30429"/>
                </a:lnTo>
                <a:lnTo>
                  <a:pt x="475500" y="34899"/>
                </a:lnTo>
                <a:lnTo>
                  <a:pt x="481735" y="76847"/>
                </a:lnTo>
                <a:lnTo>
                  <a:pt x="481545" y="78473"/>
                </a:lnTo>
                <a:lnTo>
                  <a:pt x="441909" y="94056"/>
                </a:lnTo>
                <a:lnTo>
                  <a:pt x="478853" y="94056"/>
                </a:lnTo>
                <a:lnTo>
                  <a:pt x="504140" y="82156"/>
                </a:lnTo>
                <a:lnTo>
                  <a:pt x="485038" y="82156"/>
                </a:lnTo>
                <a:lnTo>
                  <a:pt x="485773" y="78473"/>
                </a:lnTo>
                <a:lnTo>
                  <a:pt x="486968" y="71310"/>
                </a:lnTo>
                <a:lnTo>
                  <a:pt x="487178" y="68948"/>
                </a:lnTo>
                <a:lnTo>
                  <a:pt x="487136" y="58826"/>
                </a:lnTo>
                <a:lnTo>
                  <a:pt x="486765" y="55435"/>
                </a:lnTo>
                <a:lnTo>
                  <a:pt x="484644" y="43827"/>
                </a:lnTo>
                <a:lnTo>
                  <a:pt x="483311" y="38188"/>
                </a:lnTo>
                <a:lnTo>
                  <a:pt x="481660" y="32689"/>
                </a:lnTo>
                <a:lnTo>
                  <a:pt x="485531" y="32689"/>
                </a:lnTo>
                <a:lnTo>
                  <a:pt x="487591" y="19583"/>
                </a:lnTo>
                <a:lnTo>
                  <a:pt x="484149" y="19240"/>
                </a:lnTo>
                <a:lnTo>
                  <a:pt x="481329" y="18580"/>
                </a:lnTo>
                <a:lnTo>
                  <a:pt x="479120" y="17602"/>
                </a:lnTo>
                <a:lnTo>
                  <a:pt x="476453" y="16382"/>
                </a:lnTo>
                <a:lnTo>
                  <a:pt x="474751" y="14668"/>
                </a:lnTo>
                <a:lnTo>
                  <a:pt x="473976" y="12458"/>
                </a:lnTo>
              </a:path>
              <a:path w="2006600" h="158114">
                <a:moveTo>
                  <a:pt x="485038" y="82156"/>
                </a:moveTo>
                <a:lnTo>
                  <a:pt x="504140" y="82156"/>
                </a:lnTo>
              </a:path>
              <a:path w="2006600" h="158114">
                <a:moveTo>
                  <a:pt x="485531" y="32689"/>
                </a:moveTo>
                <a:lnTo>
                  <a:pt x="481660" y="32689"/>
                </a:lnTo>
              </a:path>
              <a:path w="2006600" h="158114">
                <a:moveTo>
                  <a:pt x="537248" y="94056"/>
                </a:moveTo>
                <a:lnTo>
                  <a:pt x="520585" y="94056"/>
                </a:lnTo>
              </a:path>
              <a:path w="2006600" h="158114">
                <a:moveTo>
                  <a:pt x="536977" y="81318"/>
                </a:moveTo>
                <a:lnTo>
                  <a:pt x="516420" y="81318"/>
                </a:lnTo>
                <a:lnTo>
                  <a:pt x="519963" y="81915"/>
                </a:lnTo>
                <a:lnTo>
                  <a:pt x="522538" y="83210"/>
                </a:lnTo>
                <a:lnTo>
                  <a:pt x="524878" y="84416"/>
                </a:lnTo>
                <a:lnTo>
                  <a:pt x="526122" y="86232"/>
                </a:lnTo>
                <a:lnTo>
                  <a:pt x="526122" y="92252"/>
                </a:lnTo>
                <a:lnTo>
                  <a:pt x="520585" y="94056"/>
                </a:lnTo>
                <a:lnTo>
                  <a:pt x="537248" y="94056"/>
                </a:lnTo>
                <a:lnTo>
                  <a:pt x="537151" y="81915"/>
                </a:lnTo>
                <a:lnTo>
                  <a:pt x="536977" y="81318"/>
                </a:lnTo>
              </a:path>
              <a:path w="2006600" h="158114">
                <a:moveTo>
                  <a:pt x="516420" y="81318"/>
                </a:moveTo>
                <a:lnTo>
                  <a:pt x="536977" y="81318"/>
                </a:lnTo>
              </a:path>
              <a:path w="2006600" h="158114">
                <a:moveTo>
                  <a:pt x="601420" y="94056"/>
                </a:moveTo>
                <a:lnTo>
                  <a:pt x="549224" y="94056"/>
                </a:lnTo>
              </a:path>
              <a:path w="2006600" h="158114">
                <a:moveTo>
                  <a:pt x="575221" y="58826"/>
                </a:moveTo>
                <a:lnTo>
                  <a:pt x="562165" y="58826"/>
                </a:lnTo>
                <a:lnTo>
                  <a:pt x="556221" y="60705"/>
                </a:lnTo>
                <a:lnTo>
                  <a:pt x="546963" y="68224"/>
                </a:lnTo>
                <a:lnTo>
                  <a:pt x="544652" y="72872"/>
                </a:lnTo>
                <a:lnTo>
                  <a:pt x="544693" y="81318"/>
                </a:lnTo>
                <a:lnTo>
                  <a:pt x="545071" y="83769"/>
                </a:lnTo>
                <a:lnTo>
                  <a:pt x="546773" y="89344"/>
                </a:lnTo>
                <a:lnTo>
                  <a:pt x="547852" y="91846"/>
                </a:lnTo>
                <a:lnTo>
                  <a:pt x="549224" y="94056"/>
                </a:lnTo>
                <a:lnTo>
                  <a:pt x="601420" y="94056"/>
                </a:lnTo>
                <a:lnTo>
                  <a:pt x="601684" y="93357"/>
                </a:lnTo>
                <a:lnTo>
                  <a:pt x="565442" y="93357"/>
                </a:lnTo>
                <a:lnTo>
                  <a:pt x="561784" y="91160"/>
                </a:lnTo>
                <a:lnTo>
                  <a:pt x="558774" y="88633"/>
                </a:lnTo>
                <a:lnTo>
                  <a:pt x="554126" y="82930"/>
                </a:lnTo>
                <a:lnTo>
                  <a:pt x="552958" y="80352"/>
                </a:lnTo>
                <a:lnTo>
                  <a:pt x="552958" y="75717"/>
                </a:lnTo>
                <a:lnTo>
                  <a:pt x="554812" y="73837"/>
                </a:lnTo>
                <a:lnTo>
                  <a:pt x="562190" y="70942"/>
                </a:lnTo>
                <a:lnTo>
                  <a:pt x="567270" y="70243"/>
                </a:lnTo>
                <a:lnTo>
                  <a:pt x="590645" y="70243"/>
                </a:lnTo>
                <a:lnTo>
                  <a:pt x="588048" y="67119"/>
                </a:lnTo>
                <a:lnTo>
                  <a:pt x="585342" y="64236"/>
                </a:lnTo>
                <a:lnTo>
                  <a:pt x="579983" y="60248"/>
                </a:lnTo>
                <a:lnTo>
                  <a:pt x="575221" y="58826"/>
                </a:lnTo>
              </a:path>
              <a:path w="2006600" h="158114">
                <a:moveTo>
                  <a:pt x="565442" y="93357"/>
                </a:moveTo>
                <a:lnTo>
                  <a:pt x="601684" y="93357"/>
                </a:lnTo>
              </a:path>
              <a:path w="2006600" h="158114">
                <a:moveTo>
                  <a:pt x="590645" y="70243"/>
                </a:moveTo>
                <a:lnTo>
                  <a:pt x="576529" y="70243"/>
                </a:lnTo>
              </a:path>
              <a:path w="2006600" h="158114">
                <a:moveTo>
                  <a:pt x="601684" y="93357"/>
                </a:moveTo>
                <a:lnTo>
                  <a:pt x="565442" y="93357"/>
                </a:lnTo>
              </a:path>
              <a:path w="2006600" h="158114">
                <a:moveTo>
                  <a:pt x="605104" y="84340"/>
                </a:moveTo>
                <a:lnTo>
                  <a:pt x="565442" y="93357"/>
                </a:lnTo>
                <a:lnTo>
                  <a:pt x="601684" y="93357"/>
                </a:lnTo>
                <a:lnTo>
                  <a:pt x="605104" y="84340"/>
                </a:lnTo>
              </a:path>
              <a:path w="2006600" h="158114">
                <a:moveTo>
                  <a:pt x="504140" y="82156"/>
                </a:moveTo>
                <a:lnTo>
                  <a:pt x="485038" y="82156"/>
                </a:lnTo>
              </a:path>
              <a:path w="2006600" h="158114">
                <a:moveTo>
                  <a:pt x="536977" y="81318"/>
                </a:moveTo>
                <a:lnTo>
                  <a:pt x="516420" y="81318"/>
                </a:lnTo>
              </a:path>
              <a:path w="2006600" h="158114">
                <a:moveTo>
                  <a:pt x="525068" y="68465"/>
                </a:moveTo>
                <a:lnTo>
                  <a:pt x="513753" y="68465"/>
                </a:lnTo>
                <a:lnTo>
                  <a:pt x="507784" y="70129"/>
                </a:lnTo>
                <a:lnTo>
                  <a:pt x="498525" y="74485"/>
                </a:lnTo>
                <a:lnTo>
                  <a:pt x="493224" y="77419"/>
                </a:lnTo>
                <a:lnTo>
                  <a:pt x="485038" y="82156"/>
                </a:lnTo>
                <a:lnTo>
                  <a:pt x="504140" y="82156"/>
                </a:lnTo>
                <a:lnTo>
                  <a:pt x="504443" y="82054"/>
                </a:lnTo>
                <a:lnTo>
                  <a:pt x="508393" y="81318"/>
                </a:lnTo>
                <a:lnTo>
                  <a:pt x="536977" y="81318"/>
                </a:lnTo>
                <a:lnTo>
                  <a:pt x="535838" y="77419"/>
                </a:lnTo>
                <a:lnTo>
                  <a:pt x="529818" y="70357"/>
                </a:lnTo>
                <a:lnTo>
                  <a:pt x="525068" y="68465"/>
                </a:lnTo>
              </a:path>
              <a:path w="2006600" h="158114">
                <a:moveTo>
                  <a:pt x="576529" y="70243"/>
                </a:moveTo>
                <a:lnTo>
                  <a:pt x="590645" y="70243"/>
                </a:lnTo>
              </a:path>
              <a:path w="2006600" h="158114">
                <a:moveTo>
                  <a:pt x="590645" y="70243"/>
                </a:moveTo>
                <a:lnTo>
                  <a:pt x="576529" y="70243"/>
                </a:lnTo>
                <a:lnTo>
                  <a:pt x="579196" y="70459"/>
                </a:lnTo>
                <a:lnTo>
                  <a:pt x="584365" y="71361"/>
                </a:lnTo>
                <a:lnTo>
                  <a:pt x="587286" y="72034"/>
                </a:lnTo>
                <a:lnTo>
                  <a:pt x="590524" y="72923"/>
                </a:lnTo>
                <a:lnTo>
                  <a:pt x="591870" y="71716"/>
                </a:lnTo>
                <a:lnTo>
                  <a:pt x="590645" y="70243"/>
                </a:lnTo>
              </a:path>
              <a:path w="2006600" h="158114">
                <a:moveTo>
                  <a:pt x="506463" y="34721"/>
                </a:moveTo>
                <a:lnTo>
                  <a:pt x="501243" y="45021"/>
                </a:lnTo>
                <a:lnTo>
                  <a:pt x="512673" y="50926"/>
                </a:lnTo>
                <a:lnTo>
                  <a:pt x="518083" y="40716"/>
                </a:lnTo>
                <a:lnTo>
                  <a:pt x="506463" y="34721"/>
                </a:lnTo>
              </a:path>
              <a:path w="2006600" h="158114">
                <a:moveTo>
                  <a:pt x="481660" y="32689"/>
                </a:moveTo>
                <a:lnTo>
                  <a:pt x="485531" y="32689"/>
                </a:lnTo>
              </a:path>
              <a:path w="2006600" h="158114">
                <a:moveTo>
                  <a:pt x="485531" y="32689"/>
                </a:moveTo>
                <a:lnTo>
                  <a:pt x="481660" y="32689"/>
                </a:lnTo>
                <a:lnTo>
                  <a:pt x="482574" y="32981"/>
                </a:lnTo>
                <a:lnTo>
                  <a:pt x="484873" y="33629"/>
                </a:lnTo>
                <a:lnTo>
                  <a:pt x="485190" y="33667"/>
                </a:lnTo>
                <a:lnTo>
                  <a:pt x="485531" y="32689"/>
                </a:lnTo>
              </a:path>
              <a:path w="2006600" h="158114">
                <a:moveTo>
                  <a:pt x="78079" y="20154"/>
                </a:moveTo>
                <a:lnTo>
                  <a:pt x="69418" y="33807"/>
                </a:lnTo>
                <a:lnTo>
                  <a:pt x="71247" y="35496"/>
                </a:lnTo>
                <a:lnTo>
                  <a:pt x="72669" y="37465"/>
                </a:lnTo>
                <a:lnTo>
                  <a:pt x="77745" y="75044"/>
                </a:lnTo>
                <a:lnTo>
                  <a:pt x="78270" y="82397"/>
                </a:lnTo>
                <a:lnTo>
                  <a:pt x="88125" y="106324"/>
                </a:lnTo>
                <a:lnTo>
                  <a:pt x="222999" y="106324"/>
                </a:lnTo>
                <a:lnTo>
                  <a:pt x="222999" y="94056"/>
                </a:lnTo>
                <a:lnTo>
                  <a:pt x="89763" y="94056"/>
                </a:lnTo>
                <a:lnTo>
                  <a:pt x="88353" y="93078"/>
                </a:lnTo>
                <a:lnTo>
                  <a:pt x="85432" y="88747"/>
                </a:lnTo>
                <a:lnTo>
                  <a:pt x="84213" y="83388"/>
                </a:lnTo>
                <a:lnTo>
                  <a:pt x="83362" y="75044"/>
                </a:lnTo>
                <a:lnTo>
                  <a:pt x="83019" y="63131"/>
                </a:lnTo>
                <a:lnTo>
                  <a:pt x="82654" y="52701"/>
                </a:lnTo>
                <a:lnTo>
                  <a:pt x="82309" y="45283"/>
                </a:lnTo>
                <a:lnTo>
                  <a:pt x="81965" y="40360"/>
                </a:lnTo>
                <a:lnTo>
                  <a:pt x="81203" y="32524"/>
                </a:lnTo>
                <a:lnTo>
                  <a:pt x="79895" y="25780"/>
                </a:lnTo>
                <a:lnTo>
                  <a:pt x="78079" y="20154"/>
                </a:lnTo>
              </a:path>
              <a:path w="2006600" h="158114">
                <a:moveTo>
                  <a:pt x="89763" y="94056"/>
                </a:moveTo>
                <a:lnTo>
                  <a:pt x="164604" y="94056"/>
                </a:lnTo>
              </a:path>
              <a:path w="2006600" h="158114">
                <a:moveTo>
                  <a:pt x="206336" y="94056"/>
                </a:moveTo>
                <a:lnTo>
                  <a:pt x="222999" y="94056"/>
                </a:lnTo>
              </a:path>
              <a:path w="2006600" h="158114">
                <a:moveTo>
                  <a:pt x="164604" y="94056"/>
                </a:moveTo>
                <a:lnTo>
                  <a:pt x="89763" y="94056"/>
                </a:lnTo>
              </a:path>
              <a:path w="2006600" h="158114">
                <a:moveTo>
                  <a:pt x="129997" y="55727"/>
                </a:moveTo>
                <a:lnTo>
                  <a:pt x="121043" y="55727"/>
                </a:lnTo>
                <a:lnTo>
                  <a:pt x="117500" y="58204"/>
                </a:lnTo>
                <a:lnTo>
                  <a:pt x="114592" y="63131"/>
                </a:lnTo>
                <a:lnTo>
                  <a:pt x="111988" y="67487"/>
                </a:lnTo>
                <a:lnTo>
                  <a:pt x="110798" y="71856"/>
                </a:lnTo>
                <a:lnTo>
                  <a:pt x="110718" y="82702"/>
                </a:lnTo>
                <a:lnTo>
                  <a:pt x="113411" y="86702"/>
                </a:lnTo>
                <a:lnTo>
                  <a:pt x="118795" y="89065"/>
                </a:lnTo>
                <a:lnTo>
                  <a:pt x="121196" y="90093"/>
                </a:lnTo>
                <a:lnTo>
                  <a:pt x="126441" y="91198"/>
                </a:lnTo>
                <a:lnTo>
                  <a:pt x="134531" y="92379"/>
                </a:lnTo>
                <a:lnTo>
                  <a:pt x="132130" y="93078"/>
                </a:lnTo>
                <a:lnTo>
                  <a:pt x="129908" y="93535"/>
                </a:lnTo>
                <a:lnTo>
                  <a:pt x="125818" y="93941"/>
                </a:lnTo>
                <a:lnTo>
                  <a:pt x="89763" y="94056"/>
                </a:lnTo>
                <a:lnTo>
                  <a:pt x="164604" y="94056"/>
                </a:lnTo>
                <a:lnTo>
                  <a:pt x="139103" y="94018"/>
                </a:lnTo>
                <a:lnTo>
                  <a:pt x="139103" y="81724"/>
                </a:lnTo>
                <a:lnTo>
                  <a:pt x="132765" y="81724"/>
                </a:lnTo>
                <a:lnTo>
                  <a:pt x="127863" y="81318"/>
                </a:lnTo>
                <a:lnTo>
                  <a:pt x="124764" y="80873"/>
                </a:lnTo>
                <a:lnTo>
                  <a:pt x="119735" y="79248"/>
                </a:lnTo>
                <a:lnTo>
                  <a:pt x="117881" y="76847"/>
                </a:lnTo>
                <a:lnTo>
                  <a:pt x="117881" y="71856"/>
                </a:lnTo>
                <a:lnTo>
                  <a:pt x="118363" y="70637"/>
                </a:lnTo>
                <a:lnTo>
                  <a:pt x="120243" y="68567"/>
                </a:lnTo>
                <a:lnTo>
                  <a:pt x="121373" y="68072"/>
                </a:lnTo>
                <a:lnTo>
                  <a:pt x="137439" y="68072"/>
                </a:lnTo>
                <a:lnTo>
                  <a:pt x="133654" y="58788"/>
                </a:lnTo>
                <a:lnTo>
                  <a:pt x="129997" y="55727"/>
                </a:lnTo>
              </a:path>
              <a:path w="2006600" h="158114">
                <a:moveTo>
                  <a:pt x="139103" y="94018"/>
                </a:moveTo>
                <a:lnTo>
                  <a:pt x="164665" y="94018"/>
                </a:lnTo>
              </a:path>
              <a:path w="2006600" h="158114">
                <a:moveTo>
                  <a:pt x="137439" y="68072"/>
                </a:moveTo>
                <a:lnTo>
                  <a:pt x="125399" y="68072"/>
                </a:lnTo>
              </a:path>
              <a:path w="2006600" h="158114">
                <a:moveTo>
                  <a:pt x="132765" y="81724"/>
                </a:moveTo>
                <a:lnTo>
                  <a:pt x="139103" y="81724"/>
                </a:lnTo>
              </a:path>
              <a:path w="2006600" h="158114">
                <a:moveTo>
                  <a:pt x="222999" y="94056"/>
                </a:moveTo>
                <a:lnTo>
                  <a:pt x="206336" y="94056"/>
                </a:lnTo>
              </a:path>
              <a:path w="2006600" h="158114">
                <a:moveTo>
                  <a:pt x="222728" y="81318"/>
                </a:moveTo>
                <a:lnTo>
                  <a:pt x="202184" y="81318"/>
                </a:lnTo>
                <a:lnTo>
                  <a:pt x="205714" y="81915"/>
                </a:lnTo>
                <a:lnTo>
                  <a:pt x="210654" y="84416"/>
                </a:lnTo>
                <a:lnTo>
                  <a:pt x="211874" y="86232"/>
                </a:lnTo>
                <a:lnTo>
                  <a:pt x="211874" y="92252"/>
                </a:lnTo>
                <a:lnTo>
                  <a:pt x="206336" y="94056"/>
                </a:lnTo>
                <a:lnTo>
                  <a:pt x="222999" y="94056"/>
                </a:lnTo>
                <a:lnTo>
                  <a:pt x="222902" y="81915"/>
                </a:lnTo>
                <a:lnTo>
                  <a:pt x="222728" y="81318"/>
                </a:lnTo>
              </a:path>
              <a:path w="2006600" h="158114">
                <a:moveTo>
                  <a:pt x="202184" y="81318"/>
                </a:moveTo>
                <a:lnTo>
                  <a:pt x="222728" y="81318"/>
                </a:lnTo>
              </a:path>
              <a:path w="2006600" h="158114">
                <a:moveTo>
                  <a:pt x="164665" y="94018"/>
                </a:moveTo>
                <a:lnTo>
                  <a:pt x="139103" y="94018"/>
                </a:lnTo>
              </a:path>
              <a:path w="2006600" h="158114">
                <a:moveTo>
                  <a:pt x="159727" y="12458"/>
                </a:moveTo>
                <a:lnTo>
                  <a:pt x="158623" y="14922"/>
                </a:lnTo>
                <a:lnTo>
                  <a:pt x="157734" y="17437"/>
                </a:lnTo>
                <a:lnTo>
                  <a:pt x="157092" y="20154"/>
                </a:lnTo>
                <a:lnTo>
                  <a:pt x="156463" y="22694"/>
                </a:lnTo>
                <a:lnTo>
                  <a:pt x="156055" y="25006"/>
                </a:lnTo>
                <a:lnTo>
                  <a:pt x="155937" y="25780"/>
                </a:lnTo>
                <a:lnTo>
                  <a:pt x="155638" y="28232"/>
                </a:lnTo>
                <a:lnTo>
                  <a:pt x="160019" y="30429"/>
                </a:lnTo>
                <a:lnTo>
                  <a:pt x="161251" y="34899"/>
                </a:lnTo>
                <a:lnTo>
                  <a:pt x="167490" y="76847"/>
                </a:lnTo>
                <a:lnTo>
                  <a:pt x="167309" y="78473"/>
                </a:lnTo>
                <a:lnTo>
                  <a:pt x="139103" y="94018"/>
                </a:lnTo>
                <a:lnTo>
                  <a:pt x="164665" y="94018"/>
                </a:lnTo>
                <a:lnTo>
                  <a:pt x="189891" y="82156"/>
                </a:lnTo>
                <a:lnTo>
                  <a:pt x="170789" y="82156"/>
                </a:lnTo>
                <a:lnTo>
                  <a:pt x="171424" y="79095"/>
                </a:lnTo>
                <a:lnTo>
                  <a:pt x="172204" y="74485"/>
                </a:lnTo>
                <a:lnTo>
                  <a:pt x="172707" y="71310"/>
                </a:lnTo>
                <a:lnTo>
                  <a:pt x="173016" y="68072"/>
                </a:lnTo>
                <a:lnTo>
                  <a:pt x="172892" y="58788"/>
                </a:lnTo>
                <a:lnTo>
                  <a:pt x="172516" y="55435"/>
                </a:lnTo>
                <a:lnTo>
                  <a:pt x="170408" y="43827"/>
                </a:lnTo>
                <a:lnTo>
                  <a:pt x="169062" y="38188"/>
                </a:lnTo>
                <a:lnTo>
                  <a:pt x="167436" y="32689"/>
                </a:lnTo>
                <a:lnTo>
                  <a:pt x="171282" y="32689"/>
                </a:lnTo>
                <a:lnTo>
                  <a:pt x="173342" y="19583"/>
                </a:lnTo>
                <a:lnTo>
                  <a:pt x="169900" y="19240"/>
                </a:lnTo>
                <a:lnTo>
                  <a:pt x="167093" y="18580"/>
                </a:lnTo>
                <a:lnTo>
                  <a:pt x="164871" y="17602"/>
                </a:lnTo>
                <a:lnTo>
                  <a:pt x="162204" y="16382"/>
                </a:lnTo>
                <a:lnTo>
                  <a:pt x="160489" y="14668"/>
                </a:lnTo>
                <a:lnTo>
                  <a:pt x="159727" y="12458"/>
                </a:lnTo>
              </a:path>
              <a:path w="2006600" h="158114">
                <a:moveTo>
                  <a:pt x="170789" y="82156"/>
                </a:moveTo>
                <a:lnTo>
                  <a:pt x="189891" y="82156"/>
                </a:lnTo>
              </a:path>
              <a:path w="2006600" h="158114">
                <a:moveTo>
                  <a:pt x="171282" y="32689"/>
                </a:moveTo>
                <a:lnTo>
                  <a:pt x="167436" y="32689"/>
                </a:lnTo>
              </a:path>
              <a:path w="2006600" h="158114">
                <a:moveTo>
                  <a:pt x="222728" y="81318"/>
                </a:moveTo>
                <a:lnTo>
                  <a:pt x="202184" y="81318"/>
                </a:lnTo>
              </a:path>
              <a:path w="2006600" h="158114">
                <a:moveTo>
                  <a:pt x="189891" y="82156"/>
                </a:moveTo>
                <a:lnTo>
                  <a:pt x="170789" y="82156"/>
                </a:lnTo>
              </a:path>
              <a:path w="2006600" h="158114">
                <a:moveTo>
                  <a:pt x="210807" y="68465"/>
                </a:moveTo>
                <a:lnTo>
                  <a:pt x="199504" y="68465"/>
                </a:lnTo>
                <a:lnTo>
                  <a:pt x="193535" y="70129"/>
                </a:lnTo>
                <a:lnTo>
                  <a:pt x="184276" y="74485"/>
                </a:lnTo>
                <a:lnTo>
                  <a:pt x="178975" y="77419"/>
                </a:lnTo>
                <a:lnTo>
                  <a:pt x="170789" y="82156"/>
                </a:lnTo>
                <a:lnTo>
                  <a:pt x="189891" y="82156"/>
                </a:lnTo>
                <a:lnTo>
                  <a:pt x="190195" y="82054"/>
                </a:lnTo>
                <a:lnTo>
                  <a:pt x="194144" y="81318"/>
                </a:lnTo>
                <a:lnTo>
                  <a:pt x="222728" y="81318"/>
                </a:lnTo>
                <a:lnTo>
                  <a:pt x="221589" y="77419"/>
                </a:lnTo>
                <a:lnTo>
                  <a:pt x="215569" y="70357"/>
                </a:lnTo>
                <a:lnTo>
                  <a:pt x="210807" y="68465"/>
                </a:lnTo>
              </a:path>
              <a:path w="2006600" h="158114">
                <a:moveTo>
                  <a:pt x="139103" y="81724"/>
                </a:moveTo>
                <a:lnTo>
                  <a:pt x="132765" y="81724"/>
                </a:lnTo>
              </a:path>
              <a:path w="2006600" h="158114">
                <a:moveTo>
                  <a:pt x="125399" y="68072"/>
                </a:moveTo>
                <a:lnTo>
                  <a:pt x="137439" y="68072"/>
                </a:lnTo>
              </a:path>
              <a:path w="2006600" h="158114">
                <a:moveTo>
                  <a:pt x="137439" y="68072"/>
                </a:moveTo>
                <a:lnTo>
                  <a:pt x="125399" y="68072"/>
                </a:lnTo>
                <a:lnTo>
                  <a:pt x="127749" y="69811"/>
                </a:lnTo>
                <a:lnTo>
                  <a:pt x="129666" y="73329"/>
                </a:lnTo>
                <a:lnTo>
                  <a:pt x="130644" y="75183"/>
                </a:lnTo>
                <a:lnTo>
                  <a:pt x="131686" y="77965"/>
                </a:lnTo>
                <a:lnTo>
                  <a:pt x="132765" y="81724"/>
                </a:lnTo>
                <a:lnTo>
                  <a:pt x="139103" y="81724"/>
                </a:lnTo>
                <a:lnTo>
                  <a:pt x="139038" y="75044"/>
                </a:lnTo>
                <a:lnTo>
                  <a:pt x="138112" y="69723"/>
                </a:lnTo>
                <a:lnTo>
                  <a:pt x="137439" y="68072"/>
                </a:lnTo>
              </a:path>
              <a:path w="2006600" h="158114">
                <a:moveTo>
                  <a:pt x="122745" y="25006"/>
                </a:moveTo>
                <a:lnTo>
                  <a:pt x="116903" y="34874"/>
                </a:lnTo>
                <a:lnTo>
                  <a:pt x="126758" y="41630"/>
                </a:lnTo>
                <a:lnTo>
                  <a:pt x="132956" y="31483"/>
                </a:lnTo>
                <a:lnTo>
                  <a:pt x="122745" y="25006"/>
                </a:lnTo>
              </a:path>
              <a:path w="2006600" h="158114">
                <a:moveTo>
                  <a:pt x="167436" y="32689"/>
                </a:moveTo>
                <a:lnTo>
                  <a:pt x="171282" y="32689"/>
                </a:lnTo>
              </a:path>
              <a:path w="2006600" h="158114">
                <a:moveTo>
                  <a:pt x="171282" y="32689"/>
                </a:moveTo>
                <a:lnTo>
                  <a:pt x="167436" y="32689"/>
                </a:lnTo>
                <a:lnTo>
                  <a:pt x="168338" y="32981"/>
                </a:lnTo>
                <a:lnTo>
                  <a:pt x="170624" y="33629"/>
                </a:lnTo>
                <a:lnTo>
                  <a:pt x="170941" y="33667"/>
                </a:lnTo>
                <a:lnTo>
                  <a:pt x="171282" y="32689"/>
                </a:lnTo>
              </a:path>
              <a:path w="2006600" h="158114">
                <a:moveTo>
                  <a:pt x="1492300" y="128714"/>
                </a:moveTo>
                <a:lnTo>
                  <a:pt x="1518704" y="140080"/>
                </a:lnTo>
                <a:lnTo>
                  <a:pt x="1525460" y="140080"/>
                </a:lnTo>
                <a:lnTo>
                  <a:pt x="1529968" y="138379"/>
                </a:lnTo>
                <a:lnTo>
                  <a:pt x="1541095" y="131521"/>
                </a:lnTo>
                <a:lnTo>
                  <a:pt x="1508404" y="131521"/>
                </a:lnTo>
                <a:lnTo>
                  <a:pt x="1505343" y="131216"/>
                </a:lnTo>
                <a:lnTo>
                  <a:pt x="1498625" y="129971"/>
                </a:lnTo>
                <a:lnTo>
                  <a:pt x="1492300" y="128714"/>
                </a:lnTo>
              </a:path>
              <a:path w="2006600" h="158114">
                <a:moveTo>
                  <a:pt x="1517129" y="131521"/>
                </a:moveTo>
                <a:lnTo>
                  <a:pt x="1541095" y="131521"/>
                </a:lnTo>
              </a:path>
              <a:path w="2006600" h="158114">
                <a:moveTo>
                  <a:pt x="1541095" y="131521"/>
                </a:moveTo>
                <a:lnTo>
                  <a:pt x="1517129" y="131521"/>
                </a:lnTo>
              </a:path>
              <a:path w="2006600" h="158114">
                <a:moveTo>
                  <a:pt x="1544777" y="64960"/>
                </a:moveTo>
                <a:lnTo>
                  <a:pt x="1540764" y="76022"/>
                </a:lnTo>
                <a:lnTo>
                  <a:pt x="1543913" y="79489"/>
                </a:lnTo>
                <a:lnTo>
                  <a:pt x="1546364" y="82880"/>
                </a:lnTo>
                <a:lnTo>
                  <a:pt x="1550263" y="90258"/>
                </a:lnTo>
                <a:lnTo>
                  <a:pt x="1551234" y="93725"/>
                </a:lnTo>
                <a:lnTo>
                  <a:pt x="1551355" y="102184"/>
                </a:lnTo>
                <a:lnTo>
                  <a:pt x="1549260" y="107022"/>
                </a:lnTo>
                <a:lnTo>
                  <a:pt x="1540890" y="117792"/>
                </a:lnTo>
                <a:lnTo>
                  <a:pt x="1535836" y="122250"/>
                </a:lnTo>
                <a:lnTo>
                  <a:pt x="1523390" y="129603"/>
                </a:lnTo>
                <a:lnTo>
                  <a:pt x="1517129" y="131521"/>
                </a:lnTo>
                <a:lnTo>
                  <a:pt x="1541095" y="131521"/>
                </a:lnTo>
                <a:lnTo>
                  <a:pt x="1545932" y="127279"/>
                </a:lnTo>
                <a:lnTo>
                  <a:pt x="1549904" y="122250"/>
                </a:lnTo>
                <a:lnTo>
                  <a:pt x="1554213" y="116840"/>
                </a:lnTo>
                <a:lnTo>
                  <a:pt x="1556435" y="111480"/>
                </a:lnTo>
                <a:lnTo>
                  <a:pt x="1556435" y="106324"/>
                </a:lnTo>
                <a:lnTo>
                  <a:pt x="1569313" y="106324"/>
                </a:lnTo>
                <a:lnTo>
                  <a:pt x="1572374" y="105994"/>
                </a:lnTo>
                <a:lnTo>
                  <a:pt x="1576120" y="104736"/>
                </a:lnTo>
                <a:lnTo>
                  <a:pt x="1578190" y="103568"/>
                </a:lnTo>
                <a:lnTo>
                  <a:pt x="1580451" y="101879"/>
                </a:lnTo>
                <a:lnTo>
                  <a:pt x="1613563" y="101879"/>
                </a:lnTo>
                <a:lnTo>
                  <a:pt x="1613928" y="101587"/>
                </a:lnTo>
                <a:lnTo>
                  <a:pt x="1662899" y="101587"/>
                </a:lnTo>
                <a:lnTo>
                  <a:pt x="1662899" y="94056"/>
                </a:lnTo>
                <a:lnTo>
                  <a:pt x="1556435" y="94056"/>
                </a:lnTo>
                <a:lnTo>
                  <a:pt x="1556321" y="83718"/>
                </a:lnTo>
                <a:lnTo>
                  <a:pt x="1555426" y="79844"/>
                </a:lnTo>
                <a:lnTo>
                  <a:pt x="1555348" y="79616"/>
                </a:lnTo>
                <a:lnTo>
                  <a:pt x="1551495" y="72097"/>
                </a:lnTo>
                <a:lnTo>
                  <a:pt x="1548638" y="68529"/>
                </a:lnTo>
                <a:lnTo>
                  <a:pt x="1544777" y="64960"/>
                </a:lnTo>
              </a:path>
              <a:path w="2006600" h="158114">
                <a:moveTo>
                  <a:pt x="1613563" y="101879"/>
                </a:moveTo>
                <a:lnTo>
                  <a:pt x="1580451" y="101879"/>
                </a:lnTo>
              </a:path>
              <a:path w="2006600" h="158114">
                <a:moveTo>
                  <a:pt x="1662899" y="101587"/>
                </a:moveTo>
                <a:lnTo>
                  <a:pt x="1613928" y="101587"/>
                </a:lnTo>
              </a:path>
              <a:path w="2006600" h="158114">
                <a:moveTo>
                  <a:pt x="1568907" y="94056"/>
                </a:moveTo>
                <a:lnTo>
                  <a:pt x="1592160" y="94056"/>
                </a:lnTo>
              </a:path>
              <a:path w="2006600" h="158114">
                <a:moveTo>
                  <a:pt x="1603413" y="94056"/>
                </a:moveTo>
                <a:lnTo>
                  <a:pt x="1633016" y="94056"/>
                </a:lnTo>
              </a:path>
              <a:path w="2006600" h="158114">
                <a:moveTo>
                  <a:pt x="1655775" y="94056"/>
                </a:moveTo>
                <a:lnTo>
                  <a:pt x="1662899" y="94056"/>
                </a:lnTo>
              </a:path>
              <a:path w="2006600" h="158114">
                <a:moveTo>
                  <a:pt x="1580451" y="101879"/>
                </a:moveTo>
                <a:lnTo>
                  <a:pt x="1613563" y="101879"/>
                </a:lnTo>
              </a:path>
              <a:path w="2006600" h="158114">
                <a:moveTo>
                  <a:pt x="1613563" y="101879"/>
                </a:moveTo>
                <a:lnTo>
                  <a:pt x="1580451" y="101879"/>
                </a:lnTo>
                <a:lnTo>
                  <a:pt x="1582936" y="103352"/>
                </a:lnTo>
                <a:lnTo>
                  <a:pt x="1584782" y="104305"/>
                </a:lnTo>
                <a:lnTo>
                  <a:pt x="1588820" y="105841"/>
                </a:lnTo>
                <a:lnTo>
                  <a:pt x="1591246" y="106324"/>
                </a:lnTo>
                <a:lnTo>
                  <a:pt x="1602460" y="106324"/>
                </a:lnTo>
                <a:lnTo>
                  <a:pt x="1605749" y="105905"/>
                </a:lnTo>
                <a:lnTo>
                  <a:pt x="1609801" y="104470"/>
                </a:lnTo>
                <a:lnTo>
                  <a:pt x="1611718" y="103352"/>
                </a:lnTo>
                <a:lnTo>
                  <a:pt x="1613563" y="101879"/>
                </a:lnTo>
              </a:path>
              <a:path w="2006600" h="158114">
                <a:moveTo>
                  <a:pt x="1613928" y="101587"/>
                </a:moveTo>
                <a:lnTo>
                  <a:pt x="1662899" y="101587"/>
                </a:lnTo>
              </a:path>
              <a:path w="2006600" h="158114">
                <a:moveTo>
                  <a:pt x="1662899" y="101587"/>
                </a:moveTo>
                <a:lnTo>
                  <a:pt x="1613928" y="101587"/>
                </a:lnTo>
                <a:lnTo>
                  <a:pt x="1615719" y="103098"/>
                </a:lnTo>
                <a:lnTo>
                  <a:pt x="1617687" y="104254"/>
                </a:lnTo>
                <a:lnTo>
                  <a:pt x="1622018" y="105918"/>
                </a:lnTo>
                <a:lnTo>
                  <a:pt x="1624584" y="106324"/>
                </a:lnTo>
                <a:lnTo>
                  <a:pt x="1662899" y="106324"/>
                </a:lnTo>
                <a:lnTo>
                  <a:pt x="1662899" y="101587"/>
                </a:lnTo>
              </a:path>
              <a:path w="2006600" h="158114">
                <a:moveTo>
                  <a:pt x="1592160" y="94056"/>
                </a:moveTo>
                <a:lnTo>
                  <a:pt x="1568907" y="94056"/>
                </a:lnTo>
              </a:path>
              <a:path w="2006600" h="158114">
                <a:moveTo>
                  <a:pt x="1579244" y="73685"/>
                </a:moveTo>
                <a:lnTo>
                  <a:pt x="1576362" y="77914"/>
                </a:lnTo>
                <a:lnTo>
                  <a:pt x="1576755" y="79616"/>
                </a:lnTo>
                <a:lnTo>
                  <a:pt x="1576998" y="81165"/>
                </a:lnTo>
                <a:lnTo>
                  <a:pt x="1577262" y="83718"/>
                </a:lnTo>
                <a:lnTo>
                  <a:pt x="1577352" y="89827"/>
                </a:lnTo>
                <a:lnTo>
                  <a:pt x="1575981" y="91986"/>
                </a:lnTo>
                <a:lnTo>
                  <a:pt x="1571624" y="93725"/>
                </a:lnTo>
                <a:lnTo>
                  <a:pt x="1568907" y="94056"/>
                </a:lnTo>
                <a:lnTo>
                  <a:pt x="1592160" y="94056"/>
                </a:lnTo>
                <a:lnTo>
                  <a:pt x="1580534" y="77914"/>
                </a:lnTo>
                <a:lnTo>
                  <a:pt x="1579244" y="73685"/>
                </a:lnTo>
              </a:path>
              <a:path w="2006600" h="158114">
                <a:moveTo>
                  <a:pt x="1633016" y="94056"/>
                </a:moveTo>
                <a:lnTo>
                  <a:pt x="1603413" y="94056"/>
                </a:lnTo>
              </a:path>
              <a:path w="2006600" h="158114">
                <a:moveTo>
                  <a:pt x="1612430" y="73685"/>
                </a:moveTo>
                <a:lnTo>
                  <a:pt x="1609470" y="77914"/>
                </a:lnTo>
                <a:lnTo>
                  <a:pt x="1609813" y="79501"/>
                </a:lnTo>
                <a:lnTo>
                  <a:pt x="1610448" y="83718"/>
                </a:lnTo>
                <a:lnTo>
                  <a:pt x="1610537" y="89280"/>
                </a:lnTo>
                <a:lnTo>
                  <a:pt x="1609597" y="91224"/>
                </a:lnTo>
                <a:lnTo>
                  <a:pt x="1606041" y="93510"/>
                </a:lnTo>
                <a:lnTo>
                  <a:pt x="1603413" y="94056"/>
                </a:lnTo>
                <a:lnTo>
                  <a:pt x="1633016" y="94056"/>
                </a:lnTo>
                <a:lnTo>
                  <a:pt x="1633016" y="93840"/>
                </a:lnTo>
                <a:lnTo>
                  <a:pt x="1622323" y="93840"/>
                </a:lnTo>
                <a:lnTo>
                  <a:pt x="1620164" y="92964"/>
                </a:lnTo>
                <a:lnTo>
                  <a:pt x="1618576" y="91173"/>
                </a:lnTo>
                <a:lnTo>
                  <a:pt x="1616748" y="89153"/>
                </a:lnTo>
                <a:lnTo>
                  <a:pt x="1615173" y="85521"/>
                </a:lnTo>
                <a:lnTo>
                  <a:pt x="1613739" y="79489"/>
                </a:lnTo>
                <a:lnTo>
                  <a:pt x="1612430" y="73685"/>
                </a:lnTo>
              </a:path>
              <a:path w="2006600" h="158114">
                <a:moveTo>
                  <a:pt x="1626311" y="93840"/>
                </a:moveTo>
                <a:lnTo>
                  <a:pt x="1633016" y="93840"/>
                </a:lnTo>
              </a:path>
              <a:path w="2006600" h="158114">
                <a:moveTo>
                  <a:pt x="1662899" y="94056"/>
                </a:moveTo>
                <a:lnTo>
                  <a:pt x="1655775" y="94056"/>
                </a:lnTo>
              </a:path>
              <a:path w="2006600" h="158114">
                <a:moveTo>
                  <a:pt x="1647126" y="15151"/>
                </a:moveTo>
                <a:lnTo>
                  <a:pt x="1645983" y="17818"/>
                </a:lnTo>
                <a:lnTo>
                  <a:pt x="1645127" y="20675"/>
                </a:lnTo>
                <a:lnTo>
                  <a:pt x="1644014" y="26263"/>
                </a:lnTo>
                <a:lnTo>
                  <a:pt x="1643735" y="29298"/>
                </a:lnTo>
                <a:lnTo>
                  <a:pt x="1643735" y="32537"/>
                </a:lnTo>
                <a:lnTo>
                  <a:pt x="1647418" y="34290"/>
                </a:lnTo>
                <a:lnTo>
                  <a:pt x="1655775" y="94056"/>
                </a:lnTo>
                <a:lnTo>
                  <a:pt x="1662899" y="94056"/>
                </a:lnTo>
                <a:lnTo>
                  <a:pt x="1662808" y="91897"/>
                </a:lnTo>
                <a:lnTo>
                  <a:pt x="1654581" y="37249"/>
                </a:lnTo>
                <a:lnTo>
                  <a:pt x="1658426" y="37249"/>
                </a:lnTo>
                <a:lnTo>
                  <a:pt x="1658492" y="37083"/>
                </a:lnTo>
                <a:lnTo>
                  <a:pt x="1658937" y="35090"/>
                </a:lnTo>
                <a:lnTo>
                  <a:pt x="1659665" y="29794"/>
                </a:lnTo>
                <a:lnTo>
                  <a:pt x="1659864" y="27228"/>
                </a:lnTo>
                <a:lnTo>
                  <a:pt x="1659864" y="24866"/>
                </a:lnTo>
                <a:lnTo>
                  <a:pt x="1655102" y="22999"/>
                </a:lnTo>
                <a:lnTo>
                  <a:pt x="1652752" y="22047"/>
                </a:lnTo>
                <a:lnTo>
                  <a:pt x="1649704" y="20675"/>
                </a:lnTo>
                <a:lnTo>
                  <a:pt x="1648180" y="18643"/>
                </a:lnTo>
                <a:lnTo>
                  <a:pt x="1648180" y="15925"/>
                </a:lnTo>
                <a:lnTo>
                  <a:pt x="1647126" y="15151"/>
                </a:lnTo>
              </a:path>
              <a:path w="2006600" h="158114">
                <a:moveTo>
                  <a:pt x="1658426" y="37249"/>
                </a:moveTo>
                <a:lnTo>
                  <a:pt x="1654581" y="37249"/>
                </a:lnTo>
              </a:path>
              <a:path w="2006600" h="158114">
                <a:moveTo>
                  <a:pt x="1633016" y="93840"/>
                </a:moveTo>
                <a:lnTo>
                  <a:pt x="1626311" y="93840"/>
                </a:lnTo>
              </a:path>
              <a:path w="2006600" h="158114">
                <a:moveTo>
                  <a:pt x="1627517" y="69113"/>
                </a:moveTo>
                <a:lnTo>
                  <a:pt x="1622945" y="76784"/>
                </a:lnTo>
                <a:lnTo>
                  <a:pt x="1626082" y="80899"/>
                </a:lnTo>
                <a:lnTo>
                  <a:pt x="1628317" y="84302"/>
                </a:lnTo>
                <a:lnTo>
                  <a:pt x="1629099" y="86563"/>
                </a:lnTo>
                <a:lnTo>
                  <a:pt x="1629148" y="91224"/>
                </a:lnTo>
                <a:lnTo>
                  <a:pt x="1628889" y="91897"/>
                </a:lnTo>
                <a:lnTo>
                  <a:pt x="1627352" y="93459"/>
                </a:lnTo>
                <a:lnTo>
                  <a:pt x="1626311" y="93840"/>
                </a:lnTo>
                <a:lnTo>
                  <a:pt x="1633016" y="93840"/>
                </a:lnTo>
                <a:lnTo>
                  <a:pt x="1629448" y="72034"/>
                </a:lnTo>
                <a:lnTo>
                  <a:pt x="1627517" y="69113"/>
                </a:lnTo>
              </a:path>
              <a:path w="2006600" h="158114">
                <a:moveTo>
                  <a:pt x="1598993" y="42760"/>
                </a:moveTo>
                <a:lnTo>
                  <a:pt x="1593786" y="52984"/>
                </a:lnTo>
                <a:lnTo>
                  <a:pt x="1605178" y="58902"/>
                </a:lnTo>
                <a:lnTo>
                  <a:pt x="1610537" y="48679"/>
                </a:lnTo>
                <a:lnTo>
                  <a:pt x="1598993" y="42760"/>
                </a:lnTo>
              </a:path>
              <a:path w="2006600" h="158114">
                <a:moveTo>
                  <a:pt x="1615109" y="36334"/>
                </a:moveTo>
                <a:lnTo>
                  <a:pt x="1609839" y="46418"/>
                </a:lnTo>
                <a:lnTo>
                  <a:pt x="1621243" y="52476"/>
                </a:lnTo>
                <a:lnTo>
                  <a:pt x="1626742" y="42329"/>
                </a:lnTo>
                <a:lnTo>
                  <a:pt x="1615109" y="36334"/>
                </a:lnTo>
              </a:path>
              <a:path w="2006600" h="158114">
                <a:moveTo>
                  <a:pt x="1601368" y="23736"/>
                </a:moveTo>
                <a:lnTo>
                  <a:pt x="1596161" y="34023"/>
                </a:lnTo>
                <a:lnTo>
                  <a:pt x="1607439" y="40093"/>
                </a:lnTo>
                <a:lnTo>
                  <a:pt x="1612874" y="29794"/>
                </a:lnTo>
                <a:lnTo>
                  <a:pt x="1601368" y="23736"/>
                </a:lnTo>
              </a:path>
              <a:path w="2006600" h="158114">
                <a:moveTo>
                  <a:pt x="1654581" y="37249"/>
                </a:moveTo>
                <a:lnTo>
                  <a:pt x="1658426" y="37249"/>
                </a:lnTo>
              </a:path>
              <a:path w="2006600" h="158114">
                <a:moveTo>
                  <a:pt x="1658426" y="37249"/>
                </a:moveTo>
                <a:lnTo>
                  <a:pt x="1654581" y="37249"/>
                </a:lnTo>
                <a:lnTo>
                  <a:pt x="1657972" y="38379"/>
                </a:lnTo>
                <a:lnTo>
                  <a:pt x="1658426" y="37249"/>
                </a:lnTo>
              </a:path>
              <a:path w="2006600" h="158114">
                <a:moveTo>
                  <a:pt x="820089" y="128714"/>
                </a:moveTo>
                <a:lnTo>
                  <a:pt x="846505" y="140080"/>
                </a:lnTo>
                <a:lnTo>
                  <a:pt x="853249" y="140080"/>
                </a:lnTo>
                <a:lnTo>
                  <a:pt x="857745" y="138379"/>
                </a:lnTo>
                <a:lnTo>
                  <a:pt x="868872" y="131521"/>
                </a:lnTo>
                <a:lnTo>
                  <a:pt x="836180" y="131521"/>
                </a:lnTo>
                <a:lnTo>
                  <a:pt x="833132" y="131216"/>
                </a:lnTo>
                <a:lnTo>
                  <a:pt x="826414" y="129971"/>
                </a:lnTo>
                <a:lnTo>
                  <a:pt x="820089" y="128714"/>
                </a:lnTo>
              </a:path>
              <a:path w="2006600" h="158114">
                <a:moveTo>
                  <a:pt x="844905" y="131521"/>
                </a:moveTo>
                <a:lnTo>
                  <a:pt x="868872" y="131521"/>
                </a:lnTo>
              </a:path>
              <a:path w="2006600" h="158114">
                <a:moveTo>
                  <a:pt x="913523" y="115531"/>
                </a:moveTo>
                <a:lnTo>
                  <a:pt x="908011" y="125831"/>
                </a:lnTo>
                <a:lnTo>
                  <a:pt x="919518" y="131749"/>
                </a:lnTo>
                <a:lnTo>
                  <a:pt x="924801" y="121602"/>
                </a:lnTo>
                <a:lnTo>
                  <a:pt x="913523" y="115531"/>
                </a:lnTo>
              </a:path>
              <a:path w="2006600" h="158114">
                <a:moveTo>
                  <a:pt x="868872" y="131521"/>
                </a:moveTo>
                <a:lnTo>
                  <a:pt x="844905" y="131521"/>
                </a:lnTo>
              </a:path>
              <a:path w="2006600" h="158114">
                <a:moveTo>
                  <a:pt x="872566" y="64960"/>
                </a:moveTo>
                <a:lnTo>
                  <a:pt x="868552" y="76022"/>
                </a:lnTo>
                <a:lnTo>
                  <a:pt x="871702" y="79489"/>
                </a:lnTo>
                <a:lnTo>
                  <a:pt x="874153" y="82880"/>
                </a:lnTo>
                <a:lnTo>
                  <a:pt x="878052" y="90258"/>
                </a:lnTo>
                <a:lnTo>
                  <a:pt x="879103" y="94056"/>
                </a:lnTo>
                <a:lnTo>
                  <a:pt x="879132" y="102184"/>
                </a:lnTo>
                <a:lnTo>
                  <a:pt x="877036" y="107022"/>
                </a:lnTo>
                <a:lnTo>
                  <a:pt x="844905" y="131521"/>
                </a:lnTo>
                <a:lnTo>
                  <a:pt x="868872" y="131521"/>
                </a:lnTo>
                <a:lnTo>
                  <a:pt x="873709" y="127279"/>
                </a:lnTo>
                <a:lnTo>
                  <a:pt x="877681" y="122250"/>
                </a:lnTo>
                <a:lnTo>
                  <a:pt x="881989" y="116840"/>
                </a:lnTo>
                <a:lnTo>
                  <a:pt x="884212" y="111480"/>
                </a:lnTo>
                <a:lnTo>
                  <a:pt x="884212" y="106324"/>
                </a:lnTo>
                <a:lnTo>
                  <a:pt x="990523" y="106324"/>
                </a:lnTo>
                <a:lnTo>
                  <a:pt x="990523" y="94056"/>
                </a:lnTo>
                <a:lnTo>
                  <a:pt x="884212" y="94056"/>
                </a:lnTo>
                <a:lnTo>
                  <a:pt x="884212" y="84213"/>
                </a:lnTo>
                <a:lnTo>
                  <a:pt x="883170" y="79705"/>
                </a:lnTo>
                <a:lnTo>
                  <a:pt x="879284" y="72097"/>
                </a:lnTo>
                <a:lnTo>
                  <a:pt x="876414" y="68529"/>
                </a:lnTo>
                <a:lnTo>
                  <a:pt x="872566" y="64960"/>
                </a:lnTo>
              </a:path>
              <a:path w="2006600" h="158114">
                <a:moveTo>
                  <a:pt x="936713" y="94056"/>
                </a:moveTo>
                <a:lnTo>
                  <a:pt x="956437" y="94056"/>
                </a:lnTo>
              </a:path>
              <a:path w="2006600" h="158114">
                <a:moveTo>
                  <a:pt x="983411" y="94056"/>
                </a:moveTo>
                <a:lnTo>
                  <a:pt x="990523" y="94056"/>
                </a:lnTo>
              </a:path>
              <a:path w="2006600" h="158114">
                <a:moveTo>
                  <a:pt x="956437" y="94056"/>
                </a:moveTo>
                <a:lnTo>
                  <a:pt x="936713" y="94056"/>
                </a:lnTo>
              </a:path>
              <a:path w="2006600" h="158114">
                <a:moveTo>
                  <a:pt x="935916" y="77787"/>
                </a:moveTo>
                <a:lnTo>
                  <a:pt x="905725" y="77787"/>
                </a:lnTo>
                <a:lnTo>
                  <a:pt x="909586" y="78435"/>
                </a:lnTo>
                <a:lnTo>
                  <a:pt x="916774" y="80924"/>
                </a:lnTo>
                <a:lnTo>
                  <a:pt x="920596" y="82880"/>
                </a:lnTo>
                <a:lnTo>
                  <a:pt x="927862" y="87452"/>
                </a:lnTo>
                <a:lnTo>
                  <a:pt x="931900" y="90360"/>
                </a:lnTo>
                <a:lnTo>
                  <a:pt x="936713" y="94056"/>
                </a:lnTo>
                <a:lnTo>
                  <a:pt x="956437" y="94056"/>
                </a:lnTo>
                <a:lnTo>
                  <a:pt x="954404" y="93624"/>
                </a:lnTo>
                <a:lnTo>
                  <a:pt x="950556" y="90855"/>
                </a:lnTo>
                <a:lnTo>
                  <a:pt x="937552" y="79171"/>
                </a:lnTo>
                <a:lnTo>
                  <a:pt x="935916" y="77787"/>
                </a:lnTo>
              </a:path>
              <a:path w="2006600" h="158114">
                <a:moveTo>
                  <a:pt x="905725" y="77787"/>
                </a:moveTo>
                <a:lnTo>
                  <a:pt x="935916" y="77787"/>
                </a:lnTo>
              </a:path>
              <a:path w="2006600" h="158114">
                <a:moveTo>
                  <a:pt x="990523" y="94056"/>
                </a:moveTo>
                <a:lnTo>
                  <a:pt x="983411" y="94056"/>
                </a:lnTo>
              </a:path>
              <a:path w="2006600" h="158114">
                <a:moveTo>
                  <a:pt x="974750" y="15151"/>
                </a:moveTo>
                <a:lnTo>
                  <a:pt x="971372" y="29298"/>
                </a:lnTo>
                <a:lnTo>
                  <a:pt x="971372" y="32537"/>
                </a:lnTo>
                <a:lnTo>
                  <a:pt x="975042" y="34290"/>
                </a:lnTo>
                <a:lnTo>
                  <a:pt x="983411" y="94056"/>
                </a:lnTo>
                <a:lnTo>
                  <a:pt x="990523" y="94056"/>
                </a:lnTo>
                <a:lnTo>
                  <a:pt x="990523" y="92506"/>
                </a:lnTo>
                <a:lnTo>
                  <a:pt x="982217" y="37249"/>
                </a:lnTo>
                <a:lnTo>
                  <a:pt x="986063" y="37249"/>
                </a:lnTo>
                <a:lnTo>
                  <a:pt x="986129" y="37083"/>
                </a:lnTo>
                <a:lnTo>
                  <a:pt x="986561" y="35090"/>
                </a:lnTo>
                <a:lnTo>
                  <a:pt x="987323" y="29730"/>
                </a:lnTo>
                <a:lnTo>
                  <a:pt x="987513" y="27228"/>
                </a:lnTo>
                <a:lnTo>
                  <a:pt x="987513" y="24866"/>
                </a:lnTo>
                <a:lnTo>
                  <a:pt x="980376" y="22047"/>
                </a:lnTo>
                <a:lnTo>
                  <a:pt x="977328" y="20675"/>
                </a:lnTo>
                <a:lnTo>
                  <a:pt x="975817" y="18643"/>
                </a:lnTo>
                <a:lnTo>
                  <a:pt x="975817" y="15925"/>
                </a:lnTo>
                <a:lnTo>
                  <a:pt x="974750" y="15151"/>
                </a:lnTo>
              </a:path>
              <a:path w="2006600" h="158114">
                <a:moveTo>
                  <a:pt x="986063" y="37249"/>
                </a:moveTo>
                <a:lnTo>
                  <a:pt x="982217" y="37249"/>
                </a:lnTo>
              </a:path>
              <a:path w="2006600" h="158114">
                <a:moveTo>
                  <a:pt x="935916" y="77787"/>
                </a:moveTo>
                <a:lnTo>
                  <a:pt x="905725" y="77787"/>
                </a:lnTo>
              </a:path>
              <a:path w="2006600" h="158114">
                <a:moveTo>
                  <a:pt x="916825" y="65328"/>
                </a:moveTo>
                <a:lnTo>
                  <a:pt x="907161" y="65328"/>
                </a:lnTo>
                <a:lnTo>
                  <a:pt x="903109" y="66827"/>
                </a:lnTo>
                <a:lnTo>
                  <a:pt x="899909" y="69888"/>
                </a:lnTo>
                <a:lnTo>
                  <a:pt x="897724" y="72008"/>
                </a:lnTo>
                <a:lnTo>
                  <a:pt x="895921" y="74802"/>
                </a:lnTo>
                <a:lnTo>
                  <a:pt x="894575" y="78282"/>
                </a:lnTo>
                <a:lnTo>
                  <a:pt x="897013" y="77952"/>
                </a:lnTo>
                <a:lnTo>
                  <a:pt x="899426" y="77787"/>
                </a:lnTo>
                <a:lnTo>
                  <a:pt x="935916" y="77787"/>
                </a:lnTo>
                <a:lnTo>
                  <a:pt x="932256" y="74688"/>
                </a:lnTo>
                <a:lnTo>
                  <a:pt x="922502" y="67652"/>
                </a:lnTo>
                <a:lnTo>
                  <a:pt x="916825" y="65328"/>
                </a:lnTo>
              </a:path>
              <a:path w="2006600" h="158114">
                <a:moveTo>
                  <a:pt x="982217" y="37249"/>
                </a:moveTo>
                <a:lnTo>
                  <a:pt x="986063" y="37249"/>
                </a:lnTo>
              </a:path>
              <a:path w="2006600" h="158114">
                <a:moveTo>
                  <a:pt x="986063" y="37249"/>
                </a:moveTo>
                <a:lnTo>
                  <a:pt x="982217" y="37249"/>
                </a:lnTo>
                <a:lnTo>
                  <a:pt x="985608" y="38379"/>
                </a:lnTo>
                <a:lnTo>
                  <a:pt x="986063" y="37249"/>
                </a:lnTo>
              </a:path>
              <a:path w="2006600" h="158114">
                <a:moveTo>
                  <a:pt x="12204" y="68199"/>
                </a:moveTo>
                <a:lnTo>
                  <a:pt x="0" y="100507"/>
                </a:lnTo>
                <a:lnTo>
                  <a:pt x="0" y="111836"/>
                </a:lnTo>
                <a:lnTo>
                  <a:pt x="2730" y="117322"/>
                </a:lnTo>
                <a:lnTo>
                  <a:pt x="13157" y="124307"/>
                </a:lnTo>
                <a:lnTo>
                  <a:pt x="20192" y="125971"/>
                </a:lnTo>
                <a:lnTo>
                  <a:pt x="37185" y="125971"/>
                </a:lnTo>
                <a:lnTo>
                  <a:pt x="43738" y="125272"/>
                </a:lnTo>
                <a:lnTo>
                  <a:pt x="55016" y="122174"/>
                </a:lnTo>
                <a:lnTo>
                  <a:pt x="59664" y="119392"/>
                </a:lnTo>
                <a:lnTo>
                  <a:pt x="64134" y="113779"/>
                </a:lnTo>
                <a:lnTo>
                  <a:pt x="21628" y="113779"/>
                </a:lnTo>
                <a:lnTo>
                  <a:pt x="15811" y="112306"/>
                </a:lnTo>
                <a:lnTo>
                  <a:pt x="7391" y="106400"/>
                </a:lnTo>
                <a:lnTo>
                  <a:pt x="5295" y="102019"/>
                </a:lnTo>
                <a:lnTo>
                  <a:pt x="5412" y="92405"/>
                </a:lnTo>
                <a:lnTo>
                  <a:pt x="14465" y="69532"/>
                </a:lnTo>
                <a:lnTo>
                  <a:pt x="12204" y="68199"/>
                </a:lnTo>
              </a:path>
              <a:path w="2006600" h="158114">
                <a:moveTo>
                  <a:pt x="37045" y="113779"/>
                </a:moveTo>
                <a:lnTo>
                  <a:pt x="64134" y="113779"/>
                </a:lnTo>
              </a:path>
              <a:path w="2006600" h="158114">
                <a:moveTo>
                  <a:pt x="64134" y="113779"/>
                </a:moveTo>
                <a:lnTo>
                  <a:pt x="37045" y="113779"/>
                </a:lnTo>
              </a:path>
              <a:path w="2006600" h="158114">
                <a:moveTo>
                  <a:pt x="55460" y="15151"/>
                </a:moveTo>
                <a:lnTo>
                  <a:pt x="54267" y="15151"/>
                </a:lnTo>
                <a:lnTo>
                  <a:pt x="51663" y="20294"/>
                </a:lnTo>
                <a:lnTo>
                  <a:pt x="50393" y="26047"/>
                </a:lnTo>
                <a:lnTo>
                  <a:pt x="50393" y="32321"/>
                </a:lnTo>
                <a:lnTo>
                  <a:pt x="53644" y="34023"/>
                </a:lnTo>
                <a:lnTo>
                  <a:pt x="55956" y="47688"/>
                </a:lnTo>
                <a:lnTo>
                  <a:pt x="61582" y="86626"/>
                </a:lnTo>
                <a:lnTo>
                  <a:pt x="62293" y="103098"/>
                </a:lnTo>
                <a:lnTo>
                  <a:pt x="58597" y="106692"/>
                </a:lnTo>
                <a:lnTo>
                  <a:pt x="44411" y="112420"/>
                </a:lnTo>
                <a:lnTo>
                  <a:pt x="37045" y="113779"/>
                </a:lnTo>
                <a:lnTo>
                  <a:pt x="64134" y="113779"/>
                </a:lnTo>
                <a:lnTo>
                  <a:pt x="66319" y="111061"/>
                </a:lnTo>
                <a:lnTo>
                  <a:pt x="68072" y="105105"/>
                </a:lnTo>
                <a:lnTo>
                  <a:pt x="68072" y="92405"/>
                </a:lnTo>
                <a:lnTo>
                  <a:pt x="63144" y="51295"/>
                </a:lnTo>
                <a:lnTo>
                  <a:pt x="61861" y="42887"/>
                </a:lnTo>
                <a:lnTo>
                  <a:pt x="61201" y="38163"/>
                </a:lnTo>
                <a:lnTo>
                  <a:pt x="61099" y="37134"/>
                </a:lnTo>
                <a:lnTo>
                  <a:pt x="65432" y="37134"/>
                </a:lnTo>
                <a:lnTo>
                  <a:pt x="65811" y="35661"/>
                </a:lnTo>
                <a:lnTo>
                  <a:pt x="66293" y="33553"/>
                </a:lnTo>
                <a:lnTo>
                  <a:pt x="66535" y="32054"/>
                </a:lnTo>
                <a:lnTo>
                  <a:pt x="66751" y="30543"/>
                </a:lnTo>
                <a:lnTo>
                  <a:pt x="66865" y="24866"/>
                </a:lnTo>
                <a:lnTo>
                  <a:pt x="63576" y="23228"/>
                </a:lnTo>
                <a:lnTo>
                  <a:pt x="61823" y="22390"/>
                </a:lnTo>
                <a:lnTo>
                  <a:pt x="60236" y="21666"/>
                </a:lnTo>
                <a:lnTo>
                  <a:pt x="57683" y="20637"/>
                </a:lnTo>
                <a:lnTo>
                  <a:pt x="56921" y="19989"/>
                </a:lnTo>
                <a:lnTo>
                  <a:pt x="55981" y="18249"/>
                </a:lnTo>
                <a:lnTo>
                  <a:pt x="55638" y="16929"/>
                </a:lnTo>
                <a:lnTo>
                  <a:pt x="55460" y="15151"/>
                </a:lnTo>
              </a:path>
              <a:path w="2006600" h="158114">
                <a:moveTo>
                  <a:pt x="65432" y="37134"/>
                </a:moveTo>
                <a:lnTo>
                  <a:pt x="61099" y="37134"/>
                </a:lnTo>
              </a:path>
              <a:path w="2006600" h="158114">
                <a:moveTo>
                  <a:pt x="61099" y="37134"/>
                </a:moveTo>
                <a:lnTo>
                  <a:pt x="65432" y="37134"/>
                </a:lnTo>
              </a:path>
              <a:path w="2006600" h="158114">
                <a:moveTo>
                  <a:pt x="65432" y="37134"/>
                </a:moveTo>
                <a:lnTo>
                  <a:pt x="61099" y="37134"/>
                </a:lnTo>
                <a:lnTo>
                  <a:pt x="65112" y="38379"/>
                </a:lnTo>
                <a:lnTo>
                  <a:pt x="65432" y="37134"/>
                </a:lnTo>
              </a:path>
              <a:path w="2006600" h="158114">
                <a:moveTo>
                  <a:pt x="661771" y="22542"/>
                </a:moveTo>
                <a:lnTo>
                  <a:pt x="656539" y="32753"/>
                </a:lnTo>
                <a:lnTo>
                  <a:pt x="667956" y="38671"/>
                </a:lnTo>
                <a:lnTo>
                  <a:pt x="673303" y="28448"/>
                </a:lnTo>
                <a:lnTo>
                  <a:pt x="661771" y="22542"/>
                </a:lnTo>
              </a:path>
              <a:path w="2006600" h="158114">
                <a:moveTo>
                  <a:pt x="677875" y="16141"/>
                </a:moveTo>
                <a:lnTo>
                  <a:pt x="672604" y="26212"/>
                </a:lnTo>
                <a:lnTo>
                  <a:pt x="684009" y="32245"/>
                </a:lnTo>
                <a:lnTo>
                  <a:pt x="689521" y="22123"/>
                </a:lnTo>
                <a:lnTo>
                  <a:pt x="677875" y="16141"/>
                </a:lnTo>
              </a:path>
              <a:path w="2006600" h="158114">
                <a:moveTo>
                  <a:pt x="1923097" y="20154"/>
                </a:moveTo>
                <a:lnTo>
                  <a:pt x="1922017" y="22237"/>
                </a:lnTo>
                <a:lnTo>
                  <a:pt x="1918487" y="29298"/>
                </a:lnTo>
                <a:lnTo>
                  <a:pt x="1917420" y="31521"/>
                </a:lnTo>
                <a:lnTo>
                  <a:pt x="1916493" y="33591"/>
                </a:lnTo>
                <a:lnTo>
                  <a:pt x="1917280" y="39598"/>
                </a:lnTo>
                <a:lnTo>
                  <a:pt x="1918004" y="45504"/>
                </a:lnTo>
                <a:lnTo>
                  <a:pt x="1922208" y="87490"/>
                </a:lnTo>
                <a:lnTo>
                  <a:pt x="1922508" y="99275"/>
                </a:lnTo>
                <a:lnTo>
                  <a:pt x="1922424" y="102793"/>
                </a:lnTo>
                <a:lnTo>
                  <a:pt x="1922183" y="106159"/>
                </a:lnTo>
                <a:lnTo>
                  <a:pt x="1922043" y="107505"/>
                </a:lnTo>
                <a:lnTo>
                  <a:pt x="1923326" y="108229"/>
                </a:lnTo>
                <a:lnTo>
                  <a:pt x="1925675" y="104140"/>
                </a:lnTo>
                <a:lnTo>
                  <a:pt x="1927199" y="101155"/>
                </a:lnTo>
                <a:lnTo>
                  <a:pt x="1927898" y="99275"/>
                </a:lnTo>
                <a:lnTo>
                  <a:pt x="1929269" y="95745"/>
                </a:lnTo>
                <a:lnTo>
                  <a:pt x="1929930" y="92113"/>
                </a:lnTo>
                <a:lnTo>
                  <a:pt x="1929930" y="83604"/>
                </a:lnTo>
                <a:lnTo>
                  <a:pt x="1924812" y="32829"/>
                </a:lnTo>
                <a:lnTo>
                  <a:pt x="1923846" y="25488"/>
                </a:lnTo>
                <a:lnTo>
                  <a:pt x="1923097" y="20154"/>
                </a:lnTo>
              </a:path>
              <a:path w="2006600" h="158114">
                <a:moveTo>
                  <a:pt x="1679867" y="20154"/>
                </a:moveTo>
                <a:lnTo>
                  <a:pt x="1678787" y="22237"/>
                </a:lnTo>
                <a:lnTo>
                  <a:pt x="1675257" y="29298"/>
                </a:lnTo>
                <a:lnTo>
                  <a:pt x="1674202" y="31521"/>
                </a:lnTo>
                <a:lnTo>
                  <a:pt x="1673263" y="33591"/>
                </a:lnTo>
                <a:lnTo>
                  <a:pt x="1674050" y="39598"/>
                </a:lnTo>
                <a:lnTo>
                  <a:pt x="1674774" y="45504"/>
                </a:lnTo>
                <a:lnTo>
                  <a:pt x="1678990" y="87490"/>
                </a:lnTo>
                <a:lnTo>
                  <a:pt x="1679278" y="99275"/>
                </a:lnTo>
                <a:lnTo>
                  <a:pt x="1679193" y="102793"/>
                </a:lnTo>
                <a:lnTo>
                  <a:pt x="1678965" y="106159"/>
                </a:lnTo>
                <a:lnTo>
                  <a:pt x="1678825" y="107505"/>
                </a:lnTo>
                <a:lnTo>
                  <a:pt x="1680095" y="108229"/>
                </a:lnTo>
                <a:lnTo>
                  <a:pt x="1682445" y="104140"/>
                </a:lnTo>
                <a:lnTo>
                  <a:pt x="1683969" y="101155"/>
                </a:lnTo>
                <a:lnTo>
                  <a:pt x="1684667" y="99275"/>
                </a:lnTo>
                <a:lnTo>
                  <a:pt x="1686039" y="95745"/>
                </a:lnTo>
                <a:lnTo>
                  <a:pt x="1686712" y="92113"/>
                </a:lnTo>
                <a:lnTo>
                  <a:pt x="1686712" y="83604"/>
                </a:lnTo>
                <a:lnTo>
                  <a:pt x="1681581" y="32829"/>
                </a:lnTo>
                <a:lnTo>
                  <a:pt x="1680629" y="25488"/>
                </a:lnTo>
                <a:lnTo>
                  <a:pt x="1679867" y="20154"/>
                </a:lnTo>
              </a:path>
              <a:path w="2006600" h="158114">
                <a:moveTo>
                  <a:pt x="1348981" y="20154"/>
                </a:moveTo>
                <a:lnTo>
                  <a:pt x="1347901" y="22237"/>
                </a:lnTo>
                <a:lnTo>
                  <a:pt x="1346784" y="24511"/>
                </a:lnTo>
                <a:lnTo>
                  <a:pt x="1344371" y="29298"/>
                </a:lnTo>
                <a:lnTo>
                  <a:pt x="1343317" y="31521"/>
                </a:lnTo>
                <a:lnTo>
                  <a:pt x="1342377" y="33591"/>
                </a:lnTo>
                <a:lnTo>
                  <a:pt x="1343164" y="39598"/>
                </a:lnTo>
                <a:lnTo>
                  <a:pt x="1343888" y="45504"/>
                </a:lnTo>
                <a:lnTo>
                  <a:pt x="1348092" y="87490"/>
                </a:lnTo>
                <a:lnTo>
                  <a:pt x="1348392" y="99275"/>
                </a:lnTo>
                <a:lnTo>
                  <a:pt x="1348308" y="102793"/>
                </a:lnTo>
                <a:lnTo>
                  <a:pt x="1348079" y="106159"/>
                </a:lnTo>
                <a:lnTo>
                  <a:pt x="1347939" y="107505"/>
                </a:lnTo>
                <a:lnTo>
                  <a:pt x="1349197" y="108229"/>
                </a:lnTo>
                <a:lnTo>
                  <a:pt x="1351559" y="104140"/>
                </a:lnTo>
                <a:lnTo>
                  <a:pt x="1353083" y="101155"/>
                </a:lnTo>
                <a:lnTo>
                  <a:pt x="1353769" y="99275"/>
                </a:lnTo>
                <a:lnTo>
                  <a:pt x="1355153" y="95745"/>
                </a:lnTo>
                <a:lnTo>
                  <a:pt x="1355826" y="92113"/>
                </a:lnTo>
                <a:lnTo>
                  <a:pt x="1355826" y="83604"/>
                </a:lnTo>
                <a:lnTo>
                  <a:pt x="1350695" y="32829"/>
                </a:lnTo>
                <a:lnTo>
                  <a:pt x="1349743" y="25488"/>
                </a:lnTo>
                <a:lnTo>
                  <a:pt x="1348981" y="20154"/>
                </a:lnTo>
              </a:path>
              <a:path w="2006600" h="158114">
                <a:moveTo>
                  <a:pt x="800785" y="20154"/>
                </a:moveTo>
                <a:lnTo>
                  <a:pt x="799693" y="22237"/>
                </a:lnTo>
                <a:lnTo>
                  <a:pt x="796163" y="29298"/>
                </a:lnTo>
                <a:lnTo>
                  <a:pt x="795096" y="31521"/>
                </a:lnTo>
                <a:lnTo>
                  <a:pt x="794169" y="33591"/>
                </a:lnTo>
                <a:lnTo>
                  <a:pt x="794956" y="39598"/>
                </a:lnTo>
                <a:lnTo>
                  <a:pt x="795680" y="45504"/>
                </a:lnTo>
                <a:lnTo>
                  <a:pt x="799884" y="87490"/>
                </a:lnTo>
                <a:lnTo>
                  <a:pt x="800184" y="99275"/>
                </a:lnTo>
                <a:lnTo>
                  <a:pt x="800100" y="102793"/>
                </a:lnTo>
                <a:lnTo>
                  <a:pt x="799858" y="106159"/>
                </a:lnTo>
                <a:lnTo>
                  <a:pt x="799718" y="107505"/>
                </a:lnTo>
                <a:lnTo>
                  <a:pt x="801001" y="108229"/>
                </a:lnTo>
                <a:lnTo>
                  <a:pt x="803351" y="104140"/>
                </a:lnTo>
                <a:lnTo>
                  <a:pt x="804862" y="101155"/>
                </a:lnTo>
                <a:lnTo>
                  <a:pt x="805561" y="99275"/>
                </a:lnTo>
                <a:lnTo>
                  <a:pt x="806932" y="95745"/>
                </a:lnTo>
                <a:lnTo>
                  <a:pt x="807605" y="92113"/>
                </a:lnTo>
                <a:lnTo>
                  <a:pt x="807605" y="83604"/>
                </a:lnTo>
                <a:lnTo>
                  <a:pt x="807199" y="76580"/>
                </a:lnTo>
                <a:lnTo>
                  <a:pt x="806348" y="67284"/>
                </a:lnTo>
                <a:lnTo>
                  <a:pt x="805688" y="59817"/>
                </a:lnTo>
                <a:lnTo>
                  <a:pt x="804786" y="51409"/>
                </a:lnTo>
                <a:lnTo>
                  <a:pt x="802487" y="32829"/>
                </a:lnTo>
                <a:lnTo>
                  <a:pt x="801522" y="25488"/>
                </a:lnTo>
                <a:lnTo>
                  <a:pt x="800785" y="20154"/>
                </a:lnTo>
              </a:path>
              <a:path w="2006600" h="158114">
                <a:moveTo>
                  <a:pt x="318490" y="20154"/>
                </a:moveTo>
                <a:lnTo>
                  <a:pt x="317411" y="22237"/>
                </a:lnTo>
                <a:lnTo>
                  <a:pt x="313867" y="29298"/>
                </a:lnTo>
                <a:lnTo>
                  <a:pt x="312813" y="31521"/>
                </a:lnTo>
                <a:lnTo>
                  <a:pt x="311873" y="33591"/>
                </a:lnTo>
                <a:lnTo>
                  <a:pt x="312661" y="39598"/>
                </a:lnTo>
                <a:lnTo>
                  <a:pt x="313397" y="45504"/>
                </a:lnTo>
                <a:lnTo>
                  <a:pt x="317601" y="87490"/>
                </a:lnTo>
                <a:lnTo>
                  <a:pt x="317896" y="99275"/>
                </a:lnTo>
                <a:lnTo>
                  <a:pt x="317817" y="102793"/>
                </a:lnTo>
                <a:lnTo>
                  <a:pt x="317576" y="106159"/>
                </a:lnTo>
                <a:lnTo>
                  <a:pt x="317423" y="107505"/>
                </a:lnTo>
                <a:lnTo>
                  <a:pt x="318706" y="108229"/>
                </a:lnTo>
                <a:lnTo>
                  <a:pt x="321068" y="104140"/>
                </a:lnTo>
                <a:lnTo>
                  <a:pt x="322579" y="101155"/>
                </a:lnTo>
                <a:lnTo>
                  <a:pt x="323265" y="99275"/>
                </a:lnTo>
                <a:lnTo>
                  <a:pt x="324650" y="95745"/>
                </a:lnTo>
                <a:lnTo>
                  <a:pt x="325310" y="92113"/>
                </a:lnTo>
                <a:lnTo>
                  <a:pt x="325310" y="83604"/>
                </a:lnTo>
                <a:lnTo>
                  <a:pt x="320192" y="32829"/>
                </a:lnTo>
                <a:lnTo>
                  <a:pt x="319239" y="25488"/>
                </a:lnTo>
                <a:lnTo>
                  <a:pt x="318490" y="20154"/>
                </a:lnTo>
              </a:path>
              <a:path w="2006600" h="158114">
                <a:moveTo>
                  <a:pt x="1289717" y="53047"/>
                </a:moveTo>
                <a:lnTo>
                  <a:pt x="1280464" y="53047"/>
                </a:lnTo>
                <a:lnTo>
                  <a:pt x="1281696" y="53873"/>
                </a:lnTo>
                <a:lnTo>
                  <a:pt x="1284376" y="56730"/>
                </a:lnTo>
                <a:lnTo>
                  <a:pt x="1295563" y="73685"/>
                </a:lnTo>
                <a:lnTo>
                  <a:pt x="1297012" y="76149"/>
                </a:lnTo>
                <a:lnTo>
                  <a:pt x="1299400" y="80530"/>
                </a:lnTo>
                <a:lnTo>
                  <a:pt x="1302677" y="86715"/>
                </a:lnTo>
                <a:lnTo>
                  <a:pt x="1298326" y="91592"/>
                </a:lnTo>
                <a:lnTo>
                  <a:pt x="1293506" y="95994"/>
                </a:lnTo>
                <a:lnTo>
                  <a:pt x="1288216" y="99922"/>
                </a:lnTo>
                <a:lnTo>
                  <a:pt x="1282458" y="103377"/>
                </a:lnTo>
                <a:lnTo>
                  <a:pt x="1281569" y="106425"/>
                </a:lnTo>
                <a:lnTo>
                  <a:pt x="1281023" y="109715"/>
                </a:lnTo>
                <a:lnTo>
                  <a:pt x="1280796" y="113093"/>
                </a:lnTo>
                <a:lnTo>
                  <a:pt x="1280718" y="115531"/>
                </a:lnTo>
                <a:lnTo>
                  <a:pt x="1286065" y="115531"/>
                </a:lnTo>
                <a:lnTo>
                  <a:pt x="1313939" y="104203"/>
                </a:lnTo>
                <a:lnTo>
                  <a:pt x="1290497" y="104203"/>
                </a:lnTo>
                <a:lnTo>
                  <a:pt x="1293215" y="102501"/>
                </a:lnTo>
                <a:lnTo>
                  <a:pt x="1295984" y="100456"/>
                </a:lnTo>
                <a:lnTo>
                  <a:pt x="1301584" y="95669"/>
                </a:lnTo>
                <a:lnTo>
                  <a:pt x="1303680" y="93560"/>
                </a:lnTo>
                <a:lnTo>
                  <a:pt x="1305090" y="91719"/>
                </a:lnTo>
                <a:lnTo>
                  <a:pt x="1311347" y="91719"/>
                </a:lnTo>
                <a:lnTo>
                  <a:pt x="1310386" y="89738"/>
                </a:lnTo>
                <a:lnTo>
                  <a:pt x="1308608" y="86436"/>
                </a:lnTo>
                <a:lnTo>
                  <a:pt x="1311903" y="80873"/>
                </a:lnTo>
                <a:lnTo>
                  <a:pt x="1306131" y="80873"/>
                </a:lnTo>
                <a:lnTo>
                  <a:pt x="1303934" y="76453"/>
                </a:lnTo>
                <a:lnTo>
                  <a:pt x="1301775" y="72517"/>
                </a:lnTo>
                <a:lnTo>
                  <a:pt x="1299654" y="69049"/>
                </a:lnTo>
                <a:lnTo>
                  <a:pt x="1289717" y="53047"/>
                </a:lnTo>
              </a:path>
              <a:path w="2006600" h="158114">
                <a:moveTo>
                  <a:pt x="1311347" y="91719"/>
                </a:moveTo>
                <a:lnTo>
                  <a:pt x="1305090" y="91719"/>
                </a:lnTo>
              </a:path>
              <a:path w="2006600" h="158114">
                <a:moveTo>
                  <a:pt x="1296047" y="104203"/>
                </a:moveTo>
                <a:lnTo>
                  <a:pt x="1313939" y="104203"/>
                </a:lnTo>
              </a:path>
              <a:path w="2006600" h="158114">
                <a:moveTo>
                  <a:pt x="1306131" y="80873"/>
                </a:moveTo>
                <a:lnTo>
                  <a:pt x="1311903" y="80873"/>
                </a:lnTo>
              </a:path>
              <a:path w="2006600" h="158114">
                <a:moveTo>
                  <a:pt x="1280464" y="53047"/>
                </a:moveTo>
                <a:lnTo>
                  <a:pt x="1289717" y="53047"/>
                </a:lnTo>
              </a:path>
              <a:path w="2006600" h="158114">
                <a:moveTo>
                  <a:pt x="1313939" y="104203"/>
                </a:moveTo>
                <a:lnTo>
                  <a:pt x="1296047" y="104203"/>
                </a:lnTo>
              </a:path>
              <a:path w="2006600" h="158114">
                <a:moveTo>
                  <a:pt x="1305090" y="91719"/>
                </a:moveTo>
                <a:lnTo>
                  <a:pt x="1311347" y="91719"/>
                </a:lnTo>
              </a:path>
              <a:path w="2006600" h="158114">
                <a:moveTo>
                  <a:pt x="1311347" y="91719"/>
                </a:moveTo>
                <a:lnTo>
                  <a:pt x="1305090" y="91719"/>
                </a:lnTo>
                <a:lnTo>
                  <a:pt x="1306449" y="94272"/>
                </a:lnTo>
                <a:lnTo>
                  <a:pt x="1307338" y="96075"/>
                </a:lnTo>
                <a:lnTo>
                  <a:pt x="1307706" y="97193"/>
                </a:lnTo>
                <a:lnTo>
                  <a:pt x="1308125" y="98298"/>
                </a:lnTo>
                <a:lnTo>
                  <a:pt x="1308315" y="99377"/>
                </a:lnTo>
                <a:lnTo>
                  <a:pt x="1308315" y="102044"/>
                </a:lnTo>
                <a:lnTo>
                  <a:pt x="1306322" y="103162"/>
                </a:lnTo>
                <a:lnTo>
                  <a:pt x="1299997" y="104051"/>
                </a:lnTo>
                <a:lnTo>
                  <a:pt x="1296047" y="104203"/>
                </a:lnTo>
                <a:lnTo>
                  <a:pt x="1313939" y="104203"/>
                </a:lnTo>
                <a:lnTo>
                  <a:pt x="1313831" y="99377"/>
                </a:lnTo>
                <a:lnTo>
                  <a:pt x="1313421" y="97167"/>
                </a:lnTo>
                <a:lnTo>
                  <a:pt x="1311643" y="92328"/>
                </a:lnTo>
                <a:lnTo>
                  <a:pt x="1311347" y="91719"/>
                </a:lnTo>
              </a:path>
              <a:path w="2006600" h="158114">
                <a:moveTo>
                  <a:pt x="1311903" y="80873"/>
                </a:moveTo>
                <a:lnTo>
                  <a:pt x="1306131" y="80873"/>
                </a:lnTo>
              </a:path>
              <a:path w="2006600" h="158114">
                <a:moveTo>
                  <a:pt x="1313243" y="22466"/>
                </a:moveTo>
                <a:lnTo>
                  <a:pt x="1312265" y="24523"/>
                </a:lnTo>
                <a:lnTo>
                  <a:pt x="1311516" y="26809"/>
                </a:lnTo>
                <a:lnTo>
                  <a:pt x="1310436" y="31838"/>
                </a:lnTo>
                <a:lnTo>
                  <a:pt x="1310144" y="34658"/>
                </a:lnTo>
                <a:lnTo>
                  <a:pt x="1310144" y="37769"/>
                </a:lnTo>
                <a:lnTo>
                  <a:pt x="1314170" y="40093"/>
                </a:lnTo>
                <a:lnTo>
                  <a:pt x="1314104" y="49733"/>
                </a:lnTo>
                <a:lnTo>
                  <a:pt x="1313649" y="56006"/>
                </a:lnTo>
                <a:lnTo>
                  <a:pt x="1311440" y="68135"/>
                </a:lnTo>
                <a:lnTo>
                  <a:pt x="1309281" y="74536"/>
                </a:lnTo>
                <a:lnTo>
                  <a:pt x="1306131" y="80873"/>
                </a:lnTo>
                <a:lnTo>
                  <a:pt x="1311903" y="80873"/>
                </a:lnTo>
                <a:lnTo>
                  <a:pt x="1312354" y="80111"/>
                </a:lnTo>
                <a:lnTo>
                  <a:pt x="1315123" y="73685"/>
                </a:lnTo>
                <a:lnTo>
                  <a:pt x="1318450" y="61315"/>
                </a:lnTo>
                <a:lnTo>
                  <a:pt x="1319133" y="56006"/>
                </a:lnTo>
                <a:lnTo>
                  <a:pt x="1319123" y="42468"/>
                </a:lnTo>
                <a:lnTo>
                  <a:pt x="1323800" y="42468"/>
                </a:lnTo>
                <a:lnTo>
                  <a:pt x="1326641" y="31838"/>
                </a:lnTo>
                <a:lnTo>
                  <a:pt x="1325714" y="31457"/>
                </a:lnTo>
                <a:lnTo>
                  <a:pt x="1324368" y="30861"/>
                </a:lnTo>
                <a:lnTo>
                  <a:pt x="1314894" y="22898"/>
                </a:lnTo>
                <a:lnTo>
                  <a:pt x="1313243" y="22466"/>
                </a:lnTo>
              </a:path>
              <a:path w="2006600" h="158114">
                <a:moveTo>
                  <a:pt x="1323800" y="42468"/>
                </a:moveTo>
                <a:lnTo>
                  <a:pt x="1319123" y="42468"/>
                </a:lnTo>
              </a:path>
              <a:path w="2006600" h="158114">
                <a:moveTo>
                  <a:pt x="1289717" y="53047"/>
                </a:moveTo>
                <a:lnTo>
                  <a:pt x="1280464" y="53047"/>
                </a:lnTo>
              </a:path>
              <a:path w="2006600" h="158114">
                <a:moveTo>
                  <a:pt x="1264729" y="23660"/>
                </a:moveTo>
                <a:lnTo>
                  <a:pt x="1261440" y="23660"/>
                </a:lnTo>
                <a:lnTo>
                  <a:pt x="1260487" y="24917"/>
                </a:lnTo>
                <a:lnTo>
                  <a:pt x="1259547" y="29057"/>
                </a:lnTo>
                <a:lnTo>
                  <a:pt x="1259446" y="36766"/>
                </a:lnTo>
                <a:lnTo>
                  <a:pt x="1259662" y="37973"/>
                </a:lnTo>
                <a:lnTo>
                  <a:pt x="1273619" y="54660"/>
                </a:lnTo>
                <a:lnTo>
                  <a:pt x="1275143" y="54660"/>
                </a:lnTo>
                <a:lnTo>
                  <a:pt x="1275803" y="54470"/>
                </a:lnTo>
                <a:lnTo>
                  <a:pt x="1277975" y="53390"/>
                </a:lnTo>
                <a:lnTo>
                  <a:pt x="1278978" y="53047"/>
                </a:lnTo>
                <a:lnTo>
                  <a:pt x="1289717" y="53047"/>
                </a:lnTo>
                <a:lnTo>
                  <a:pt x="1289062" y="51993"/>
                </a:lnTo>
                <a:lnTo>
                  <a:pt x="1285557" y="46875"/>
                </a:lnTo>
                <a:lnTo>
                  <a:pt x="1278064" y="36766"/>
                </a:lnTo>
                <a:lnTo>
                  <a:pt x="1274432" y="32435"/>
                </a:lnTo>
                <a:lnTo>
                  <a:pt x="1267523" y="25488"/>
                </a:lnTo>
                <a:lnTo>
                  <a:pt x="1264729" y="23660"/>
                </a:lnTo>
              </a:path>
              <a:path w="2006600" h="158114">
                <a:moveTo>
                  <a:pt x="1319123" y="42468"/>
                </a:moveTo>
                <a:lnTo>
                  <a:pt x="1323800" y="42468"/>
                </a:lnTo>
              </a:path>
              <a:path w="2006600" h="158114">
                <a:moveTo>
                  <a:pt x="1323800" y="42468"/>
                </a:moveTo>
                <a:lnTo>
                  <a:pt x="1319123" y="42468"/>
                </a:lnTo>
                <a:lnTo>
                  <a:pt x="1323251" y="44526"/>
                </a:lnTo>
                <a:lnTo>
                  <a:pt x="1323800" y="42468"/>
                </a:lnTo>
              </a:path>
              <a:path w="2006600" h="158114">
                <a:moveTo>
                  <a:pt x="259202" y="53047"/>
                </a:moveTo>
                <a:lnTo>
                  <a:pt x="249974" y="53047"/>
                </a:lnTo>
                <a:lnTo>
                  <a:pt x="251193" y="53873"/>
                </a:lnTo>
                <a:lnTo>
                  <a:pt x="252729" y="55499"/>
                </a:lnTo>
                <a:lnTo>
                  <a:pt x="272186" y="86715"/>
                </a:lnTo>
                <a:lnTo>
                  <a:pt x="267823" y="91592"/>
                </a:lnTo>
                <a:lnTo>
                  <a:pt x="263001" y="95994"/>
                </a:lnTo>
                <a:lnTo>
                  <a:pt x="257716" y="99922"/>
                </a:lnTo>
                <a:lnTo>
                  <a:pt x="251967" y="103377"/>
                </a:lnTo>
                <a:lnTo>
                  <a:pt x="251078" y="106425"/>
                </a:lnTo>
                <a:lnTo>
                  <a:pt x="250520" y="109715"/>
                </a:lnTo>
                <a:lnTo>
                  <a:pt x="250293" y="113093"/>
                </a:lnTo>
                <a:lnTo>
                  <a:pt x="250202" y="115531"/>
                </a:lnTo>
                <a:lnTo>
                  <a:pt x="255574" y="115531"/>
                </a:lnTo>
                <a:lnTo>
                  <a:pt x="283443" y="104203"/>
                </a:lnTo>
                <a:lnTo>
                  <a:pt x="260007" y="104203"/>
                </a:lnTo>
                <a:lnTo>
                  <a:pt x="262712" y="102501"/>
                </a:lnTo>
                <a:lnTo>
                  <a:pt x="265480" y="100456"/>
                </a:lnTo>
                <a:lnTo>
                  <a:pt x="271081" y="95669"/>
                </a:lnTo>
                <a:lnTo>
                  <a:pt x="273176" y="93560"/>
                </a:lnTo>
                <a:lnTo>
                  <a:pt x="274599" y="91719"/>
                </a:lnTo>
                <a:lnTo>
                  <a:pt x="280847" y="91719"/>
                </a:lnTo>
                <a:lnTo>
                  <a:pt x="279895" y="89738"/>
                </a:lnTo>
                <a:lnTo>
                  <a:pt x="278104" y="86436"/>
                </a:lnTo>
                <a:lnTo>
                  <a:pt x="281410" y="80873"/>
                </a:lnTo>
                <a:lnTo>
                  <a:pt x="275628" y="80873"/>
                </a:lnTo>
                <a:lnTo>
                  <a:pt x="273443" y="76453"/>
                </a:lnTo>
                <a:lnTo>
                  <a:pt x="271272" y="72517"/>
                </a:lnTo>
                <a:lnTo>
                  <a:pt x="269163" y="69049"/>
                </a:lnTo>
                <a:lnTo>
                  <a:pt x="259202" y="53047"/>
                </a:lnTo>
              </a:path>
              <a:path w="2006600" h="158114">
                <a:moveTo>
                  <a:pt x="280847" y="91719"/>
                </a:moveTo>
                <a:lnTo>
                  <a:pt x="274599" y="91719"/>
                </a:lnTo>
              </a:path>
              <a:path w="2006600" h="158114">
                <a:moveTo>
                  <a:pt x="265544" y="104203"/>
                </a:moveTo>
                <a:lnTo>
                  <a:pt x="283443" y="104203"/>
                </a:lnTo>
              </a:path>
              <a:path w="2006600" h="158114">
                <a:moveTo>
                  <a:pt x="275628" y="80873"/>
                </a:moveTo>
                <a:lnTo>
                  <a:pt x="281410" y="80873"/>
                </a:lnTo>
              </a:path>
              <a:path w="2006600" h="158114">
                <a:moveTo>
                  <a:pt x="249974" y="53047"/>
                </a:moveTo>
                <a:lnTo>
                  <a:pt x="259202" y="53047"/>
                </a:lnTo>
              </a:path>
              <a:path w="2006600" h="158114">
                <a:moveTo>
                  <a:pt x="283443" y="104203"/>
                </a:moveTo>
                <a:lnTo>
                  <a:pt x="265544" y="104203"/>
                </a:lnTo>
              </a:path>
              <a:path w="2006600" h="158114">
                <a:moveTo>
                  <a:pt x="274599" y="91719"/>
                </a:moveTo>
                <a:lnTo>
                  <a:pt x="280847" y="91719"/>
                </a:lnTo>
              </a:path>
              <a:path w="2006600" h="158114">
                <a:moveTo>
                  <a:pt x="280847" y="91719"/>
                </a:moveTo>
                <a:lnTo>
                  <a:pt x="274599" y="91719"/>
                </a:lnTo>
                <a:lnTo>
                  <a:pt x="275945" y="94272"/>
                </a:lnTo>
                <a:lnTo>
                  <a:pt x="276834" y="96075"/>
                </a:lnTo>
                <a:lnTo>
                  <a:pt x="277215" y="97193"/>
                </a:lnTo>
                <a:lnTo>
                  <a:pt x="277634" y="98298"/>
                </a:lnTo>
                <a:lnTo>
                  <a:pt x="277825" y="99377"/>
                </a:lnTo>
                <a:lnTo>
                  <a:pt x="277825" y="102044"/>
                </a:lnTo>
                <a:lnTo>
                  <a:pt x="275818" y="103162"/>
                </a:lnTo>
                <a:lnTo>
                  <a:pt x="271818" y="103708"/>
                </a:lnTo>
                <a:lnTo>
                  <a:pt x="269506" y="104051"/>
                </a:lnTo>
                <a:lnTo>
                  <a:pt x="265544" y="104203"/>
                </a:lnTo>
                <a:lnTo>
                  <a:pt x="283443" y="104203"/>
                </a:lnTo>
                <a:lnTo>
                  <a:pt x="283328" y="99377"/>
                </a:lnTo>
                <a:lnTo>
                  <a:pt x="282917" y="97167"/>
                </a:lnTo>
                <a:lnTo>
                  <a:pt x="281139" y="92328"/>
                </a:lnTo>
                <a:lnTo>
                  <a:pt x="280847" y="91719"/>
                </a:lnTo>
              </a:path>
              <a:path w="2006600" h="158114">
                <a:moveTo>
                  <a:pt x="281410" y="80873"/>
                </a:moveTo>
                <a:lnTo>
                  <a:pt x="275628" y="80873"/>
                </a:lnTo>
              </a:path>
              <a:path w="2006600" h="158114">
                <a:moveTo>
                  <a:pt x="282752" y="22466"/>
                </a:moveTo>
                <a:lnTo>
                  <a:pt x="281762" y="24523"/>
                </a:lnTo>
                <a:lnTo>
                  <a:pt x="281025" y="26809"/>
                </a:lnTo>
                <a:lnTo>
                  <a:pt x="279933" y="31838"/>
                </a:lnTo>
                <a:lnTo>
                  <a:pt x="279653" y="34658"/>
                </a:lnTo>
                <a:lnTo>
                  <a:pt x="279653" y="37769"/>
                </a:lnTo>
                <a:lnTo>
                  <a:pt x="283667" y="40093"/>
                </a:lnTo>
                <a:lnTo>
                  <a:pt x="283600" y="49733"/>
                </a:lnTo>
                <a:lnTo>
                  <a:pt x="283146" y="56006"/>
                </a:lnTo>
                <a:lnTo>
                  <a:pt x="280949" y="68135"/>
                </a:lnTo>
                <a:lnTo>
                  <a:pt x="278777" y="74536"/>
                </a:lnTo>
                <a:lnTo>
                  <a:pt x="275628" y="80873"/>
                </a:lnTo>
                <a:lnTo>
                  <a:pt x="281410" y="80873"/>
                </a:lnTo>
                <a:lnTo>
                  <a:pt x="281863" y="80111"/>
                </a:lnTo>
                <a:lnTo>
                  <a:pt x="284619" y="73685"/>
                </a:lnTo>
                <a:lnTo>
                  <a:pt x="287934" y="61315"/>
                </a:lnTo>
                <a:lnTo>
                  <a:pt x="288628" y="56006"/>
                </a:lnTo>
                <a:lnTo>
                  <a:pt x="288620" y="42468"/>
                </a:lnTo>
                <a:lnTo>
                  <a:pt x="293299" y="42468"/>
                </a:lnTo>
                <a:lnTo>
                  <a:pt x="296151" y="31838"/>
                </a:lnTo>
                <a:lnTo>
                  <a:pt x="295211" y="31457"/>
                </a:lnTo>
                <a:lnTo>
                  <a:pt x="293865" y="30861"/>
                </a:lnTo>
                <a:lnTo>
                  <a:pt x="284378" y="22898"/>
                </a:lnTo>
                <a:lnTo>
                  <a:pt x="282752" y="22466"/>
                </a:lnTo>
              </a:path>
              <a:path w="2006600" h="158114">
                <a:moveTo>
                  <a:pt x="293299" y="42468"/>
                </a:moveTo>
                <a:lnTo>
                  <a:pt x="288620" y="42468"/>
                </a:lnTo>
              </a:path>
              <a:path w="2006600" h="158114">
                <a:moveTo>
                  <a:pt x="259202" y="53047"/>
                </a:moveTo>
                <a:lnTo>
                  <a:pt x="249974" y="53047"/>
                </a:lnTo>
              </a:path>
              <a:path w="2006600" h="158114">
                <a:moveTo>
                  <a:pt x="234238" y="23660"/>
                </a:moveTo>
                <a:lnTo>
                  <a:pt x="230949" y="23660"/>
                </a:lnTo>
                <a:lnTo>
                  <a:pt x="229971" y="24917"/>
                </a:lnTo>
                <a:lnTo>
                  <a:pt x="229044" y="29057"/>
                </a:lnTo>
                <a:lnTo>
                  <a:pt x="228937" y="36766"/>
                </a:lnTo>
                <a:lnTo>
                  <a:pt x="229171" y="37973"/>
                </a:lnTo>
                <a:lnTo>
                  <a:pt x="243116" y="54660"/>
                </a:lnTo>
                <a:lnTo>
                  <a:pt x="244652" y="54660"/>
                </a:lnTo>
                <a:lnTo>
                  <a:pt x="245287" y="54470"/>
                </a:lnTo>
                <a:lnTo>
                  <a:pt x="246049" y="54114"/>
                </a:lnTo>
                <a:lnTo>
                  <a:pt x="247459" y="53390"/>
                </a:lnTo>
                <a:lnTo>
                  <a:pt x="248488" y="53047"/>
                </a:lnTo>
                <a:lnTo>
                  <a:pt x="259202" y="53047"/>
                </a:lnTo>
                <a:lnTo>
                  <a:pt x="258546" y="51993"/>
                </a:lnTo>
                <a:lnTo>
                  <a:pt x="237032" y="25488"/>
                </a:lnTo>
                <a:lnTo>
                  <a:pt x="234238" y="23660"/>
                </a:lnTo>
              </a:path>
              <a:path w="2006600" h="158114">
                <a:moveTo>
                  <a:pt x="288620" y="42468"/>
                </a:moveTo>
                <a:lnTo>
                  <a:pt x="293299" y="42468"/>
                </a:lnTo>
              </a:path>
              <a:path w="2006600" h="158114">
                <a:moveTo>
                  <a:pt x="293299" y="42468"/>
                </a:moveTo>
                <a:lnTo>
                  <a:pt x="288620" y="42468"/>
                </a:lnTo>
                <a:lnTo>
                  <a:pt x="292747" y="44526"/>
                </a:lnTo>
                <a:lnTo>
                  <a:pt x="293299" y="42468"/>
                </a:lnTo>
              </a:path>
              <a:path w="2006600" h="158114">
                <a:moveTo>
                  <a:pt x="1449882" y="34810"/>
                </a:moveTo>
                <a:lnTo>
                  <a:pt x="1444663" y="45021"/>
                </a:lnTo>
                <a:lnTo>
                  <a:pt x="1456080" y="50926"/>
                </a:lnTo>
                <a:lnTo>
                  <a:pt x="1461452" y="40716"/>
                </a:lnTo>
                <a:lnTo>
                  <a:pt x="1449882" y="34810"/>
                </a:lnTo>
              </a:path>
              <a:path w="2006600" h="158114">
                <a:moveTo>
                  <a:pt x="1466011" y="28384"/>
                </a:moveTo>
                <a:lnTo>
                  <a:pt x="1460728" y="38468"/>
                </a:lnTo>
                <a:lnTo>
                  <a:pt x="1472158" y="44526"/>
                </a:lnTo>
                <a:lnTo>
                  <a:pt x="1477644" y="34366"/>
                </a:lnTo>
                <a:lnTo>
                  <a:pt x="1466011" y="28384"/>
                </a:lnTo>
              </a:path>
              <a:path w="2006600" h="158114">
                <a:moveTo>
                  <a:pt x="691272" y="80962"/>
                </a:moveTo>
                <a:lnTo>
                  <a:pt x="683666" y="80962"/>
                </a:lnTo>
                <a:lnTo>
                  <a:pt x="684822" y="87756"/>
                </a:lnTo>
                <a:lnTo>
                  <a:pt x="686384" y="93332"/>
                </a:lnTo>
                <a:lnTo>
                  <a:pt x="690892" y="103416"/>
                </a:lnTo>
                <a:lnTo>
                  <a:pt x="693877" y="106324"/>
                </a:lnTo>
                <a:lnTo>
                  <a:pt x="783793" y="106324"/>
                </a:lnTo>
                <a:lnTo>
                  <a:pt x="783793" y="94056"/>
                </a:lnTo>
                <a:lnTo>
                  <a:pt x="695731" y="94056"/>
                </a:lnTo>
                <a:lnTo>
                  <a:pt x="694207" y="91617"/>
                </a:lnTo>
                <a:lnTo>
                  <a:pt x="691819" y="83527"/>
                </a:lnTo>
                <a:lnTo>
                  <a:pt x="691272" y="80962"/>
                </a:lnTo>
              </a:path>
              <a:path w="2006600" h="158114">
                <a:moveTo>
                  <a:pt x="759853" y="94056"/>
                </a:moveTo>
                <a:lnTo>
                  <a:pt x="779564" y="94056"/>
                </a:lnTo>
              </a:path>
              <a:path w="2006600" h="158114">
                <a:moveTo>
                  <a:pt x="683666" y="80962"/>
                </a:moveTo>
                <a:lnTo>
                  <a:pt x="691272" y="80962"/>
                </a:lnTo>
              </a:path>
              <a:path w="2006600" h="158114">
                <a:moveTo>
                  <a:pt x="779564" y="94056"/>
                </a:moveTo>
                <a:lnTo>
                  <a:pt x="759853" y="94056"/>
                </a:lnTo>
              </a:path>
              <a:path w="2006600" h="158114">
                <a:moveTo>
                  <a:pt x="759047" y="77787"/>
                </a:moveTo>
                <a:lnTo>
                  <a:pt x="728865" y="77787"/>
                </a:lnTo>
                <a:lnTo>
                  <a:pt x="732713" y="78435"/>
                </a:lnTo>
                <a:lnTo>
                  <a:pt x="739977" y="80962"/>
                </a:lnTo>
                <a:lnTo>
                  <a:pt x="743635" y="82816"/>
                </a:lnTo>
                <a:lnTo>
                  <a:pt x="750989" y="87452"/>
                </a:lnTo>
                <a:lnTo>
                  <a:pt x="755040" y="90360"/>
                </a:lnTo>
                <a:lnTo>
                  <a:pt x="759853" y="94056"/>
                </a:lnTo>
                <a:lnTo>
                  <a:pt x="779564" y="94056"/>
                </a:lnTo>
                <a:lnTo>
                  <a:pt x="777544" y="93624"/>
                </a:lnTo>
                <a:lnTo>
                  <a:pt x="773696" y="90855"/>
                </a:lnTo>
                <a:lnTo>
                  <a:pt x="760664" y="79159"/>
                </a:lnTo>
                <a:lnTo>
                  <a:pt x="759047" y="77787"/>
                </a:lnTo>
              </a:path>
              <a:path w="2006600" h="158114">
                <a:moveTo>
                  <a:pt x="728865" y="77787"/>
                </a:moveTo>
                <a:lnTo>
                  <a:pt x="759047" y="77787"/>
                </a:lnTo>
              </a:path>
              <a:path w="2006600" h="158114">
                <a:moveTo>
                  <a:pt x="691272" y="80962"/>
                </a:moveTo>
                <a:lnTo>
                  <a:pt x="683666" y="80962"/>
                </a:lnTo>
              </a:path>
              <a:path w="2006600" h="158114">
                <a:moveTo>
                  <a:pt x="684301" y="42913"/>
                </a:moveTo>
                <a:lnTo>
                  <a:pt x="682828" y="44589"/>
                </a:lnTo>
                <a:lnTo>
                  <a:pt x="681672" y="46240"/>
                </a:lnTo>
                <a:lnTo>
                  <a:pt x="679703" y="49809"/>
                </a:lnTo>
                <a:lnTo>
                  <a:pt x="679232" y="51346"/>
                </a:lnTo>
                <a:lnTo>
                  <a:pt x="679284" y="54546"/>
                </a:lnTo>
                <a:lnTo>
                  <a:pt x="680199" y="59118"/>
                </a:lnTo>
                <a:lnTo>
                  <a:pt x="672312" y="62776"/>
                </a:lnTo>
                <a:lnTo>
                  <a:pt x="665759" y="67043"/>
                </a:lnTo>
                <a:lnTo>
                  <a:pt x="655218" y="76873"/>
                </a:lnTo>
                <a:lnTo>
                  <a:pt x="652602" y="81356"/>
                </a:lnTo>
                <a:lnTo>
                  <a:pt x="652602" y="86512"/>
                </a:lnTo>
                <a:lnTo>
                  <a:pt x="654367" y="87452"/>
                </a:lnTo>
                <a:lnTo>
                  <a:pt x="661581" y="88887"/>
                </a:lnTo>
                <a:lnTo>
                  <a:pt x="666064" y="89280"/>
                </a:lnTo>
                <a:lnTo>
                  <a:pt x="673862" y="89280"/>
                </a:lnTo>
                <a:lnTo>
                  <a:pt x="676148" y="88531"/>
                </a:lnTo>
                <a:lnTo>
                  <a:pt x="680478" y="85623"/>
                </a:lnTo>
                <a:lnTo>
                  <a:pt x="682284" y="83527"/>
                </a:lnTo>
                <a:lnTo>
                  <a:pt x="683666" y="80962"/>
                </a:lnTo>
                <a:lnTo>
                  <a:pt x="691272" y="80962"/>
                </a:lnTo>
                <a:lnTo>
                  <a:pt x="690912" y="79273"/>
                </a:lnTo>
                <a:lnTo>
                  <a:pt x="677544" y="79273"/>
                </a:lnTo>
                <a:lnTo>
                  <a:pt x="670610" y="79159"/>
                </a:lnTo>
                <a:lnTo>
                  <a:pt x="667969" y="78676"/>
                </a:lnTo>
                <a:lnTo>
                  <a:pt x="666813" y="78358"/>
                </a:lnTo>
                <a:lnTo>
                  <a:pt x="665907" y="77952"/>
                </a:lnTo>
                <a:lnTo>
                  <a:pt x="665902" y="77787"/>
                </a:lnTo>
                <a:lnTo>
                  <a:pt x="667435" y="75349"/>
                </a:lnTo>
                <a:lnTo>
                  <a:pt x="669416" y="73253"/>
                </a:lnTo>
                <a:lnTo>
                  <a:pt x="674103" y="70116"/>
                </a:lnTo>
                <a:lnTo>
                  <a:pt x="677329" y="68592"/>
                </a:lnTo>
                <a:lnTo>
                  <a:pt x="681418" y="67144"/>
                </a:lnTo>
                <a:lnTo>
                  <a:pt x="688750" y="67144"/>
                </a:lnTo>
                <a:lnTo>
                  <a:pt x="687476" y="59817"/>
                </a:lnTo>
                <a:lnTo>
                  <a:pt x="686803" y="56896"/>
                </a:lnTo>
                <a:lnTo>
                  <a:pt x="685736" y="51346"/>
                </a:lnTo>
                <a:lnTo>
                  <a:pt x="685253" y="48628"/>
                </a:lnTo>
                <a:lnTo>
                  <a:pt x="684301" y="42913"/>
                </a:lnTo>
              </a:path>
              <a:path w="2006600" h="158114">
                <a:moveTo>
                  <a:pt x="688750" y="67144"/>
                </a:moveTo>
                <a:lnTo>
                  <a:pt x="681418" y="67144"/>
                </a:lnTo>
              </a:path>
              <a:path w="2006600" h="158114">
                <a:moveTo>
                  <a:pt x="677544" y="79273"/>
                </a:moveTo>
                <a:lnTo>
                  <a:pt x="690912" y="79273"/>
                </a:lnTo>
              </a:path>
              <a:path w="2006600" h="158114">
                <a:moveTo>
                  <a:pt x="690912" y="79273"/>
                </a:moveTo>
                <a:lnTo>
                  <a:pt x="677544" y="79273"/>
                </a:lnTo>
              </a:path>
              <a:path w="2006600" h="158114">
                <a:moveTo>
                  <a:pt x="681418" y="67144"/>
                </a:moveTo>
                <a:lnTo>
                  <a:pt x="688750" y="67144"/>
                </a:lnTo>
              </a:path>
              <a:path w="2006600" h="158114">
                <a:moveTo>
                  <a:pt x="688750" y="67144"/>
                </a:moveTo>
                <a:lnTo>
                  <a:pt x="681418" y="67144"/>
                </a:lnTo>
                <a:lnTo>
                  <a:pt x="682751" y="74815"/>
                </a:lnTo>
                <a:lnTo>
                  <a:pt x="680199" y="77787"/>
                </a:lnTo>
                <a:lnTo>
                  <a:pt x="677544" y="79273"/>
                </a:lnTo>
                <a:lnTo>
                  <a:pt x="690912" y="79273"/>
                </a:lnTo>
                <a:lnTo>
                  <a:pt x="690623" y="77787"/>
                </a:lnTo>
                <a:lnTo>
                  <a:pt x="688750" y="67144"/>
                </a:lnTo>
              </a:path>
              <a:path w="2006600" h="158114">
                <a:moveTo>
                  <a:pt x="759047" y="77787"/>
                </a:moveTo>
                <a:lnTo>
                  <a:pt x="728865" y="77787"/>
                </a:lnTo>
              </a:path>
              <a:path w="2006600" h="158114">
                <a:moveTo>
                  <a:pt x="739965" y="65328"/>
                </a:moveTo>
                <a:lnTo>
                  <a:pt x="730288" y="65328"/>
                </a:lnTo>
                <a:lnTo>
                  <a:pt x="726249" y="66827"/>
                </a:lnTo>
                <a:lnTo>
                  <a:pt x="720851" y="72008"/>
                </a:lnTo>
                <a:lnTo>
                  <a:pt x="719056" y="74815"/>
                </a:lnTo>
                <a:lnTo>
                  <a:pt x="717702" y="78282"/>
                </a:lnTo>
                <a:lnTo>
                  <a:pt x="720140" y="77952"/>
                </a:lnTo>
                <a:lnTo>
                  <a:pt x="722566" y="77787"/>
                </a:lnTo>
                <a:lnTo>
                  <a:pt x="759047" y="77787"/>
                </a:lnTo>
                <a:lnTo>
                  <a:pt x="755396" y="74688"/>
                </a:lnTo>
                <a:lnTo>
                  <a:pt x="745629" y="67652"/>
                </a:lnTo>
                <a:lnTo>
                  <a:pt x="739965" y="65328"/>
                </a:lnTo>
              </a:path>
              <a:path w="2006600" h="158114">
                <a:moveTo>
                  <a:pt x="1416621" y="79527"/>
                </a:moveTo>
                <a:lnTo>
                  <a:pt x="1406906" y="108394"/>
                </a:lnTo>
                <a:lnTo>
                  <a:pt x="1406906" y="121958"/>
                </a:lnTo>
                <a:lnTo>
                  <a:pt x="1410004" y="128028"/>
                </a:lnTo>
                <a:lnTo>
                  <a:pt x="1421930" y="135851"/>
                </a:lnTo>
                <a:lnTo>
                  <a:pt x="1430032" y="137744"/>
                </a:lnTo>
                <a:lnTo>
                  <a:pt x="1440522" y="137744"/>
                </a:lnTo>
                <a:lnTo>
                  <a:pt x="1481442" y="126314"/>
                </a:lnTo>
                <a:lnTo>
                  <a:pt x="1482134" y="125209"/>
                </a:lnTo>
                <a:lnTo>
                  <a:pt x="1431937" y="125209"/>
                </a:lnTo>
                <a:lnTo>
                  <a:pt x="1424863" y="123850"/>
                </a:lnTo>
                <a:lnTo>
                  <a:pt x="1420075" y="121196"/>
                </a:lnTo>
                <a:lnTo>
                  <a:pt x="1414919" y="118275"/>
                </a:lnTo>
                <a:lnTo>
                  <a:pt x="1412341" y="113766"/>
                </a:lnTo>
                <a:lnTo>
                  <a:pt x="1412341" y="104686"/>
                </a:lnTo>
                <a:lnTo>
                  <a:pt x="1419580" y="80810"/>
                </a:lnTo>
                <a:lnTo>
                  <a:pt x="1416621" y="79527"/>
                </a:lnTo>
              </a:path>
              <a:path w="2006600" h="158114">
                <a:moveTo>
                  <a:pt x="1441297" y="125209"/>
                </a:moveTo>
                <a:lnTo>
                  <a:pt x="1482134" y="125209"/>
                </a:lnTo>
              </a:path>
              <a:path w="2006600" h="158114">
                <a:moveTo>
                  <a:pt x="1482134" y="125209"/>
                </a:moveTo>
                <a:lnTo>
                  <a:pt x="1441297" y="125209"/>
                </a:lnTo>
              </a:path>
              <a:path w="2006600" h="158114">
                <a:moveTo>
                  <a:pt x="1485887" y="96431"/>
                </a:moveTo>
                <a:lnTo>
                  <a:pt x="1479486" y="96431"/>
                </a:lnTo>
                <a:lnTo>
                  <a:pt x="1479892" y="97523"/>
                </a:lnTo>
                <a:lnTo>
                  <a:pt x="1480185" y="98602"/>
                </a:lnTo>
                <a:lnTo>
                  <a:pt x="1480527" y="100723"/>
                </a:lnTo>
                <a:lnTo>
                  <a:pt x="1480629" y="111328"/>
                </a:lnTo>
                <a:lnTo>
                  <a:pt x="1476273" y="116446"/>
                </a:lnTo>
                <a:lnTo>
                  <a:pt x="1441297" y="125209"/>
                </a:lnTo>
                <a:lnTo>
                  <a:pt x="1482134" y="125209"/>
                </a:lnTo>
                <a:lnTo>
                  <a:pt x="1485887" y="119214"/>
                </a:lnTo>
                <a:lnTo>
                  <a:pt x="1485887" y="96431"/>
                </a:lnTo>
              </a:path>
              <a:path w="2006600" h="158114">
                <a:moveTo>
                  <a:pt x="1479486" y="96431"/>
                </a:moveTo>
                <a:lnTo>
                  <a:pt x="1485887" y="96431"/>
                </a:lnTo>
              </a:path>
              <a:path w="2006600" h="158114">
                <a:moveTo>
                  <a:pt x="1485887" y="96431"/>
                </a:moveTo>
                <a:lnTo>
                  <a:pt x="1479486" y="96431"/>
                </a:lnTo>
              </a:path>
              <a:path w="2006600" h="158114">
                <a:moveTo>
                  <a:pt x="1474266" y="62776"/>
                </a:moveTo>
                <a:lnTo>
                  <a:pt x="1464602" y="62776"/>
                </a:lnTo>
                <a:lnTo>
                  <a:pt x="1460969" y="65493"/>
                </a:lnTo>
                <a:lnTo>
                  <a:pt x="1455191" y="75780"/>
                </a:lnTo>
                <a:lnTo>
                  <a:pt x="1453951" y="80416"/>
                </a:lnTo>
                <a:lnTo>
                  <a:pt x="1453879" y="90817"/>
                </a:lnTo>
                <a:lnTo>
                  <a:pt x="1455419" y="94132"/>
                </a:lnTo>
                <a:lnTo>
                  <a:pt x="1461135" y="98259"/>
                </a:lnTo>
                <a:lnTo>
                  <a:pt x="1464500" y="99212"/>
                </a:lnTo>
                <a:lnTo>
                  <a:pt x="1470482" y="99212"/>
                </a:lnTo>
                <a:lnTo>
                  <a:pt x="1479486" y="96431"/>
                </a:lnTo>
                <a:lnTo>
                  <a:pt x="1485887" y="96431"/>
                </a:lnTo>
                <a:lnTo>
                  <a:pt x="1485887" y="87833"/>
                </a:lnTo>
                <a:lnTo>
                  <a:pt x="1485531" y="85890"/>
                </a:lnTo>
                <a:lnTo>
                  <a:pt x="1465554" y="85890"/>
                </a:lnTo>
                <a:lnTo>
                  <a:pt x="1463992" y="85445"/>
                </a:lnTo>
                <a:lnTo>
                  <a:pt x="1461287" y="83769"/>
                </a:lnTo>
                <a:lnTo>
                  <a:pt x="1460614" y="82613"/>
                </a:lnTo>
                <a:lnTo>
                  <a:pt x="1460614" y="79501"/>
                </a:lnTo>
                <a:lnTo>
                  <a:pt x="1461109" y="78155"/>
                </a:lnTo>
                <a:lnTo>
                  <a:pt x="1463230" y="75996"/>
                </a:lnTo>
                <a:lnTo>
                  <a:pt x="1464881" y="75450"/>
                </a:lnTo>
                <a:lnTo>
                  <a:pt x="1482397" y="75450"/>
                </a:lnTo>
                <a:lnTo>
                  <a:pt x="1478622" y="66522"/>
                </a:lnTo>
                <a:lnTo>
                  <a:pt x="1474266" y="62776"/>
                </a:lnTo>
              </a:path>
              <a:path w="2006600" h="158114">
                <a:moveTo>
                  <a:pt x="1482397" y="75450"/>
                </a:moveTo>
                <a:lnTo>
                  <a:pt x="1469123" y="75450"/>
                </a:lnTo>
              </a:path>
              <a:path w="2006600" h="158114">
                <a:moveTo>
                  <a:pt x="1468526" y="85890"/>
                </a:moveTo>
                <a:lnTo>
                  <a:pt x="1485531" y="85890"/>
                </a:lnTo>
              </a:path>
              <a:path w="2006600" h="158114">
                <a:moveTo>
                  <a:pt x="1485531" y="85890"/>
                </a:moveTo>
                <a:lnTo>
                  <a:pt x="1468526" y="85890"/>
                </a:lnTo>
              </a:path>
              <a:path w="2006600" h="158114">
                <a:moveTo>
                  <a:pt x="1469123" y="75450"/>
                </a:moveTo>
                <a:lnTo>
                  <a:pt x="1482397" y="75450"/>
                </a:lnTo>
              </a:path>
              <a:path w="2006600" h="158114">
                <a:moveTo>
                  <a:pt x="1482397" y="75450"/>
                </a:moveTo>
                <a:lnTo>
                  <a:pt x="1469123" y="75450"/>
                </a:lnTo>
                <a:lnTo>
                  <a:pt x="1470761" y="76415"/>
                </a:lnTo>
                <a:lnTo>
                  <a:pt x="1472069" y="78358"/>
                </a:lnTo>
                <a:lnTo>
                  <a:pt x="1472615" y="79044"/>
                </a:lnTo>
                <a:lnTo>
                  <a:pt x="1473466" y="80860"/>
                </a:lnTo>
                <a:lnTo>
                  <a:pt x="1474685" y="83769"/>
                </a:lnTo>
                <a:lnTo>
                  <a:pt x="1473085" y="84467"/>
                </a:lnTo>
                <a:lnTo>
                  <a:pt x="1471764" y="84988"/>
                </a:lnTo>
                <a:lnTo>
                  <a:pt x="1469656" y="85712"/>
                </a:lnTo>
                <a:lnTo>
                  <a:pt x="1468526" y="85890"/>
                </a:lnTo>
                <a:lnTo>
                  <a:pt x="1485531" y="85890"/>
                </a:lnTo>
                <a:lnTo>
                  <a:pt x="1484528" y="80416"/>
                </a:lnTo>
                <a:lnTo>
                  <a:pt x="1482397" y="75450"/>
                </a:lnTo>
              </a:path>
              <a:path w="2006600" h="158114">
                <a:moveTo>
                  <a:pt x="1942426" y="128714"/>
                </a:moveTo>
                <a:lnTo>
                  <a:pt x="1968817" y="140080"/>
                </a:lnTo>
                <a:lnTo>
                  <a:pt x="1975573" y="140080"/>
                </a:lnTo>
                <a:lnTo>
                  <a:pt x="1980082" y="138379"/>
                </a:lnTo>
                <a:lnTo>
                  <a:pt x="1991196" y="131521"/>
                </a:lnTo>
                <a:lnTo>
                  <a:pt x="1958505" y="131521"/>
                </a:lnTo>
                <a:lnTo>
                  <a:pt x="1955457" y="131216"/>
                </a:lnTo>
                <a:lnTo>
                  <a:pt x="1948738" y="129971"/>
                </a:lnTo>
                <a:lnTo>
                  <a:pt x="1942426" y="128714"/>
                </a:lnTo>
              </a:path>
              <a:path w="2006600" h="158114">
                <a:moveTo>
                  <a:pt x="1967230" y="131521"/>
                </a:moveTo>
                <a:lnTo>
                  <a:pt x="1991196" y="131521"/>
                </a:lnTo>
              </a:path>
              <a:path w="2006600" h="158114">
                <a:moveTo>
                  <a:pt x="1991196" y="131521"/>
                </a:moveTo>
                <a:lnTo>
                  <a:pt x="1967230" y="131521"/>
                </a:lnTo>
              </a:path>
              <a:path w="2006600" h="158114">
                <a:moveTo>
                  <a:pt x="1994890" y="64960"/>
                </a:moveTo>
                <a:lnTo>
                  <a:pt x="1990877" y="76022"/>
                </a:lnTo>
                <a:lnTo>
                  <a:pt x="1994027" y="79489"/>
                </a:lnTo>
                <a:lnTo>
                  <a:pt x="1996478" y="82880"/>
                </a:lnTo>
                <a:lnTo>
                  <a:pt x="2000377" y="90258"/>
                </a:lnTo>
                <a:lnTo>
                  <a:pt x="2001469" y="94157"/>
                </a:lnTo>
                <a:lnTo>
                  <a:pt x="2001469" y="102184"/>
                </a:lnTo>
                <a:lnTo>
                  <a:pt x="1973516" y="129603"/>
                </a:lnTo>
                <a:lnTo>
                  <a:pt x="1967230" y="131521"/>
                </a:lnTo>
                <a:lnTo>
                  <a:pt x="1991196" y="131521"/>
                </a:lnTo>
                <a:lnTo>
                  <a:pt x="1996046" y="127279"/>
                </a:lnTo>
                <a:lnTo>
                  <a:pt x="2000018" y="122250"/>
                </a:lnTo>
                <a:lnTo>
                  <a:pt x="2004326" y="116840"/>
                </a:lnTo>
                <a:lnTo>
                  <a:pt x="2006536" y="111480"/>
                </a:lnTo>
                <a:lnTo>
                  <a:pt x="2006536" y="84213"/>
                </a:lnTo>
                <a:lnTo>
                  <a:pt x="2005507" y="79705"/>
                </a:lnTo>
                <a:lnTo>
                  <a:pt x="2001608" y="72097"/>
                </a:lnTo>
                <a:lnTo>
                  <a:pt x="1998751" y="68529"/>
                </a:lnTo>
                <a:lnTo>
                  <a:pt x="1994890" y="64960"/>
                </a:lnTo>
              </a:path>
              <a:path w="2006600" h="158114">
                <a:moveTo>
                  <a:pt x="1195844" y="128650"/>
                </a:moveTo>
                <a:lnTo>
                  <a:pt x="1194663" y="131127"/>
                </a:lnTo>
                <a:lnTo>
                  <a:pt x="1197711" y="132156"/>
                </a:lnTo>
                <a:lnTo>
                  <a:pt x="1203807" y="134289"/>
                </a:lnTo>
                <a:lnTo>
                  <a:pt x="1207693" y="135547"/>
                </a:lnTo>
                <a:lnTo>
                  <a:pt x="1210792" y="136461"/>
                </a:lnTo>
                <a:lnTo>
                  <a:pt x="1216494" y="137668"/>
                </a:lnTo>
                <a:lnTo>
                  <a:pt x="1219695" y="138023"/>
                </a:lnTo>
                <a:lnTo>
                  <a:pt x="1222768" y="138023"/>
                </a:lnTo>
                <a:lnTo>
                  <a:pt x="1228861" y="137221"/>
                </a:lnTo>
                <a:lnTo>
                  <a:pt x="1234582" y="134816"/>
                </a:lnTo>
                <a:lnTo>
                  <a:pt x="1238862" y="131610"/>
                </a:lnTo>
                <a:lnTo>
                  <a:pt x="1209636" y="131610"/>
                </a:lnTo>
                <a:lnTo>
                  <a:pt x="1207046" y="131279"/>
                </a:lnTo>
                <a:lnTo>
                  <a:pt x="1195844" y="128650"/>
                </a:lnTo>
              </a:path>
              <a:path w="2006600" h="158114">
                <a:moveTo>
                  <a:pt x="1217676" y="131610"/>
                </a:moveTo>
                <a:lnTo>
                  <a:pt x="1238862" y="131610"/>
                </a:lnTo>
              </a:path>
              <a:path w="2006600" h="158114">
                <a:moveTo>
                  <a:pt x="1238862" y="131610"/>
                </a:moveTo>
                <a:lnTo>
                  <a:pt x="1217676" y="131610"/>
                </a:lnTo>
              </a:path>
              <a:path w="2006600" h="158114">
                <a:moveTo>
                  <a:pt x="1246670" y="71424"/>
                </a:moveTo>
                <a:lnTo>
                  <a:pt x="1238554" y="71424"/>
                </a:lnTo>
                <a:lnTo>
                  <a:pt x="1235202" y="73837"/>
                </a:lnTo>
                <a:lnTo>
                  <a:pt x="1230325" y="82753"/>
                </a:lnTo>
                <a:lnTo>
                  <a:pt x="1229315" y="86779"/>
                </a:lnTo>
                <a:lnTo>
                  <a:pt x="1229194" y="97358"/>
                </a:lnTo>
                <a:lnTo>
                  <a:pt x="1230972" y="101130"/>
                </a:lnTo>
                <a:lnTo>
                  <a:pt x="1237703" y="105435"/>
                </a:lnTo>
                <a:lnTo>
                  <a:pt x="1242440" y="106451"/>
                </a:lnTo>
                <a:lnTo>
                  <a:pt x="1248765" y="106451"/>
                </a:lnTo>
                <a:lnTo>
                  <a:pt x="1245069" y="111429"/>
                </a:lnTo>
                <a:lnTo>
                  <a:pt x="1217676" y="131610"/>
                </a:lnTo>
                <a:lnTo>
                  <a:pt x="1238862" y="131610"/>
                </a:lnTo>
                <a:lnTo>
                  <a:pt x="1239927" y="130811"/>
                </a:lnTo>
                <a:lnTo>
                  <a:pt x="1244892" y="125209"/>
                </a:lnTo>
                <a:lnTo>
                  <a:pt x="1250645" y="117538"/>
                </a:lnTo>
                <a:lnTo>
                  <a:pt x="1253515" y="109842"/>
                </a:lnTo>
                <a:lnTo>
                  <a:pt x="1253515" y="94399"/>
                </a:lnTo>
                <a:lnTo>
                  <a:pt x="1244371" y="94399"/>
                </a:lnTo>
                <a:lnTo>
                  <a:pt x="1240967" y="93814"/>
                </a:lnTo>
                <a:lnTo>
                  <a:pt x="1236840" y="91414"/>
                </a:lnTo>
                <a:lnTo>
                  <a:pt x="1235811" y="89662"/>
                </a:lnTo>
                <a:lnTo>
                  <a:pt x="1235811" y="86055"/>
                </a:lnTo>
                <a:lnTo>
                  <a:pt x="1236281" y="84950"/>
                </a:lnTo>
                <a:lnTo>
                  <a:pt x="1238224" y="83210"/>
                </a:lnTo>
                <a:lnTo>
                  <a:pt x="1239367" y="82778"/>
                </a:lnTo>
                <a:lnTo>
                  <a:pt x="1252851" y="82778"/>
                </a:lnTo>
                <a:lnTo>
                  <a:pt x="1252778" y="82270"/>
                </a:lnTo>
                <a:lnTo>
                  <a:pt x="1249603" y="73812"/>
                </a:lnTo>
                <a:lnTo>
                  <a:pt x="1246670" y="71424"/>
                </a:lnTo>
              </a:path>
              <a:path w="2006600" h="158114">
                <a:moveTo>
                  <a:pt x="1252851" y="82778"/>
                </a:moveTo>
                <a:lnTo>
                  <a:pt x="1242517" y="82778"/>
                </a:lnTo>
              </a:path>
              <a:path w="2006600" h="158114">
                <a:moveTo>
                  <a:pt x="1249057" y="94399"/>
                </a:moveTo>
                <a:lnTo>
                  <a:pt x="1253515" y="94399"/>
                </a:lnTo>
              </a:path>
              <a:path w="2006600" h="158114">
                <a:moveTo>
                  <a:pt x="1253515" y="94399"/>
                </a:moveTo>
                <a:lnTo>
                  <a:pt x="1249057" y="94399"/>
                </a:lnTo>
              </a:path>
              <a:path w="2006600" h="158114">
                <a:moveTo>
                  <a:pt x="1242517" y="82778"/>
                </a:moveTo>
                <a:lnTo>
                  <a:pt x="1252851" y="82778"/>
                </a:lnTo>
              </a:path>
              <a:path w="2006600" h="158114">
                <a:moveTo>
                  <a:pt x="1252851" y="82778"/>
                </a:moveTo>
                <a:lnTo>
                  <a:pt x="1242517" y="82778"/>
                </a:lnTo>
                <a:lnTo>
                  <a:pt x="1244053" y="83527"/>
                </a:lnTo>
                <a:lnTo>
                  <a:pt x="1246771" y="86779"/>
                </a:lnTo>
                <a:lnTo>
                  <a:pt x="1248028" y="89903"/>
                </a:lnTo>
                <a:lnTo>
                  <a:pt x="1249057" y="94399"/>
                </a:lnTo>
                <a:lnTo>
                  <a:pt x="1253515" y="94399"/>
                </a:lnTo>
                <a:lnTo>
                  <a:pt x="1253422" y="86779"/>
                </a:lnTo>
                <a:lnTo>
                  <a:pt x="1252851" y="82778"/>
                </a:lnTo>
              </a:path>
              <a:path w="2006600" h="158114">
                <a:moveTo>
                  <a:pt x="414601" y="85890"/>
                </a:moveTo>
                <a:lnTo>
                  <a:pt x="397662" y="85890"/>
                </a:lnTo>
                <a:lnTo>
                  <a:pt x="400062" y="86817"/>
                </a:lnTo>
                <a:lnTo>
                  <a:pt x="402475" y="88696"/>
                </a:lnTo>
                <a:lnTo>
                  <a:pt x="403240" y="89344"/>
                </a:lnTo>
                <a:lnTo>
                  <a:pt x="405140" y="91173"/>
                </a:lnTo>
                <a:lnTo>
                  <a:pt x="407974" y="94056"/>
                </a:lnTo>
                <a:lnTo>
                  <a:pt x="399656" y="94907"/>
                </a:lnTo>
                <a:lnTo>
                  <a:pt x="393420" y="95935"/>
                </a:lnTo>
                <a:lnTo>
                  <a:pt x="373951" y="112153"/>
                </a:lnTo>
                <a:lnTo>
                  <a:pt x="373972" y="119481"/>
                </a:lnTo>
                <a:lnTo>
                  <a:pt x="385063" y="157530"/>
                </a:lnTo>
                <a:lnTo>
                  <a:pt x="385737" y="155194"/>
                </a:lnTo>
                <a:lnTo>
                  <a:pt x="384073" y="133438"/>
                </a:lnTo>
                <a:lnTo>
                  <a:pt x="380873" y="122808"/>
                </a:lnTo>
                <a:lnTo>
                  <a:pt x="380352" y="119481"/>
                </a:lnTo>
                <a:lnTo>
                  <a:pt x="380352" y="112966"/>
                </a:lnTo>
                <a:lnTo>
                  <a:pt x="384035" y="110350"/>
                </a:lnTo>
                <a:lnTo>
                  <a:pt x="397230" y="107048"/>
                </a:lnTo>
                <a:lnTo>
                  <a:pt x="404063" y="106324"/>
                </a:lnTo>
                <a:lnTo>
                  <a:pt x="420217" y="106324"/>
                </a:lnTo>
                <a:lnTo>
                  <a:pt x="420217" y="94056"/>
                </a:lnTo>
                <a:lnTo>
                  <a:pt x="417842" y="90360"/>
                </a:lnTo>
                <a:lnTo>
                  <a:pt x="416039" y="87718"/>
                </a:lnTo>
                <a:lnTo>
                  <a:pt x="414601" y="85890"/>
                </a:lnTo>
              </a:path>
              <a:path w="2006600" h="158114">
                <a:moveTo>
                  <a:pt x="397662" y="85890"/>
                </a:moveTo>
                <a:lnTo>
                  <a:pt x="414601" y="85890"/>
                </a:lnTo>
              </a:path>
              <a:path w="2006600" h="158114">
                <a:moveTo>
                  <a:pt x="414601" y="85890"/>
                </a:moveTo>
                <a:lnTo>
                  <a:pt x="397662" y="85890"/>
                </a:lnTo>
              </a:path>
              <a:path w="2006600" h="158114">
                <a:moveTo>
                  <a:pt x="401662" y="75450"/>
                </a:moveTo>
                <a:lnTo>
                  <a:pt x="394703" y="75450"/>
                </a:lnTo>
                <a:lnTo>
                  <a:pt x="391198" y="77203"/>
                </a:lnTo>
                <a:lnTo>
                  <a:pt x="386448" y="82778"/>
                </a:lnTo>
                <a:lnTo>
                  <a:pt x="384860" y="85598"/>
                </a:lnTo>
                <a:lnTo>
                  <a:pt x="383451" y="89128"/>
                </a:lnTo>
                <a:lnTo>
                  <a:pt x="386689" y="91173"/>
                </a:lnTo>
                <a:lnTo>
                  <a:pt x="388344" y="89280"/>
                </a:lnTo>
                <a:lnTo>
                  <a:pt x="389648" y="88049"/>
                </a:lnTo>
                <a:lnTo>
                  <a:pt x="392175" y="86359"/>
                </a:lnTo>
                <a:lnTo>
                  <a:pt x="393661" y="85890"/>
                </a:lnTo>
                <a:lnTo>
                  <a:pt x="414601" y="85890"/>
                </a:lnTo>
                <a:lnTo>
                  <a:pt x="412305" y="82969"/>
                </a:lnTo>
                <a:lnTo>
                  <a:pt x="409879" y="80467"/>
                </a:lnTo>
                <a:lnTo>
                  <a:pt x="404571" y="76530"/>
                </a:lnTo>
                <a:lnTo>
                  <a:pt x="401662" y="75450"/>
                </a:lnTo>
              </a:path>
              <a:path w="2006600" h="158114">
                <a:moveTo>
                  <a:pt x="1887245" y="117449"/>
                </a:moveTo>
                <a:lnTo>
                  <a:pt x="1882025" y="127736"/>
                </a:lnTo>
                <a:lnTo>
                  <a:pt x="1893455" y="133654"/>
                </a:lnTo>
                <a:lnTo>
                  <a:pt x="1898929" y="123456"/>
                </a:lnTo>
                <a:lnTo>
                  <a:pt x="1887245" y="117449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" name="object 33"/>
          <p:cNvSpPr/>
          <p:nvPr/>
        </p:nvSpPr>
        <p:spPr>
          <a:xfrm>
            <a:off x="5256875" y="1488543"/>
            <a:ext cx="2031558" cy="1594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" name="object 34"/>
          <p:cNvSpPr/>
          <p:nvPr/>
        </p:nvSpPr>
        <p:spPr>
          <a:xfrm>
            <a:off x="5272606" y="1473216"/>
            <a:ext cx="2028125" cy="68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" name="object 35"/>
          <p:cNvSpPr/>
          <p:nvPr/>
        </p:nvSpPr>
        <p:spPr>
          <a:xfrm>
            <a:off x="5272602" y="1473217"/>
            <a:ext cx="2028408" cy="7072"/>
          </a:xfrm>
          <a:custGeom>
            <a:avLst/>
            <a:gdLst/>
            <a:ahLst/>
            <a:cxnLst/>
            <a:rect l="l" t="t" r="r" b="b"/>
            <a:pathLst>
              <a:path w="2003425" h="6984">
                <a:moveTo>
                  <a:pt x="0" y="6730"/>
                </a:moveTo>
                <a:lnTo>
                  <a:pt x="2003145" y="6730"/>
                </a:lnTo>
                <a:lnTo>
                  <a:pt x="2003145" y="0"/>
                </a:lnTo>
                <a:lnTo>
                  <a:pt x="0" y="0"/>
                </a:lnTo>
                <a:lnTo>
                  <a:pt x="0" y="673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" name="object 36"/>
          <p:cNvSpPr/>
          <p:nvPr/>
        </p:nvSpPr>
        <p:spPr>
          <a:xfrm>
            <a:off x="4943517" y="1256154"/>
            <a:ext cx="92606" cy="3034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" name="object 37"/>
          <p:cNvSpPr/>
          <p:nvPr/>
        </p:nvSpPr>
        <p:spPr>
          <a:xfrm>
            <a:off x="4494489" y="1062911"/>
            <a:ext cx="593696" cy="3317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" name="object 38"/>
          <p:cNvSpPr/>
          <p:nvPr/>
        </p:nvSpPr>
        <p:spPr>
          <a:xfrm>
            <a:off x="4494489" y="1062911"/>
            <a:ext cx="593696" cy="3317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" name="object 39"/>
          <p:cNvSpPr/>
          <p:nvPr/>
        </p:nvSpPr>
        <p:spPr>
          <a:xfrm>
            <a:off x="4533721" y="1100389"/>
            <a:ext cx="513640" cy="5979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" name="object 40"/>
          <p:cNvSpPr/>
          <p:nvPr/>
        </p:nvSpPr>
        <p:spPr>
          <a:xfrm>
            <a:off x="4533721" y="1100389"/>
            <a:ext cx="513640" cy="5979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" name="object 41"/>
          <p:cNvSpPr/>
          <p:nvPr/>
        </p:nvSpPr>
        <p:spPr>
          <a:xfrm>
            <a:off x="4761031" y="1398021"/>
            <a:ext cx="151278" cy="3008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" name="object 42"/>
          <p:cNvSpPr/>
          <p:nvPr/>
        </p:nvSpPr>
        <p:spPr>
          <a:xfrm>
            <a:off x="4309741" y="869838"/>
            <a:ext cx="945964" cy="8719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9" name="object 69"/>
          <p:cNvSpPr/>
          <p:nvPr/>
        </p:nvSpPr>
        <p:spPr>
          <a:xfrm>
            <a:off x="1" y="10434992"/>
            <a:ext cx="571040" cy="22864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1" name="object 71"/>
          <p:cNvSpPr/>
          <p:nvPr/>
        </p:nvSpPr>
        <p:spPr>
          <a:xfrm>
            <a:off x="0" y="7978075"/>
            <a:ext cx="1179756" cy="2070198"/>
          </a:xfrm>
          <a:custGeom>
            <a:avLst/>
            <a:gdLst/>
            <a:ahLst/>
            <a:cxnLst/>
            <a:rect l="l" t="t" r="r" b="b"/>
            <a:pathLst>
              <a:path w="1165225" h="2044700">
                <a:moveTo>
                  <a:pt x="233743" y="1549400"/>
                </a:moveTo>
                <a:lnTo>
                  <a:pt x="211363" y="1612900"/>
                </a:lnTo>
                <a:lnTo>
                  <a:pt x="203490" y="1651000"/>
                </a:lnTo>
                <a:lnTo>
                  <a:pt x="198961" y="1689100"/>
                </a:lnTo>
                <a:lnTo>
                  <a:pt x="198626" y="1727200"/>
                </a:lnTo>
                <a:lnTo>
                  <a:pt x="203333" y="1765300"/>
                </a:lnTo>
                <a:lnTo>
                  <a:pt x="213932" y="1816100"/>
                </a:lnTo>
                <a:lnTo>
                  <a:pt x="231272" y="1866900"/>
                </a:lnTo>
                <a:lnTo>
                  <a:pt x="256202" y="1917700"/>
                </a:lnTo>
                <a:lnTo>
                  <a:pt x="289572" y="1981200"/>
                </a:lnTo>
                <a:lnTo>
                  <a:pt x="332232" y="2044700"/>
                </a:lnTo>
                <a:lnTo>
                  <a:pt x="348106" y="1981200"/>
                </a:lnTo>
                <a:lnTo>
                  <a:pt x="359762" y="1930400"/>
                </a:lnTo>
                <a:lnTo>
                  <a:pt x="366951" y="1879600"/>
                </a:lnTo>
                <a:lnTo>
                  <a:pt x="369424" y="1828800"/>
                </a:lnTo>
                <a:lnTo>
                  <a:pt x="366931" y="1790700"/>
                </a:lnTo>
                <a:lnTo>
                  <a:pt x="359224" y="1752600"/>
                </a:lnTo>
                <a:lnTo>
                  <a:pt x="346052" y="1727200"/>
                </a:lnTo>
                <a:lnTo>
                  <a:pt x="327168" y="1689100"/>
                </a:lnTo>
                <a:lnTo>
                  <a:pt x="302321" y="1638300"/>
                </a:lnTo>
                <a:lnTo>
                  <a:pt x="271262" y="1600200"/>
                </a:lnTo>
                <a:lnTo>
                  <a:pt x="233743" y="1549400"/>
                </a:lnTo>
              </a:path>
              <a:path w="1165225" h="2044700">
                <a:moveTo>
                  <a:pt x="397687" y="1676400"/>
                </a:moveTo>
                <a:lnTo>
                  <a:pt x="409354" y="1714500"/>
                </a:lnTo>
                <a:lnTo>
                  <a:pt x="423348" y="1739900"/>
                </a:lnTo>
                <a:lnTo>
                  <a:pt x="440571" y="1778000"/>
                </a:lnTo>
                <a:lnTo>
                  <a:pt x="461922" y="1803400"/>
                </a:lnTo>
                <a:lnTo>
                  <a:pt x="488302" y="1841500"/>
                </a:lnTo>
                <a:lnTo>
                  <a:pt x="520612" y="1866900"/>
                </a:lnTo>
                <a:lnTo>
                  <a:pt x="559752" y="1892300"/>
                </a:lnTo>
                <a:lnTo>
                  <a:pt x="606623" y="1917700"/>
                </a:lnTo>
                <a:lnTo>
                  <a:pt x="662126" y="1943100"/>
                </a:lnTo>
                <a:lnTo>
                  <a:pt x="727160" y="1968500"/>
                </a:lnTo>
                <a:lnTo>
                  <a:pt x="802627" y="1993900"/>
                </a:lnTo>
                <a:lnTo>
                  <a:pt x="771143" y="1930400"/>
                </a:lnTo>
                <a:lnTo>
                  <a:pt x="742668" y="1879600"/>
                </a:lnTo>
                <a:lnTo>
                  <a:pt x="715843" y="1841500"/>
                </a:lnTo>
                <a:lnTo>
                  <a:pt x="689312" y="1803400"/>
                </a:lnTo>
                <a:lnTo>
                  <a:pt x="631693" y="1752600"/>
                </a:lnTo>
                <a:lnTo>
                  <a:pt x="558945" y="1727200"/>
                </a:lnTo>
                <a:lnTo>
                  <a:pt x="513502" y="1714500"/>
                </a:lnTo>
                <a:lnTo>
                  <a:pt x="460202" y="1689100"/>
                </a:lnTo>
                <a:lnTo>
                  <a:pt x="397687" y="1676400"/>
                </a:lnTo>
              </a:path>
              <a:path w="1165225" h="2044700">
                <a:moveTo>
                  <a:pt x="0" y="1790700"/>
                </a:moveTo>
                <a:lnTo>
                  <a:pt x="0" y="1896142"/>
                </a:lnTo>
                <a:lnTo>
                  <a:pt x="35156" y="1917700"/>
                </a:lnTo>
                <a:lnTo>
                  <a:pt x="86903" y="1943100"/>
                </a:lnTo>
                <a:lnTo>
                  <a:pt x="150626" y="1955800"/>
                </a:lnTo>
                <a:lnTo>
                  <a:pt x="227977" y="1968500"/>
                </a:lnTo>
                <a:lnTo>
                  <a:pt x="188608" y="1917700"/>
                </a:lnTo>
                <a:lnTo>
                  <a:pt x="154517" y="1866900"/>
                </a:lnTo>
                <a:lnTo>
                  <a:pt x="122802" y="1841500"/>
                </a:lnTo>
                <a:lnTo>
                  <a:pt x="90560" y="1816100"/>
                </a:lnTo>
                <a:lnTo>
                  <a:pt x="54888" y="1803400"/>
                </a:lnTo>
                <a:lnTo>
                  <a:pt x="12882" y="1790700"/>
                </a:lnTo>
                <a:lnTo>
                  <a:pt x="0" y="1790700"/>
                </a:lnTo>
              </a:path>
              <a:path w="1165225" h="2044700">
                <a:moveTo>
                  <a:pt x="489844" y="1460500"/>
                </a:moveTo>
                <a:lnTo>
                  <a:pt x="280366" y="1460500"/>
                </a:lnTo>
                <a:lnTo>
                  <a:pt x="229222" y="1473200"/>
                </a:lnTo>
                <a:lnTo>
                  <a:pt x="251018" y="1498600"/>
                </a:lnTo>
                <a:lnTo>
                  <a:pt x="275051" y="1524000"/>
                </a:lnTo>
                <a:lnTo>
                  <a:pt x="302075" y="1536700"/>
                </a:lnTo>
                <a:lnTo>
                  <a:pt x="332847" y="1562100"/>
                </a:lnTo>
                <a:lnTo>
                  <a:pt x="368122" y="1587500"/>
                </a:lnTo>
                <a:lnTo>
                  <a:pt x="408656" y="1600200"/>
                </a:lnTo>
                <a:lnTo>
                  <a:pt x="455206" y="1612900"/>
                </a:lnTo>
                <a:lnTo>
                  <a:pt x="508526" y="1625600"/>
                </a:lnTo>
                <a:lnTo>
                  <a:pt x="716673" y="1625600"/>
                </a:lnTo>
                <a:lnTo>
                  <a:pt x="660988" y="1574800"/>
                </a:lnTo>
                <a:lnTo>
                  <a:pt x="612809" y="1536700"/>
                </a:lnTo>
                <a:lnTo>
                  <a:pt x="569789" y="1498600"/>
                </a:lnTo>
                <a:lnTo>
                  <a:pt x="529583" y="1473200"/>
                </a:lnTo>
                <a:lnTo>
                  <a:pt x="489844" y="1460500"/>
                </a:lnTo>
              </a:path>
              <a:path w="1165225" h="2044700">
                <a:moveTo>
                  <a:pt x="325715" y="1460500"/>
                </a:moveTo>
                <a:lnTo>
                  <a:pt x="448227" y="1460500"/>
                </a:lnTo>
              </a:path>
              <a:path w="1165225" h="2044700">
                <a:moveTo>
                  <a:pt x="448227" y="1460500"/>
                </a:moveTo>
                <a:lnTo>
                  <a:pt x="325715" y="1460500"/>
                </a:lnTo>
              </a:path>
              <a:path w="1165225" h="2044700">
                <a:moveTo>
                  <a:pt x="402386" y="1447800"/>
                </a:moveTo>
                <a:lnTo>
                  <a:pt x="366109" y="1447800"/>
                </a:lnTo>
                <a:lnTo>
                  <a:pt x="325715" y="1460500"/>
                </a:lnTo>
                <a:lnTo>
                  <a:pt x="448227" y="1460500"/>
                </a:lnTo>
                <a:lnTo>
                  <a:pt x="402386" y="1447800"/>
                </a:lnTo>
              </a:path>
              <a:path w="1165225" h="2044700">
                <a:moveTo>
                  <a:pt x="260502" y="1092200"/>
                </a:moveTo>
                <a:lnTo>
                  <a:pt x="196316" y="1117600"/>
                </a:lnTo>
                <a:lnTo>
                  <a:pt x="144561" y="1143000"/>
                </a:lnTo>
                <a:lnTo>
                  <a:pt x="103211" y="1168400"/>
                </a:lnTo>
                <a:lnTo>
                  <a:pt x="70240" y="1193800"/>
                </a:lnTo>
                <a:lnTo>
                  <a:pt x="21328" y="1257300"/>
                </a:lnTo>
                <a:lnTo>
                  <a:pt x="1333" y="1295400"/>
                </a:lnTo>
                <a:lnTo>
                  <a:pt x="0" y="1298835"/>
                </a:lnTo>
                <a:lnTo>
                  <a:pt x="0" y="1393316"/>
                </a:lnTo>
                <a:lnTo>
                  <a:pt x="83746" y="1358900"/>
                </a:lnTo>
                <a:lnTo>
                  <a:pt x="114690" y="1333500"/>
                </a:lnTo>
                <a:lnTo>
                  <a:pt x="145285" y="1295400"/>
                </a:lnTo>
                <a:lnTo>
                  <a:pt x="175346" y="1257300"/>
                </a:lnTo>
                <a:lnTo>
                  <a:pt x="204692" y="1219200"/>
                </a:lnTo>
                <a:lnTo>
                  <a:pt x="233138" y="1155700"/>
                </a:lnTo>
                <a:lnTo>
                  <a:pt x="260502" y="1092200"/>
                </a:lnTo>
              </a:path>
              <a:path w="1165225" h="2044700">
                <a:moveTo>
                  <a:pt x="446849" y="1219200"/>
                </a:moveTo>
                <a:lnTo>
                  <a:pt x="347141" y="1219200"/>
                </a:lnTo>
                <a:lnTo>
                  <a:pt x="329772" y="1231900"/>
                </a:lnTo>
                <a:lnTo>
                  <a:pt x="319659" y="1257300"/>
                </a:lnTo>
                <a:lnTo>
                  <a:pt x="320230" y="1282700"/>
                </a:lnTo>
                <a:lnTo>
                  <a:pt x="336735" y="1308100"/>
                </a:lnTo>
                <a:lnTo>
                  <a:pt x="366388" y="1333500"/>
                </a:lnTo>
                <a:lnTo>
                  <a:pt x="406400" y="1358900"/>
                </a:lnTo>
                <a:lnTo>
                  <a:pt x="487968" y="1358900"/>
                </a:lnTo>
                <a:lnTo>
                  <a:pt x="517328" y="1346200"/>
                </a:lnTo>
                <a:lnTo>
                  <a:pt x="533628" y="1320800"/>
                </a:lnTo>
                <a:lnTo>
                  <a:pt x="533095" y="1295400"/>
                </a:lnTo>
                <a:lnTo>
                  <a:pt x="516594" y="1257300"/>
                </a:lnTo>
                <a:lnTo>
                  <a:pt x="486915" y="1244600"/>
                </a:lnTo>
                <a:lnTo>
                  <a:pt x="446849" y="1219200"/>
                </a:lnTo>
              </a:path>
              <a:path w="1165225" h="2044700">
                <a:moveTo>
                  <a:pt x="370283" y="1219200"/>
                </a:moveTo>
                <a:lnTo>
                  <a:pt x="409641" y="12192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  <a:lnTo>
                  <a:pt x="852919" y="1257300"/>
                </a:lnTo>
                <a:lnTo>
                  <a:pt x="901191" y="1244600"/>
                </a:lnTo>
              </a:path>
              <a:path w="1165225" h="2044700">
                <a:moveTo>
                  <a:pt x="809126" y="1244600"/>
                </a:moveTo>
                <a:lnTo>
                  <a:pt x="901191" y="12446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</a:path>
              <a:path w="1165225" h="2044700">
                <a:moveTo>
                  <a:pt x="939977" y="1092200"/>
                </a:moveTo>
                <a:lnTo>
                  <a:pt x="863725" y="1092200"/>
                </a:lnTo>
                <a:lnTo>
                  <a:pt x="826537" y="1104900"/>
                </a:lnTo>
                <a:lnTo>
                  <a:pt x="787174" y="1117600"/>
                </a:lnTo>
                <a:lnTo>
                  <a:pt x="743944" y="1130300"/>
                </a:lnTo>
                <a:lnTo>
                  <a:pt x="695155" y="1155700"/>
                </a:lnTo>
                <a:lnTo>
                  <a:pt x="639114" y="1193800"/>
                </a:lnTo>
                <a:lnTo>
                  <a:pt x="668328" y="1206500"/>
                </a:lnTo>
                <a:lnTo>
                  <a:pt x="699414" y="1219200"/>
                </a:lnTo>
                <a:lnTo>
                  <a:pt x="732895" y="1231900"/>
                </a:lnTo>
                <a:lnTo>
                  <a:pt x="769292" y="1244600"/>
                </a:lnTo>
                <a:lnTo>
                  <a:pt x="954464" y="1244600"/>
                </a:lnTo>
                <a:lnTo>
                  <a:pt x="1013260" y="1219200"/>
                </a:lnTo>
                <a:lnTo>
                  <a:pt x="1078098" y="1193800"/>
                </a:lnTo>
                <a:lnTo>
                  <a:pt x="1149502" y="1168400"/>
                </a:lnTo>
                <a:lnTo>
                  <a:pt x="1085601" y="1143000"/>
                </a:lnTo>
                <a:lnTo>
                  <a:pt x="1030653" y="1117600"/>
                </a:lnTo>
                <a:lnTo>
                  <a:pt x="982748" y="1104900"/>
                </a:lnTo>
                <a:lnTo>
                  <a:pt x="939977" y="1092200"/>
                </a:lnTo>
              </a:path>
              <a:path w="1165225" h="2044700">
                <a:moveTo>
                  <a:pt x="409641" y="1219200"/>
                </a:moveTo>
                <a:lnTo>
                  <a:pt x="370283" y="1219200"/>
                </a:lnTo>
              </a:path>
              <a:path w="1165225" h="2044700">
                <a:moveTo>
                  <a:pt x="397814" y="1206500"/>
                </a:moveTo>
                <a:lnTo>
                  <a:pt x="370283" y="1219200"/>
                </a:lnTo>
                <a:lnTo>
                  <a:pt x="409641" y="1219200"/>
                </a:lnTo>
                <a:lnTo>
                  <a:pt x="397814" y="1206500"/>
                </a:lnTo>
              </a:path>
              <a:path w="1165225" h="2044700">
                <a:moveTo>
                  <a:pt x="784847" y="723900"/>
                </a:moveTo>
                <a:lnTo>
                  <a:pt x="732493" y="762000"/>
                </a:lnTo>
                <a:lnTo>
                  <a:pt x="689143" y="800100"/>
                </a:lnTo>
                <a:lnTo>
                  <a:pt x="653926" y="838200"/>
                </a:lnTo>
                <a:lnTo>
                  <a:pt x="625972" y="876300"/>
                </a:lnTo>
                <a:lnTo>
                  <a:pt x="604409" y="901700"/>
                </a:lnTo>
                <a:lnTo>
                  <a:pt x="588366" y="939800"/>
                </a:lnTo>
                <a:lnTo>
                  <a:pt x="576973" y="977900"/>
                </a:lnTo>
                <a:lnTo>
                  <a:pt x="569358" y="1016000"/>
                </a:lnTo>
                <a:lnTo>
                  <a:pt x="564651" y="1066800"/>
                </a:lnTo>
                <a:lnTo>
                  <a:pt x="561981" y="1117600"/>
                </a:lnTo>
                <a:lnTo>
                  <a:pt x="560476" y="1181100"/>
                </a:lnTo>
                <a:lnTo>
                  <a:pt x="589006" y="1168400"/>
                </a:lnTo>
                <a:lnTo>
                  <a:pt x="644673" y="1117600"/>
                </a:lnTo>
                <a:lnTo>
                  <a:pt x="695578" y="1066800"/>
                </a:lnTo>
                <a:lnTo>
                  <a:pt x="718155" y="1028700"/>
                </a:lnTo>
                <a:lnTo>
                  <a:pt x="738233" y="977900"/>
                </a:lnTo>
                <a:lnTo>
                  <a:pt x="755378" y="927100"/>
                </a:lnTo>
                <a:lnTo>
                  <a:pt x="769152" y="863600"/>
                </a:lnTo>
                <a:lnTo>
                  <a:pt x="779120" y="800100"/>
                </a:lnTo>
                <a:lnTo>
                  <a:pt x="784847" y="723900"/>
                </a:lnTo>
              </a:path>
              <a:path w="1165225" h="2044700">
                <a:moveTo>
                  <a:pt x="257035" y="889000"/>
                </a:moveTo>
                <a:lnTo>
                  <a:pt x="253131" y="952500"/>
                </a:lnTo>
                <a:lnTo>
                  <a:pt x="254588" y="1003300"/>
                </a:lnTo>
                <a:lnTo>
                  <a:pt x="263061" y="1028700"/>
                </a:lnTo>
                <a:lnTo>
                  <a:pt x="280203" y="1066800"/>
                </a:lnTo>
                <a:lnTo>
                  <a:pt x="307670" y="1104900"/>
                </a:lnTo>
                <a:lnTo>
                  <a:pt x="347116" y="1143000"/>
                </a:lnTo>
                <a:lnTo>
                  <a:pt x="352845" y="1104900"/>
                </a:lnTo>
                <a:lnTo>
                  <a:pt x="354058" y="1079500"/>
                </a:lnTo>
                <a:lnTo>
                  <a:pt x="347919" y="1041400"/>
                </a:lnTo>
                <a:lnTo>
                  <a:pt x="331593" y="990600"/>
                </a:lnTo>
                <a:lnTo>
                  <a:pt x="302243" y="952500"/>
                </a:lnTo>
                <a:lnTo>
                  <a:pt x="257035" y="889000"/>
                </a:lnTo>
              </a:path>
              <a:path w="1165225" h="2044700">
                <a:moveTo>
                  <a:pt x="0" y="930352"/>
                </a:moveTo>
                <a:lnTo>
                  <a:pt x="0" y="1081326"/>
                </a:lnTo>
                <a:lnTo>
                  <a:pt x="1607" y="1079500"/>
                </a:lnTo>
                <a:lnTo>
                  <a:pt x="16522" y="1028700"/>
                </a:lnTo>
                <a:lnTo>
                  <a:pt x="20828" y="990600"/>
                </a:lnTo>
                <a:lnTo>
                  <a:pt x="14160" y="952500"/>
                </a:lnTo>
                <a:lnTo>
                  <a:pt x="0" y="930352"/>
                </a:lnTo>
              </a:path>
              <a:path w="1165225" h="2044700">
                <a:moveTo>
                  <a:pt x="549071" y="914400"/>
                </a:moveTo>
                <a:lnTo>
                  <a:pt x="495297" y="939800"/>
                </a:lnTo>
                <a:lnTo>
                  <a:pt x="456820" y="965200"/>
                </a:lnTo>
                <a:lnTo>
                  <a:pt x="410072" y="1016000"/>
                </a:lnTo>
                <a:lnTo>
                  <a:pt x="393954" y="1054100"/>
                </a:lnTo>
                <a:lnTo>
                  <a:pt x="377444" y="1117600"/>
                </a:lnTo>
                <a:lnTo>
                  <a:pt x="438035" y="1092200"/>
                </a:lnTo>
                <a:lnTo>
                  <a:pt x="468025" y="1066800"/>
                </a:lnTo>
                <a:lnTo>
                  <a:pt x="496955" y="1028700"/>
                </a:lnTo>
                <a:lnTo>
                  <a:pt x="524185" y="977900"/>
                </a:lnTo>
                <a:lnTo>
                  <a:pt x="549071" y="914400"/>
                </a:lnTo>
              </a:path>
              <a:path w="1165225" h="2044700">
                <a:moveTo>
                  <a:pt x="1164818" y="698500"/>
                </a:moveTo>
                <a:lnTo>
                  <a:pt x="1100932" y="711200"/>
                </a:lnTo>
                <a:lnTo>
                  <a:pt x="1047186" y="736600"/>
                </a:lnTo>
                <a:lnTo>
                  <a:pt x="1002224" y="762000"/>
                </a:lnTo>
                <a:lnTo>
                  <a:pt x="964693" y="774700"/>
                </a:lnTo>
                <a:lnTo>
                  <a:pt x="933237" y="800100"/>
                </a:lnTo>
                <a:lnTo>
                  <a:pt x="883130" y="850900"/>
                </a:lnTo>
                <a:lnTo>
                  <a:pt x="861770" y="889000"/>
                </a:lnTo>
                <a:lnTo>
                  <a:pt x="841065" y="939800"/>
                </a:lnTo>
                <a:lnTo>
                  <a:pt x="819660" y="990600"/>
                </a:lnTo>
                <a:lnTo>
                  <a:pt x="796201" y="1041400"/>
                </a:lnTo>
                <a:lnTo>
                  <a:pt x="829088" y="1041400"/>
                </a:lnTo>
                <a:lnTo>
                  <a:pt x="930223" y="1003300"/>
                </a:lnTo>
                <a:lnTo>
                  <a:pt x="998475" y="952500"/>
                </a:lnTo>
                <a:lnTo>
                  <a:pt x="1066239" y="876300"/>
                </a:lnTo>
                <a:lnTo>
                  <a:pt x="1099631" y="825500"/>
                </a:lnTo>
                <a:lnTo>
                  <a:pt x="1132532" y="762000"/>
                </a:lnTo>
                <a:lnTo>
                  <a:pt x="1164818" y="698500"/>
                </a:lnTo>
              </a:path>
              <a:path w="1165225" h="2044700">
                <a:moveTo>
                  <a:pt x="379945" y="749300"/>
                </a:moveTo>
                <a:lnTo>
                  <a:pt x="355984" y="800100"/>
                </a:lnTo>
                <a:lnTo>
                  <a:pt x="342032" y="838200"/>
                </a:lnTo>
                <a:lnTo>
                  <a:pt x="337797" y="876300"/>
                </a:lnTo>
                <a:lnTo>
                  <a:pt x="342988" y="914400"/>
                </a:lnTo>
                <a:lnTo>
                  <a:pt x="357313" y="952500"/>
                </a:lnTo>
                <a:lnTo>
                  <a:pt x="380479" y="1003300"/>
                </a:lnTo>
                <a:lnTo>
                  <a:pt x="396627" y="977900"/>
                </a:lnTo>
                <a:lnTo>
                  <a:pt x="409460" y="952500"/>
                </a:lnTo>
                <a:lnTo>
                  <a:pt x="416593" y="914400"/>
                </a:lnTo>
                <a:lnTo>
                  <a:pt x="415641" y="863600"/>
                </a:lnTo>
                <a:lnTo>
                  <a:pt x="404220" y="812800"/>
                </a:lnTo>
                <a:lnTo>
                  <a:pt x="379945" y="7493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  <a:lnTo>
                  <a:pt x="483045" y="736600"/>
                </a:lnTo>
                <a:lnTo>
                  <a:pt x="523307" y="723900"/>
                </a:lnTo>
              </a:path>
              <a:path w="1165225" h="2044700">
                <a:moveTo>
                  <a:pt x="445309" y="723900"/>
                </a:moveTo>
                <a:lnTo>
                  <a:pt x="523307" y="723900"/>
                </a:lnTo>
              </a:path>
              <a:path w="1165225" h="2044700">
                <a:moveTo>
                  <a:pt x="382320" y="215900"/>
                </a:moveTo>
                <a:lnTo>
                  <a:pt x="340785" y="279400"/>
                </a:lnTo>
                <a:lnTo>
                  <a:pt x="306943" y="317500"/>
                </a:lnTo>
                <a:lnTo>
                  <a:pt x="280293" y="355600"/>
                </a:lnTo>
                <a:lnTo>
                  <a:pt x="260332" y="393700"/>
                </a:lnTo>
                <a:lnTo>
                  <a:pt x="246556" y="431800"/>
                </a:lnTo>
                <a:lnTo>
                  <a:pt x="238464" y="469900"/>
                </a:lnTo>
                <a:lnTo>
                  <a:pt x="235553" y="508000"/>
                </a:lnTo>
                <a:lnTo>
                  <a:pt x="237319" y="558800"/>
                </a:lnTo>
                <a:lnTo>
                  <a:pt x="243261" y="596900"/>
                </a:lnTo>
                <a:lnTo>
                  <a:pt x="252874" y="660400"/>
                </a:lnTo>
                <a:lnTo>
                  <a:pt x="265658" y="723900"/>
                </a:lnTo>
                <a:lnTo>
                  <a:pt x="289534" y="698500"/>
                </a:lnTo>
                <a:lnTo>
                  <a:pt x="312584" y="673100"/>
                </a:lnTo>
                <a:lnTo>
                  <a:pt x="334197" y="635000"/>
                </a:lnTo>
                <a:lnTo>
                  <a:pt x="353766" y="609600"/>
                </a:lnTo>
                <a:lnTo>
                  <a:pt x="370681" y="571500"/>
                </a:lnTo>
                <a:lnTo>
                  <a:pt x="384333" y="533400"/>
                </a:lnTo>
                <a:lnTo>
                  <a:pt x="394112" y="482600"/>
                </a:lnTo>
                <a:lnTo>
                  <a:pt x="399410" y="431800"/>
                </a:lnTo>
                <a:lnTo>
                  <a:pt x="399616" y="368300"/>
                </a:lnTo>
                <a:lnTo>
                  <a:pt x="394123" y="292100"/>
                </a:lnTo>
                <a:lnTo>
                  <a:pt x="382320" y="2159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</a:path>
              <a:path w="1165225" h="2044700">
                <a:moveTo>
                  <a:pt x="780166" y="558800"/>
                </a:moveTo>
                <a:lnTo>
                  <a:pt x="562479" y="558800"/>
                </a:lnTo>
                <a:lnTo>
                  <a:pt x="523810" y="571500"/>
                </a:lnTo>
                <a:lnTo>
                  <a:pt x="484910" y="596900"/>
                </a:lnTo>
                <a:lnTo>
                  <a:pt x="443486" y="622300"/>
                </a:lnTo>
                <a:lnTo>
                  <a:pt x="397248" y="660400"/>
                </a:lnTo>
                <a:lnTo>
                  <a:pt x="343903" y="711200"/>
                </a:lnTo>
                <a:lnTo>
                  <a:pt x="376071" y="711200"/>
                </a:lnTo>
                <a:lnTo>
                  <a:pt x="409762" y="723900"/>
                </a:lnTo>
                <a:lnTo>
                  <a:pt x="566426" y="723900"/>
                </a:lnTo>
                <a:lnTo>
                  <a:pt x="612739" y="711200"/>
                </a:lnTo>
                <a:lnTo>
                  <a:pt x="662578" y="685800"/>
                </a:lnTo>
                <a:lnTo>
                  <a:pt x="716279" y="660400"/>
                </a:lnTo>
                <a:lnTo>
                  <a:pt x="774174" y="622300"/>
                </a:lnTo>
                <a:lnTo>
                  <a:pt x="836599" y="571500"/>
                </a:lnTo>
                <a:lnTo>
                  <a:pt x="780166" y="558800"/>
                </a:lnTo>
              </a:path>
              <a:path w="1165225" h="2044700">
                <a:moveTo>
                  <a:pt x="603206" y="558800"/>
                </a:moveTo>
                <a:lnTo>
                  <a:pt x="730645" y="558800"/>
                </a:lnTo>
              </a:path>
              <a:path w="1165225" h="2044700">
                <a:moveTo>
                  <a:pt x="91717" y="508000"/>
                </a:moveTo>
                <a:lnTo>
                  <a:pt x="15328" y="508000"/>
                </a:lnTo>
                <a:lnTo>
                  <a:pt x="0" y="517720"/>
                </a:lnTo>
                <a:lnTo>
                  <a:pt x="0" y="647700"/>
                </a:lnTo>
                <a:lnTo>
                  <a:pt x="55549" y="647700"/>
                </a:lnTo>
                <a:lnTo>
                  <a:pt x="95632" y="622300"/>
                </a:lnTo>
                <a:lnTo>
                  <a:pt x="125352" y="596900"/>
                </a:lnTo>
                <a:lnTo>
                  <a:pt x="141903" y="571500"/>
                </a:lnTo>
                <a:lnTo>
                  <a:pt x="142481" y="546100"/>
                </a:lnTo>
                <a:lnTo>
                  <a:pt x="132365" y="533400"/>
                </a:lnTo>
                <a:lnTo>
                  <a:pt x="114944" y="520700"/>
                </a:lnTo>
                <a:lnTo>
                  <a:pt x="91717" y="508000"/>
                </a:lnTo>
              </a:path>
              <a:path w="1165225" h="2044700">
                <a:moveTo>
                  <a:pt x="730645" y="558800"/>
                </a:moveTo>
                <a:lnTo>
                  <a:pt x="603206" y="558800"/>
                </a:lnTo>
              </a:path>
              <a:path w="1165225" h="2044700">
                <a:moveTo>
                  <a:pt x="687022" y="546100"/>
                </a:moveTo>
                <a:lnTo>
                  <a:pt x="648284" y="546100"/>
                </a:lnTo>
                <a:lnTo>
                  <a:pt x="603206" y="558800"/>
                </a:lnTo>
                <a:lnTo>
                  <a:pt x="730645" y="558800"/>
                </a:lnTo>
                <a:lnTo>
                  <a:pt x="687022" y="546100"/>
                </a:lnTo>
              </a:path>
              <a:path w="1165225" h="2044700">
                <a:moveTo>
                  <a:pt x="746150" y="101600"/>
                </a:moveTo>
                <a:lnTo>
                  <a:pt x="688806" y="139700"/>
                </a:lnTo>
                <a:lnTo>
                  <a:pt x="641015" y="177800"/>
                </a:lnTo>
                <a:lnTo>
                  <a:pt x="601714" y="203200"/>
                </a:lnTo>
                <a:lnTo>
                  <a:pt x="569840" y="228600"/>
                </a:lnTo>
                <a:lnTo>
                  <a:pt x="544332" y="266700"/>
                </a:lnTo>
                <a:lnTo>
                  <a:pt x="524127" y="292100"/>
                </a:lnTo>
                <a:lnTo>
                  <a:pt x="508162" y="330200"/>
                </a:lnTo>
                <a:lnTo>
                  <a:pt x="495376" y="368300"/>
                </a:lnTo>
                <a:lnTo>
                  <a:pt x="484707" y="419100"/>
                </a:lnTo>
                <a:lnTo>
                  <a:pt x="475091" y="469900"/>
                </a:lnTo>
                <a:lnTo>
                  <a:pt x="465467" y="533400"/>
                </a:lnTo>
                <a:lnTo>
                  <a:pt x="526546" y="508000"/>
                </a:lnTo>
                <a:lnTo>
                  <a:pt x="556717" y="482600"/>
                </a:lnTo>
                <a:lnTo>
                  <a:pt x="586206" y="457200"/>
                </a:lnTo>
                <a:lnTo>
                  <a:pt x="614688" y="431800"/>
                </a:lnTo>
                <a:lnTo>
                  <a:pt x="641836" y="393700"/>
                </a:lnTo>
                <a:lnTo>
                  <a:pt x="667325" y="355600"/>
                </a:lnTo>
                <a:lnTo>
                  <a:pt x="690826" y="304800"/>
                </a:lnTo>
                <a:lnTo>
                  <a:pt x="712015" y="254000"/>
                </a:lnTo>
                <a:lnTo>
                  <a:pt x="730565" y="177800"/>
                </a:lnTo>
                <a:lnTo>
                  <a:pt x="746150" y="101600"/>
                </a:lnTo>
              </a:path>
              <a:path w="1165225" h="2044700">
                <a:moveTo>
                  <a:pt x="242023" y="0"/>
                </a:moveTo>
                <a:lnTo>
                  <a:pt x="185467" y="38100"/>
                </a:lnTo>
                <a:lnTo>
                  <a:pt x="138382" y="63500"/>
                </a:lnTo>
                <a:lnTo>
                  <a:pt x="99737" y="101600"/>
                </a:lnTo>
                <a:lnTo>
                  <a:pt x="68501" y="127000"/>
                </a:lnTo>
                <a:lnTo>
                  <a:pt x="24136" y="190500"/>
                </a:lnTo>
                <a:lnTo>
                  <a:pt x="8945" y="228600"/>
                </a:lnTo>
                <a:lnTo>
                  <a:pt x="0" y="257228"/>
                </a:lnTo>
                <a:lnTo>
                  <a:pt x="0" y="419510"/>
                </a:lnTo>
                <a:lnTo>
                  <a:pt x="977" y="419100"/>
                </a:lnTo>
                <a:lnTo>
                  <a:pt x="31138" y="393700"/>
                </a:lnTo>
                <a:lnTo>
                  <a:pt x="60876" y="381000"/>
                </a:lnTo>
                <a:lnTo>
                  <a:pt x="89844" y="355600"/>
                </a:lnTo>
                <a:lnTo>
                  <a:pt x="117698" y="317500"/>
                </a:lnTo>
                <a:lnTo>
                  <a:pt x="144090" y="292100"/>
                </a:lnTo>
                <a:lnTo>
                  <a:pt x="168675" y="241300"/>
                </a:lnTo>
                <a:lnTo>
                  <a:pt x="191107" y="203200"/>
                </a:lnTo>
                <a:lnTo>
                  <a:pt x="211040" y="139700"/>
                </a:lnTo>
                <a:lnTo>
                  <a:pt x="228127" y="76200"/>
                </a:lnTo>
                <a:lnTo>
                  <a:pt x="242023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2" name="object 72"/>
          <p:cNvSpPr/>
          <p:nvPr/>
        </p:nvSpPr>
        <p:spPr>
          <a:xfrm>
            <a:off x="0" y="7978075"/>
            <a:ext cx="1179344" cy="207019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5" name="object 75"/>
          <p:cNvSpPr txBox="1"/>
          <p:nvPr/>
        </p:nvSpPr>
        <p:spPr>
          <a:xfrm>
            <a:off x="330035" y="10472814"/>
            <a:ext cx="90652" cy="146459"/>
          </a:xfrm>
          <a:prstGeom prst="rect">
            <a:avLst/>
          </a:prstGeom>
        </p:spPr>
        <p:txBody>
          <a:bodyPr vert="horz" wrap="square" lIns="0" tIns="4500" rIns="0" bIns="0" rtlCol="0">
            <a:spAutoFit/>
          </a:bodyPr>
          <a:lstStyle/>
          <a:p>
            <a:pPr marL="12859">
              <a:spcBef>
                <a:spcPts val="35"/>
              </a:spcBef>
            </a:pPr>
            <a:r>
              <a:rPr sz="911" spc="-5" dirty="0">
                <a:solidFill>
                  <a:srgbClr val="FFFFFF"/>
                </a:solidFill>
                <a:latin typeface="Helvetica"/>
                <a:cs typeface="Helvetica"/>
              </a:rPr>
              <a:t>2</a:t>
            </a:r>
            <a:endParaRPr sz="911">
              <a:latin typeface="Helvetica"/>
              <a:cs typeface="Helvetica"/>
            </a:endParaRPr>
          </a:p>
        </p:txBody>
      </p:sp>
      <p:pic>
        <p:nvPicPr>
          <p:cNvPr id="82" name="Picture 81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EF52D165-0DEF-1C95-4C96-58EAAC5E2B4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7"/>
          <a:stretch/>
        </p:blipFill>
        <p:spPr>
          <a:xfrm>
            <a:off x="-21134" y="2174257"/>
            <a:ext cx="1995299" cy="2539323"/>
          </a:xfrm>
          <a:prstGeom prst="rect">
            <a:avLst/>
          </a:prstGeom>
        </p:spPr>
      </p:pic>
      <p:pic>
        <p:nvPicPr>
          <p:cNvPr id="84" name="Picture 83" descr="A person with a beard wearing a red and white headdress&#10;&#10;Description automatically generated with low confidence">
            <a:extLst>
              <a:ext uri="{FF2B5EF4-FFF2-40B4-BE49-F238E27FC236}">
                <a16:creationId xmlns:a16="http://schemas.microsoft.com/office/drawing/2014/main" id="{C65FC4E2-1F21-BD8A-E744-AB5C58A978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7" y="4937790"/>
            <a:ext cx="1985820" cy="2553196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B21FAF31-5361-9EA6-DBAC-379C66D64EB7}"/>
              </a:ext>
            </a:extLst>
          </p:cNvPr>
          <p:cNvSpPr txBox="1"/>
          <p:nvPr/>
        </p:nvSpPr>
        <p:spPr>
          <a:xfrm>
            <a:off x="2215959" y="2143614"/>
            <a:ext cx="4070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59"/>
            <a:r>
              <a:rPr lang="en-US" b="1" spc="-20" dirty="0">
                <a:solidFill>
                  <a:srgbClr val="FFFFFF"/>
                </a:solidFill>
                <a:latin typeface="Helvetica"/>
                <a:cs typeface="Helvetica"/>
              </a:rPr>
              <a:t>WLCOME</a:t>
            </a:r>
            <a:r>
              <a:rPr lang="en-US" b="1" spc="-4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b="1" spc="-66" dirty="0">
                <a:solidFill>
                  <a:srgbClr val="FFFFFF"/>
                </a:solidFill>
                <a:latin typeface="Helvetica"/>
                <a:cs typeface="Helvetica"/>
              </a:rPr>
              <a:t>MESSAGE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7C6DBD-0A69-82EB-0BFB-5EEBD13F3297}"/>
              </a:ext>
            </a:extLst>
          </p:cNvPr>
          <p:cNvSpPr/>
          <p:nvPr/>
        </p:nvSpPr>
        <p:spPr>
          <a:xfrm>
            <a:off x="3740150" y="5"/>
            <a:ext cx="509066" cy="108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DEBA5A-2C06-0A21-6CC7-F0282BD23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46" y="1515880"/>
            <a:ext cx="1367339" cy="1754507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9DDC43DD-8187-EA4A-B643-9381C1D9C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0510" y="4125709"/>
            <a:ext cx="1318618" cy="197792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700516" y="994545"/>
            <a:ext cx="6196320" cy="3280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" name="object 7"/>
          <p:cNvSpPr txBox="1"/>
          <p:nvPr/>
        </p:nvSpPr>
        <p:spPr>
          <a:xfrm>
            <a:off x="-5231408" y="982886"/>
            <a:ext cx="11884994" cy="748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76999"/>
            <a:r>
              <a:rPr sz="2228" b="1" spc="-51" dirty="0">
                <a:solidFill>
                  <a:srgbClr val="FFFFFF"/>
                </a:solidFill>
                <a:latin typeface="Helvetica"/>
                <a:cs typeface="Helvetica"/>
              </a:rPr>
              <a:t>SCIENTIFIC </a:t>
            </a:r>
            <a:r>
              <a:rPr sz="2228" b="1" spc="41" dirty="0">
                <a:solidFill>
                  <a:srgbClr val="FFFFFF"/>
                </a:solidFill>
                <a:latin typeface="Helvetica"/>
                <a:cs typeface="Helvetica"/>
              </a:rPr>
              <a:t>&amp; </a:t>
            </a:r>
            <a:r>
              <a:rPr sz="2228" b="1" spc="20" dirty="0">
                <a:solidFill>
                  <a:srgbClr val="FFFFFF"/>
                </a:solidFill>
                <a:latin typeface="Helvetica"/>
                <a:cs typeface="Helvetica"/>
              </a:rPr>
              <a:t>ORGANIZING</a:t>
            </a:r>
            <a:r>
              <a:rPr sz="2228" b="1" spc="96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2228" b="1" spc="-5" dirty="0">
                <a:solidFill>
                  <a:srgbClr val="FFFFFF"/>
                </a:solidFill>
                <a:latin typeface="Helvetica"/>
                <a:cs typeface="Helvetica"/>
              </a:rPr>
              <a:t>COMMITTEE:</a:t>
            </a:r>
            <a:endParaRPr sz="2228" dirty="0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endParaRPr sz="2633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9576" y="3220722"/>
            <a:ext cx="1072568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algn="ctr"/>
            <a:r>
              <a:rPr lang="en-US" sz="1400" b="1" spc="-25" dirty="0">
                <a:solidFill>
                  <a:srgbClr val="0359A3"/>
                </a:solidFill>
                <a:latin typeface="Dubai"/>
                <a:cs typeface="Dubai"/>
              </a:rPr>
              <a:t>DR. </a:t>
            </a:r>
            <a:r>
              <a:rPr sz="1400" b="1" spc="-25" dirty="0">
                <a:solidFill>
                  <a:srgbClr val="0359A3"/>
                </a:solidFill>
                <a:latin typeface="Dubai"/>
                <a:cs typeface="Dubai"/>
              </a:rPr>
              <a:t>S</a:t>
            </a:r>
            <a:r>
              <a:rPr sz="1400" b="1" spc="-142" dirty="0">
                <a:solidFill>
                  <a:srgbClr val="0359A3"/>
                </a:solidFill>
                <a:latin typeface="Dubai"/>
                <a:cs typeface="Dubai"/>
              </a:rPr>
              <a:t>A</a:t>
            </a:r>
            <a:r>
              <a:rPr sz="1400" b="1" dirty="0">
                <a:solidFill>
                  <a:srgbClr val="0359A3"/>
                </a:solidFill>
                <a:latin typeface="Dubai"/>
                <a:cs typeface="Dubai"/>
              </a:rPr>
              <a:t>T</a:t>
            </a:r>
            <a:r>
              <a:rPr sz="1400" b="1" spc="-142" dirty="0">
                <a:solidFill>
                  <a:srgbClr val="0359A3"/>
                </a:solidFill>
                <a:latin typeface="Dubai"/>
                <a:cs typeface="Dubai"/>
              </a:rPr>
              <a:t>T</a:t>
            </a:r>
            <a:r>
              <a:rPr sz="1400" b="1" dirty="0">
                <a:solidFill>
                  <a:srgbClr val="0359A3"/>
                </a:solidFill>
                <a:latin typeface="Dubai"/>
                <a:cs typeface="Dubai"/>
              </a:rPr>
              <a:t>AR</a:t>
            </a:r>
            <a:r>
              <a:rPr lang="en-US" sz="1400" b="1" dirty="0">
                <a:solidFill>
                  <a:srgbClr val="0359A3"/>
                </a:solidFill>
                <a:latin typeface="Dubai"/>
                <a:cs typeface="Dubai"/>
              </a:rPr>
              <a:t> ALSHRYDA</a:t>
            </a:r>
          </a:p>
          <a:p>
            <a:pPr marL="12859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UNITED ARAB EMIRATES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/>
              <a:ea typeface="+mn-ea"/>
              <a:cs typeface="Dubai"/>
            </a:endParaRPr>
          </a:p>
          <a:p>
            <a:pPr marL="12859" algn="ctr"/>
            <a:endParaRPr lang="en-US" sz="1400" dirty="0">
              <a:latin typeface="Dubai"/>
              <a:cs typeface="Duba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6577" y="5820910"/>
            <a:ext cx="1210043" cy="1039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DR. </a:t>
            </a:r>
            <a:r>
              <a:rPr sz="1519" b="1" dirty="0">
                <a:solidFill>
                  <a:srgbClr val="0359A3"/>
                </a:solidFill>
                <a:latin typeface="Dubai"/>
                <a:cs typeface="Dubai"/>
              </a:rPr>
              <a:t>MICHAEL</a:t>
            </a:r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 UGLOW</a:t>
            </a:r>
          </a:p>
          <a:p>
            <a:pPr marL="12859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UNITED ARAB EMIRATES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/>
              <a:ea typeface="+mn-ea"/>
              <a:cs typeface="Dubai"/>
            </a:endParaRPr>
          </a:p>
          <a:p>
            <a:pPr marL="12859" algn="ctr"/>
            <a:endParaRPr sz="1519" dirty="0">
              <a:latin typeface="Dubai"/>
              <a:cs typeface="Duba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6921" y="8451996"/>
            <a:ext cx="1305768" cy="636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519" b="1" spc="-5" dirty="0">
                <a:solidFill>
                  <a:srgbClr val="0359A3"/>
                </a:solidFill>
                <a:latin typeface="Dubai"/>
                <a:cs typeface="Dubai"/>
              </a:rPr>
              <a:t>DR. </a:t>
            </a:r>
            <a:r>
              <a:rPr sz="1519" b="1" spc="-5" dirty="0">
                <a:solidFill>
                  <a:srgbClr val="0359A3"/>
                </a:solidFill>
                <a:latin typeface="Dubai"/>
                <a:cs typeface="Dubai"/>
              </a:rPr>
              <a:t>SALEH</a:t>
            </a:r>
            <a:r>
              <a:rPr sz="1519" b="1" spc="-81" dirty="0">
                <a:solidFill>
                  <a:srgbClr val="0359A3"/>
                </a:solidFill>
                <a:latin typeface="Dubai"/>
                <a:cs typeface="Dubai"/>
              </a:rPr>
              <a:t> </a:t>
            </a:r>
            <a:r>
              <a:rPr sz="1519" b="1" spc="-5" dirty="0">
                <a:solidFill>
                  <a:srgbClr val="0359A3"/>
                </a:solidFill>
                <a:latin typeface="Dubai"/>
                <a:cs typeface="Dubai"/>
              </a:rPr>
              <a:t>ALSEIFI</a:t>
            </a:r>
            <a:endParaRPr lang="en-US" sz="1519" b="1" spc="-5" dirty="0">
              <a:solidFill>
                <a:srgbClr val="0359A3"/>
              </a:solidFill>
              <a:latin typeface="Dubai"/>
              <a:cs typeface="Dubai"/>
            </a:endParaRPr>
          </a:p>
          <a:p>
            <a:pPr algn="ctr">
              <a:lnSpc>
                <a:spcPct val="100000"/>
              </a:lnSpc>
            </a:pPr>
            <a:r>
              <a:rPr lang="en-GB" sz="1100" b="1" spc="-5" dirty="0">
                <a:solidFill>
                  <a:srgbClr val="0359A3"/>
                </a:solidFill>
                <a:latin typeface="Dubai"/>
                <a:cs typeface="Dubai"/>
              </a:rPr>
              <a:t>KUWAIT</a:t>
            </a:r>
            <a:endParaRPr lang="en-US" sz="1100" dirty="0">
              <a:latin typeface="Dubai"/>
              <a:cs typeface="Duba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10091" y="5820910"/>
            <a:ext cx="1337962" cy="1273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19" b="1" spc="-137" dirty="0">
                <a:solidFill>
                  <a:srgbClr val="0359A3"/>
                </a:solidFill>
                <a:latin typeface="Dubai"/>
                <a:cs typeface="Dubai"/>
              </a:rPr>
              <a:t>PROF.  </a:t>
            </a:r>
            <a:r>
              <a:rPr sz="1519" b="1" spc="-137" dirty="0">
                <a:solidFill>
                  <a:srgbClr val="0359A3"/>
                </a:solidFill>
                <a:latin typeface="Dubai"/>
                <a:cs typeface="Dubai"/>
              </a:rPr>
              <a:t>A</a:t>
            </a:r>
            <a:r>
              <a:rPr sz="1519" b="1" dirty="0">
                <a:solidFill>
                  <a:srgbClr val="0359A3"/>
                </a:solidFill>
                <a:latin typeface="Dubai"/>
                <a:cs typeface="Dubai"/>
              </a:rPr>
              <a:t>YMAN</a:t>
            </a:r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 JAWADI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5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KINGDOM OF SAUDI ARABIA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/>
              <a:ea typeface="+mn-ea"/>
              <a:cs typeface="Dubai"/>
            </a:endParaRPr>
          </a:p>
          <a:p>
            <a:pPr marL="12859" algn="ctr"/>
            <a:endParaRPr lang="en-US" sz="1519" b="1" dirty="0">
              <a:solidFill>
                <a:srgbClr val="0359A3"/>
              </a:solidFill>
              <a:latin typeface="Dubai"/>
              <a:cs typeface="Dubai"/>
            </a:endParaRPr>
          </a:p>
          <a:p>
            <a:pPr marL="12859" algn="ctr"/>
            <a:endParaRPr sz="1519" dirty="0">
              <a:latin typeface="Dubai"/>
              <a:cs typeface="Duba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67405" y="8451996"/>
            <a:ext cx="1623334" cy="870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19" b="1" spc="-5" dirty="0">
                <a:solidFill>
                  <a:srgbClr val="0359A3"/>
                </a:solidFill>
                <a:latin typeface="Dubai"/>
                <a:cs typeface="Dubai"/>
              </a:rPr>
              <a:t>DR. </a:t>
            </a:r>
            <a:r>
              <a:rPr sz="1519" b="1" spc="-5" dirty="0">
                <a:solidFill>
                  <a:srgbClr val="0359A3"/>
                </a:solidFill>
                <a:latin typeface="Dubai"/>
                <a:cs typeface="Dubai"/>
              </a:rPr>
              <a:t>CHRISTIANA</a:t>
            </a:r>
            <a:r>
              <a:rPr lang="en-US" sz="1519" b="1" spc="-5" dirty="0">
                <a:solidFill>
                  <a:srgbClr val="0359A3"/>
                </a:solidFill>
                <a:latin typeface="Dubai"/>
                <a:cs typeface="Dubai"/>
              </a:rPr>
              <a:t> SAVVIDOU</a:t>
            </a:r>
          </a:p>
          <a:p>
            <a:pPr marL="12859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UNITED ARAB EMIRATES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/>
              <a:ea typeface="+mn-ea"/>
              <a:cs typeface="Dubai"/>
            </a:endParaRPr>
          </a:p>
          <a:p>
            <a:pPr marL="12859" algn="ctr"/>
            <a:endParaRPr sz="1519" dirty="0">
              <a:latin typeface="Dubai"/>
              <a:cs typeface="Duba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51962" y="3220722"/>
            <a:ext cx="1281337" cy="1039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DR. </a:t>
            </a:r>
            <a:r>
              <a:rPr sz="1519" b="1" dirty="0">
                <a:solidFill>
                  <a:srgbClr val="0359A3"/>
                </a:solidFill>
                <a:latin typeface="Dubai"/>
                <a:cs typeface="Dubai"/>
              </a:rPr>
              <a:t>IBRAR</a:t>
            </a:r>
            <a:r>
              <a:rPr sz="1519" b="1" spc="-101" dirty="0">
                <a:solidFill>
                  <a:srgbClr val="0359A3"/>
                </a:solidFill>
                <a:latin typeface="Dubai"/>
                <a:cs typeface="Dubai"/>
              </a:rPr>
              <a:t> </a:t>
            </a:r>
            <a:r>
              <a:rPr sz="1519" b="1" dirty="0">
                <a:solidFill>
                  <a:srgbClr val="0359A3"/>
                </a:solidFill>
                <a:latin typeface="Dubai"/>
                <a:cs typeface="Dubai"/>
              </a:rPr>
              <a:t>MAJID</a:t>
            </a:r>
            <a:endParaRPr lang="en-US" sz="1519" b="1" dirty="0">
              <a:solidFill>
                <a:srgbClr val="0359A3"/>
              </a:solidFill>
              <a:latin typeface="Dubai"/>
              <a:cs typeface="Dubai"/>
            </a:endParaRPr>
          </a:p>
          <a:p>
            <a:pPr marL="12859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UNITED ARAB EMIRATES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/>
              <a:ea typeface="+mn-ea"/>
              <a:cs typeface="Dubai"/>
            </a:endParaRPr>
          </a:p>
          <a:p>
            <a:pPr algn="ctr">
              <a:lnSpc>
                <a:spcPct val="100000"/>
              </a:lnSpc>
            </a:pPr>
            <a:endParaRPr sz="1519" dirty="0">
              <a:latin typeface="Dubai"/>
              <a:cs typeface="Duba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17153" y="5820910"/>
            <a:ext cx="1278856" cy="652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algn="ctr"/>
            <a:r>
              <a:rPr lang="en-US" sz="1519" b="1" spc="-15" dirty="0">
                <a:solidFill>
                  <a:srgbClr val="0359A3"/>
                </a:solidFill>
                <a:latin typeface="Dubai"/>
                <a:cs typeface="Dubai"/>
              </a:rPr>
              <a:t>PROF. </a:t>
            </a:r>
            <a:r>
              <a:rPr sz="1519" b="1" spc="-15" dirty="0">
                <a:solidFill>
                  <a:srgbClr val="0359A3"/>
                </a:solidFill>
                <a:latin typeface="Dubai"/>
                <a:cs typeface="Dubai"/>
              </a:rPr>
              <a:t>G</a:t>
            </a:r>
            <a:r>
              <a:rPr sz="1519" b="1" dirty="0">
                <a:solidFill>
                  <a:srgbClr val="0359A3"/>
                </a:solidFill>
                <a:latin typeface="Dubai"/>
                <a:cs typeface="Dubai"/>
              </a:rPr>
              <a:t>AMAL</a:t>
            </a:r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 HOSNY</a:t>
            </a:r>
          </a:p>
          <a:p>
            <a:pPr marL="12859" algn="ctr"/>
            <a:r>
              <a:rPr lang="en-US" sz="1100" b="1" dirty="0">
                <a:solidFill>
                  <a:srgbClr val="0359A3"/>
                </a:solidFill>
                <a:latin typeface="Dubai"/>
                <a:cs typeface="Dubai"/>
              </a:rPr>
              <a:t>EGYPT</a:t>
            </a:r>
            <a:endParaRPr sz="1100" dirty="0">
              <a:latin typeface="Dubai"/>
              <a:cs typeface="Duba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35069" y="8451996"/>
            <a:ext cx="1360940" cy="1273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DR. </a:t>
            </a:r>
            <a:r>
              <a:rPr sz="1519" b="1" dirty="0">
                <a:solidFill>
                  <a:srgbClr val="0359A3"/>
                </a:solidFill>
                <a:latin typeface="Dubai"/>
                <a:cs typeface="Dubai"/>
              </a:rPr>
              <a:t>SIMONE</a:t>
            </a:r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 BATTIBUGLI</a:t>
            </a:r>
          </a:p>
          <a:p>
            <a:pPr marL="12859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UNITED ARAB EMIRATES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/>
              <a:ea typeface="+mn-ea"/>
              <a:cs typeface="Dubai"/>
            </a:endParaRPr>
          </a:p>
          <a:p>
            <a:pPr marL="12859" algn="ctr"/>
            <a:endParaRPr lang="en-US" sz="1519" b="1" dirty="0">
              <a:solidFill>
                <a:srgbClr val="0359A3"/>
              </a:solidFill>
              <a:latin typeface="Dubai"/>
              <a:cs typeface="Dubai"/>
            </a:endParaRPr>
          </a:p>
          <a:p>
            <a:pPr marL="12859" algn="ctr"/>
            <a:endParaRPr sz="1519" dirty="0">
              <a:latin typeface="Dubai"/>
              <a:cs typeface="Duba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15507" y="3220722"/>
            <a:ext cx="1048767" cy="1039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DR. </a:t>
            </a:r>
            <a:r>
              <a:rPr sz="1519" b="1" dirty="0">
                <a:solidFill>
                  <a:srgbClr val="0359A3"/>
                </a:solidFill>
                <a:latin typeface="Dubai"/>
                <a:cs typeface="Dubai"/>
              </a:rPr>
              <a:t>MA</a:t>
            </a:r>
            <a:r>
              <a:rPr sz="1519" b="1" spc="-25" dirty="0">
                <a:solidFill>
                  <a:srgbClr val="0359A3"/>
                </a:solidFill>
                <a:latin typeface="Dubai"/>
                <a:cs typeface="Dubai"/>
              </a:rPr>
              <a:t>R</a:t>
            </a:r>
            <a:r>
              <a:rPr sz="1519" b="1" dirty="0">
                <a:solidFill>
                  <a:srgbClr val="0359A3"/>
                </a:solidFill>
                <a:latin typeface="Dubai"/>
                <a:cs typeface="Dubai"/>
              </a:rPr>
              <a:t>C</a:t>
            </a:r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 SINCLAIR</a:t>
            </a:r>
          </a:p>
          <a:p>
            <a:pPr marL="12859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UNITED ARAB EMIRATES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/>
              <a:ea typeface="+mn-ea"/>
              <a:cs typeface="Dubai"/>
            </a:endParaRPr>
          </a:p>
          <a:p>
            <a:pPr marL="12859" algn="ctr"/>
            <a:endParaRPr sz="1519" dirty="0">
              <a:latin typeface="Dubai"/>
              <a:cs typeface="Duba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93660" y="5820910"/>
            <a:ext cx="1364477" cy="652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algn="ctr"/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DR. </a:t>
            </a:r>
            <a:r>
              <a:rPr sz="1519" b="1" dirty="0">
                <a:solidFill>
                  <a:srgbClr val="0359A3"/>
                </a:solidFill>
                <a:latin typeface="Dubai"/>
                <a:cs typeface="Dubai"/>
              </a:rPr>
              <a:t>IFTIKHAR</a:t>
            </a:r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 MUKHTAR </a:t>
            </a:r>
            <a:r>
              <a:rPr lang="en-US" sz="1100" b="1" dirty="0">
                <a:solidFill>
                  <a:srgbClr val="0359A3"/>
                </a:solidFill>
                <a:latin typeface="Dubai"/>
                <a:cs typeface="Dubai"/>
              </a:rPr>
              <a:t>BAHRAIN</a:t>
            </a:r>
            <a:endParaRPr sz="1519" dirty="0">
              <a:latin typeface="Dubai"/>
              <a:cs typeface="Duba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54534" y="1650628"/>
            <a:ext cx="1324322" cy="13786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" name="object 44"/>
          <p:cNvSpPr/>
          <p:nvPr/>
        </p:nvSpPr>
        <p:spPr>
          <a:xfrm>
            <a:off x="754538" y="1577725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3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" name="object 45"/>
          <p:cNvSpPr/>
          <p:nvPr/>
        </p:nvSpPr>
        <p:spPr>
          <a:xfrm>
            <a:off x="790541" y="4168995"/>
            <a:ext cx="1324322" cy="14515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" name="object 46"/>
          <p:cNvSpPr/>
          <p:nvPr/>
        </p:nvSpPr>
        <p:spPr>
          <a:xfrm>
            <a:off x="790545" y="4168992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2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" name="object 47"/>
          <p:cNvSpPr/>
          <p:nvPr/>
        </p:nvSpPr>
        <p:spPr>
          <a:xfrm>
            <a:off x="790541" y="6771433"/>
            <a:ext cx="1324322" cy="14515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" name="object 48"/>
          <p:cNvSpPr/>
          <p:nvPr/>
        </p:nvSpPr>
        <p:spPr>
          <a:xfrm>
            <a:off x="790545" y="6771429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2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" name="object 50"/>
          <p:cNvSpPr/>
          <p:nvPr/>
        </p:nvSpPr>
        <p:spPr>
          <a:xfrm>
            <a:off x="3880906" y="1577725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3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" name="object 51"/>
          <p:cNvSpPr/>
          <p:nvPr/>
        </p:nvSpPr>
        <p:spPr>
          <a:xfrm>
            <a:off x="3916918" y="4168995"/>
            <a:ext cx="1324309" cy="14515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" name="object 52"/>
          <p:cNvSpPr/>
          <p:nvPr/>
        </p:nvSpPr>
        <p:spPr>
          <a:xfrm>
            <a:off x="3916913" y="4168992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2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" name="object 53"/>
          <p:cNvSpPr/>
          <p:nvPr/>
        </p:nvSpPr>
        <p:spPr>
          <a:xfrm>
            <a:off x="3916918" y="6771433"/>
            <a:ext cx="1324309" cy="145153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" name="object 54"/>
          <p:cNvSpPr/>
          <p:nvPr/>
        </p:nvSpPr>
        <p:spPr>
          <a:xfrm>
            <a:off x="3916913" y="6771429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2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" name="object 55"/>
          <p:cNvSpPr/>
          <p:nvPr/>
        </p:nvSpPr>
        <p:spPr>
          <a:xfrm>
            <a:off x="2399274" y="1577724"/>
            <a:ext cx="1186506" cy="14515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" name="object 56"/>
          <p:cNvSpPr/>
          <p:nvPr/>
        </p:nvSpPr>
        <p:spPr>
          <a:xfrm>
            <a:off x="2330372" y="1577725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3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" name="object 57"/>
          <p:cNvSpPr/>
          <p:nvPr/>
        </p:nvSpPr>
        <p:spPr>
          <a:xfrm>
            <a:off x="2366374" y="4168995"/>
            <a:ext cx="1324322" cy="145153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" name="object 58"/>
          <p:cNvSpPr/>
          <p:nvPr/>
        </p:nvSpPr>
        <p:spPr>
          <a:xfrm>
            <a:off x="2366379" y="4168992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2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" name="object 59"/>
          <p:cNvSpPr/>
          <p:nvPr/>
        </p:nvSpPr>
        <p:spPr>
          <a:xfrm>
            <a:off x="2366374" y="6771433"/>
            <a:ext cx="1324322" cy="14515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" name="object 60"/>
          <p:cNvSpPr/>
          <p:nvPr/>
        </p:nvSpPr>
        <p:spPr>
          <a:xfrm>
            <a:off x="2366379" y="6771429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2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" name="object 61"/>
          <p:cNvSpPr/>
          <p:nvPr/>
        </p:nvSpPr>
        <p:spPr>
          <a:xfrm>
            <a:off x="5456743" y="1577724"/>
            <a:ext cx="1324309" cy="145153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" name="object 62"/>
          <p:cNvSpPr/>
          <p:nvPr/>
        </p:nvSpPr>
        <p:spPr>
          <a:xfrm>
            <a:off x="5456740" y="1577725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3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" name="object 64"/>
          <p:cNvSpPr/>
          <p:nvPr/>
        </p:nvSpPr>
        <p:spPr>
          <a:xfrm>
            <a:off x="5492747" y="4168992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2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5" name="object 65"/>
          <p:cNvSpPr/>
          <p:nvPr/>
        </p:nvSpPr>
        <p:spPr>
          <a:xfrm>
            <a:off x="5492750" y="6832181"/>
            <a:ext cx="1324309" cy="139078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6" name="object 66"/>
          <p:cNvSpPr/>
          <p:nvPr/>
        </p:nvSpPr>
        <p:spPr>
          <a:xfrm>
            <a:off x="5492747" y="6771429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2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7" name="object 67"/>
          <p:cNvSpPr txBox="1"/>
          <p:nvPr/>
        </p:nvSpPr>
        <p:spPr>
          <a:xfrm>
            <a:off x="5620419" y="8451996"/>
            <a:ext cx="1069174" cy="636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algn="ctr"/>
            <a:r>
              <a:rPr lang="en-US" sz="1519" b="1" spc="-5" dirty="0">
                <a:solidFill>
                  <a:srgbClr val="0359A3"/>
                </a:solidFill>
                <a:latin typeface="Dubai"/>
                <a:cs typeface="Dubai"/>
              </a:rPr>
              <a:t>PROF. </a:t>
            </a:r>
            <a:r>
              <a:rPr sz="1519" b="1" spc="-5" dirty="0">
                <a:solidFill>
                  <a:srgbClr val="0359A3"/>
                </a:solidFill>
                <a:latin typeface="Dubai"/>
                <a:cs typeface="Dubai"/>
              </a:rPr>
              <a:t>LAS</a:t>
            </a:r>
            <a:r>
              <a:rPr sz="1519" b="1" spc="-81" dirty="0">
                <a:solidFill>
                  <a:srgbClr val="0359A3"/>
                </a:solidFill>
                <a:latin typeface="Dubai"/>
                <a:cs typeface="Dubai"/>
              </a:rPr>
              <a:t> </a:t>
            </a:r>
            <a:r>
              <a:rPr sz="1519" b="1" spc="-10" dirty="0">
                <a:solidFill>
                  <a:srgbClr val="0359A3"/>
                </a:solidFill>
                <a:latin typeface="Dubai"/>
                <a:cs typeface="Dubai"/>
              </a:rPr>
              <a:t>HWAIZI</a:t>
            </a:r>
            <a:endParaRPr lang="en-US" sz="1519" b="1" spc="-10" dirty="0">
              <a:solidFill>
                <a:srgbClr val="0359A3"/>
              </a:solidFill>
              <a:latin typeface="Dubai"/>
              <a:cs typeface="Dubai"/>
            </a:endParaRPr>
          </a:p>
          <a:p>
            <a:pPr marL="12859" algn="ctr"/>
            <a:r>
              <a:rPr lang="en-GB" sz="1100" b="1" spc="-10" dirty="0">
                <a:solidFill>
                  <a:srgbClr val="0359A3"/>
                </a:solidFill>
                <a:latin typeface="Dubai"/>
                <a:cs typeface="Dubai"/>
              </a:rPr>
              <a:t>IRAQ</a:t>
            </a:r>
            <a:endParaRPr sz="1100" dirty="0">
              <a:latin typeface="Dubai"/>
              <a:cs typeface="Duba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090788" y="10817880"/>
            <a:ext cx="571015" cy="22864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" name="object 73"/>
          <p:cNvSpPr/>
          <p:nvPr/>
        </p:nvSpPr>
        <p:spPr>
          <a:xfrm>
            <a:off x="6814990" y="8506366"/>
            <a:ext cx="847367" cy="1903039"/>
          </a:xfrm>
          <a:custGeom>
            <a:avLst/>
            <a:gdLst/>
            <a:ahLst/>
            <a:cxnLst/>
            <a:rect l="l" t="t" r="r" b="b"/>
            <a:pathLst>
              <a:path w="836930" h="1879600">
                <a:moveTo>
                  <a:pt x="836384" y="1750469"/>
                </a:moveTo>
                <a:lnTo>
                  <a:pt x="836384" y="1452042"/>
                </a:lnTo>
                <a:lnTo>
                  <a:pt x="815167" y="1473200"/>
                </a:lnTo>
                <a:lnTo>
                  <a:pt x="769040" y="1536700"/>
                </a:lnTo>
                <a:lnTo>
                  <a:pt x="749151" y="1574800"/>
                </a:lnTo>
                <a:lnTo>
                  <a:pt x="731891" y="1625600"/>
                </a:lnTo>
                <a:lnTo>
                  <a:pt x="717641" y="1676400"/>
                </a:lnTo>
                <a:lnTo>
                  <a:pt x="706787" y="1739900"/>
                </a:lnTo>
                <a:lnTo>
                  <a:pt x="699711" y="1803400"/>
                </a:lnTo>
                <a:lnTo>
                  <a:pt x="696798" y="1879600"/>
                </a:lnTo>
                <a:lnTo>
                  <a:pt x="747464" y="1841500"/>
                </a:lnTo>
                <a:lnTo>
                  <a:pt x="790066" y="1803400"/>
                </a:lnTo>
                <a:lnTo>
                  <a:pt x="825285" y="1765300"/>
                </a:lnTo>
                <a:lnTo>
                  <a:pt x="836384" y="1750469"/>
                </a:lnTo>
              </a:path>
              <a:path w="836930" h="1879600">
                <a:moveTo>
                  <a:pt x="394665" y="1092200"/>
                </a:moveTo>
                <a:lnTo>
                  <a:pt x="367073" y="1104900"/>
                </a:lnTo>
                <a:lnTo>
                  <a:pt x="339806" y="1130300"/>
                </a:lnTo>
                <a:lnTo>
                  <a:pt x="313247" y="1143000"/>
                </a:lnTo>
                <a:lnTo>
                  <a:pt x="287779" y="1181100"/>
                </a:lnTo>
                <a:lnTo>
                  <a:pt x="263785" y="1206500"/>
                </a:lnTo>
                <a:lnTo>
                  <a:pt x="241650" y="1244600"/>
                </a:lnTo>
                <a:lnTo>
                  <a:pt x="221757" y="1282700"/>
                </a:lnTo>
                <a:lnTo>
                  <a:pt x="204489" y="1333500"/>
                </a:lnTo>
                <a:lnTo>
                  <a:pt x="190230" y="1384300"/>
                </a:lnTo>
                <a:lnTo>
                  <a:pt x="179364" y="1447800"/>
                </a:lnTo>
                <a:lnTo>
                  <a:pt x="172273" y="1511300"/>
                </a:lnTo>
                <a:lnTo>
                  <a:pt x="169341" y="1587500"/>
                </a:lnTo>
                <a:lnTo>
                  <a:pt x="220005" y="1549400"/>
                </a:lnTo>
                <a:lnTo>
                  <a:pt x="262605" y="1511300"/>
                </a:lnTo>
                <a:lnTo>
                  <a:pt x="297822" y="1473200"/>
                </a:lnTo>
                <a:lnTo>
                  <a:pt x="326336" y="1435100"/>
                </a:lnTo>
                <a:lnTo>
                  <a:pt x="348825" y="1409700"/>
                </a:lnTo>
                <a:lnTo>
                  <a:pt x="365971" y="1371600"/>
                </a:lnTo>
                <a:lnTo>
                  <a:pt x="378451" y="1333500"/>
                </a:lnTo>
                <a:lnTo>
                  <a:pt x="386946" y="1295400"/>
                </a:lnTo>
                <a:lnTo>
                  <a:pt x="392135" y="1257300"/>
                </a:lnTo>
                <a:lnTo>
                  <a:pt x="394698" y="1206500"/>
                </a:lnTo>
                <a:lnTo>
                  <a:pt x="395315" y="1155700"/>
                </a:lnTo>
                <a:lnTo>
                  <a:pt x="394665" y="1092200"/>
                </a:lnTo>
              </a:path>
              <a:path w="836930" h="1879600">
                <a:moveTo>
                  <a:pt x="575729" y="863600"/>
                </a:moveTo>
                <a:lnTo>
                  <a:pt x="538048" y="914400"/>
                </a:lnTo>
                <a:lnTo>
                  <a:pt x="506491" y="977900"/>
                </a:lnTo>
                <a:lnTo>
                  <a:pt x="494425" y="1016000"/>
                </a:lnTo>
                <a:lnTo>
                  <a:pt x="485592" y="1054100"/>
                </a:lnTo>
                <a:lnTo>
                  <a:pt x="480557" y="1092200"/>
                </a:lnTo>
                <a:lnTo>
                  <a:pt x="479888" y="1143000"/>
                </a:lnTo>
                <a:lnTo>
                  <a:pt x="484151" y="1193800"/>
                </a:lnTo>
                <a:lnTo>
                  <a:pt x="493914" y="1257300"/>
                </a:lnTo>
                <a:lnTo>
                  <a:pt x="509743" y="1320800"/>
                </a:lnTo>
                <a:lnTo>
                  <a:pt x="532206" y="1397000"/>
                </a:lnTo>
                <a:lnTo>
                  <a:pt x="520839" y="1409700"/>
                </a:lnTo>
                <a:lnTo>
                  <a:pt x="656478" y="1409700"/>
                </a:lnTo>
                <a:lnTo>
                  <a:pt x="704323" y="1397000"/>
                </a:lnTo>
                <a:lnTo>
                  <a:pt x="746179" y="1397000"/>
                </a:lnTo>
                <a:lnTo>
                  <a:pt x="783348" y="1384300"/>
                </a:lnTo>
                <a:lnTo>
                  <a:pt x="817130" y="1371600"/>
                </a:lnTo>
                <a:lnTo>
                  <a:pt x="832979" y="1358900"/>
                </a:lnTo>
                <a:lnTo>
                  <a:pt x="562076" y="1358900"/>
                </a:lnTo>
                <a:lnTo>
                  <a:pt x="590486" y="1308100"/>
                </a:lnTo>
                <a:lnTo>
                  <a:pt x="612872" y="1257300"/>
                </a:lnTo>
                <a:lnTo>
                  <a:pt x="629430" y="1219200"/>
                </a:lnTo>
                <a:lnTo>
                  <a:pt x="640357" y="1181100"/>
                </a:lnTo>
                <a:lnTo>
                  <a:pt x="645851" y="1143000"/>
                </a:lnTo>
                <a:lnTo>
                  <a:pt x="646108" y="1104900"/>
                </a:lnTo>
                <a:lnTo>
                  <a:pt x="641324" y="1066800"/>
                </a:lnTo>
                <a:lnTo>
                  <a:pt x="631698" y="1016000"/>
                </a:lnTo>
                <a:lnTo>
                  <a:pt x="617425" y="965200"/>
                </a:lnTo>
                <a:lnTo>
                  <a:pt x="598703" y="914400"/>
                </a:lnTo>
                <a:lnTo>
                  <a:pt x="575729" y="863600"/>
                </a:lnTo>
              </a:path>
              <a:path w="836930" h="1879600">
                <a:moveTo>
                  <a:pt x="562076" y="1358900"/>
                </a:moveTo>
                <a:lnTo>
                  <a:pt x="832979" y="1358900"/>
                </a:lnTo>
              </a:path>
              <a:path w="836930" h="1879600">
                <a:moveTo>
                  <a:pt x="832979" y="1358900"/>
                </a:moveTo>
                <a:lnTo>
                  <a:pt x="562076" y="1358900"/>
                </a:lnTo>
              </a:path>
              <a:path w="836930" h="1879600">
                <a:moveTo>
                  <a:pt x="836384" y="1356171"/>
                </a:moveTo>
                <a:lnTo>
                  <a:pt x="836384" y="1182453"/>
                </a:lnTo>
                <a:lnTo>
                  <a:pt x="799814" y="1193800"/>
                </a:lnTo>
                <a:lnTo>
                  <a:pt x="756902" y="1206500"/>
                </a:lnTo>
                <a:lnTo>
                  <a:pt x="711841" y="1231900"/>
                </a:lnTo>
                <a:lnTo>
                  <a:pt x="664462" y="1270000"/>
                </a:lnTo>
                <a:lnTo>
                  <a:pt x="614597" y="1308100"/>
                </a:lnTo>
                <a:lnTo>
                  <a:pt x="562076" y="1358900"/>
                </a:lnTo>
                <a:lnTo>
                  <a:pt x="832979" y="1358900"/>
                </a:lnTo>
                <a:lnTo>
                  <a:pt x="836384" y="1356171"/>
                </a:lnTo>
              </a:path>
              <a:path w="836930" h="1879600">
                <a:moveTo>
                  <a:pt x="494220" y="876300"/>
                </a:moveTo>
                <a:lnTo>
                  <a:pt x="339051" y="876300"/>
                </a:lnTo>
                <a:lnTo>
                  <a:pt x="302945" y="889000"/>
                </a:lnTo>
                <a:lnTo>
                  <a:pt x="265302" y="901700"/>
                </a:lnTo>
                <a:lnTo>
                  <a:pt x="225993" y="914400"/>
                </a:lnTo>
                <a:lnTo>
                  <a:pt x="184891" y="939800"/>
                </a:lnTo>
                <a:lnTo>
                  <a:pt x="141868" y="965200"/>
                </a:lnTo>
                <a:lnTo>
                  <a:pt x="96797" y="1003300"/>
                </a:lnTo>
                <a:lnTo>
                  <a:pt x="49550" y="1054100"/>
                </a:lnTo>
                <a:lnTo>
                  <a:pt x="0" y="1104900"/>
                </a:lnTo>
                <a:lnTo>
                  <a:pt x="171939" y="1104900"/>
                </a:lnTo>
                <a:lnTo>
                  <a:pt x="214877" y="1092200"/>
                </a:lnTo>
                <a:lnTo>
                  <a:pt x="252881" y="1092200"/>
                </a:lnTo>
                <a:lnTo>
                  <a:pt x="287300" y="1079500"/>
                </a:lnTo>
                <a:lnTo>
                  <a:pt x="319487" y="1054100"/>
                </a:lnTo>
                <a:lnTo>
                  <a:pt x="350792" y="1028700"/>
                </a:lnTo>
                <a:lnTo>
                  <a:pt x="382567" y="1003300"/>
                </a:lnTo>
                <a:lnTo>
                  <a:pt x="416162" y="965200"/>
                </a:lnTo>
                <a:lnTo>
                  <a:pt x="452930" y="927100"/>
                </a:lnTo>
                <a:lnTo>
                  <a:pt x="494220" y="876300"/>
                </a:lnTo>
              </a:path>
              <a:path w="836930" h="1879600">
                <a:moveTo>
                  <a:pt x="664146" y="698500"/>
                </a:moveTo>
                <a:lnTo>
                  <a:pt x="697724" y="749300"/>
                </a:lnTo>
                <a:lnTo>
                  <a:pt x="726745" y="787400"/>
                </a:lnTo>
                <a:lnTo>
                  <a:pt x="755942" y="812800"/>
                </a:lnTo>
                <a:lnTo>
                  <a:pt x="833785" y="838200"/>
                </a:lnTo>
                <a:lnTo>
                  <a:pt x="836384" y="838768"/>
                </a:lnTo>
                <a:lnTo>
                  <a:pt x="836384" y="768937"/>
                </a:lnTo>
                <a:lnTo>
                  <a:pt x="828603" y="762000"/>
                </a:lnTo>
                <a:lnTo>
                  <a:pt x="788874" y="736600"/>
                </a:lnTo>
                <a:lnTo>
                  <a:pt x="735017" y="723900"/>
                </a:lnTo>
                <a:lnTo>
                  <a:pt x="664146" y="698500"/>
                </a:lnTo>
              </a:path>
              <a:path w="836930" h="1879600">
                <a:moveTo>
                  <a:pt x="80048" y="406400"/>
                </a:moveTo>
                <a:lnTo>
                  <a:pt x="114371" y="457200"/>
                </a:lnTo>
                <a:lnTo>
                  <a:pt x="145403" y="508000"/>
                </a:lnTo>
                <a:lnTo>
                  <a:pt x="174321" y="546100"/>
                </a:lnTo>
                <a:lnTo>
                  <a:pt x="202300" y="584200"/>
                </a:lnTo>
                <a:lnTo>
                  <a:pt x="260145" y="635000"/>
                </a:lnTo>
                <a:lnTo>
                  <a:pt x="292362" y="660400"/>
                </a:lnTo>
                <a:lnTo>
                  <a:pt x="328343" y="673100"/>
                </a:lnTo>
                <a:lnTo>
                  <a:pt x="369264" y="685800"/>
                </a:lnTo>
                <a:lnTo>
                  <a:pt x="416301" y="698500"/>
                </a:lnTo>
                <a:lnTo>
                  <a:pt x="470629" y="698500"/>
                </a:lnTo>
                <a:lnTo>
                  <a:pt x="533425" y="711200"/>
                </a:lnTo>
                <a:lnTo>
                  <a:pt x="520359" y="685800"/>
                </a:lnTo>
                <a:lnTo>
                  <a:pt x="505250" y="660400"/>
                </a:lnTo>
                <a:lnTo>
                  <a:pt x="487365" y="622300"/>
                </a:lnTo>
                <a:lnTo>
                  <a:pt x="465966" y="596900"/>
                </a:lnTo>
                <a:lnTo>
                  <a:pt x="440319" y="571500"/>
                </a:lnTo>
                <a:lnTo>
                  <a:pt x="409687" y="533400"/>
                </a:lnTo>
                <a:lnTo>
                  <a:pt x="373336" y="508000"/>
                </a:lnTo>
                <a:lnTo>
                  <a:pt x="330531" y="482600"/>
                </a:lnTo>
                <a:lnTo>
                  <a:pt x="280534" y="457200"/>
                </a:lnTo>
                <a:lnTo>
                  <a:pt x="222612" y="444500"/>
                </a:lnTo>
                <a:lnTo>
                  <a:pt x="156028" y="419100"/>
                </a:lnTo>
                <a:lnTo>
                  <a:pt x="80048" y="406400"/>
                </a:lnTo>
              </a:path>
              <a:path w="836930" h="1879600">
                <a:moveTo>
                  <a:pt x="673519" y="495300"/>
                </a:moveTo>
                <a:lnTo>
                  <a:pt x="687156" y="558800"/>
                </a:lnTo>
                <a:lnTo>
                  <a:pt x="701849" y="609600"/>
                </a:lnTo>
                <a:lnTo>
                  <a:pt x="747402" y="660400"/>
                </a:lnTo>
                <a:lnTo>
                  <a:pt x="784758" y="685800"/>
                </a:lnTo>
                <a:lnTo>
                  <a:pt x="836167" y="711200"/>
                </a:lnTo>
                <a:lnTo>
                  <a:pt x="832658" y="685800"/>
                </a:lnTo>
                <a:lnTo>
                  <a:pt x="823810" y="647700"/>
                </a:lnTo>
                <a:lnTo>
                  <a:pt x="806550" y="609600"/>
                </a:lnTo>
                <a:lnTo>
                  <a:pt x="777798" y="571500"/>
                </a:lnTo>
                <a:lnTo>
                  <a:pt x="734480" y="533400"/>
                </a:lnTo>
                <a:lnTo>
                  <a:pt x="673519" y="495300"/>
                </a:lnTo>
              </a:path>
              <a:path w="836930" h="1879600">
                <a:moveTo>
                  <a:pt x="611149" y="88900"/>
                </a:moveTo>
                <a:lnTo>
                  <a:pt x="576799" y="139700"/>
                </a:lnTo>
                <a:lnTo>
                  <a:pt x="548606" y="190500"/>
                </a:lnTo>
                <a:lnTo>
                  <a:pt x="526335" y="241300"/>
                </a:lnTo>
                <a:lnTo>
                  <a:pt x="509752" y="279400"/>
                </a:lnTo>
                <a:lnTo>
                  <a:pt x="498623" y="317500"/>
                </a:lnTo>
                <a:lnTo>
                  <a:pt x="492713" y="355600"/>
                </a:lnTo>
                <a:lnTo>
                  <a:pt x="491790" y="393700"/>
                </a:lnTo>
                <a:lnTo>
                  <a:pt x="495617" y="431800"/>
                </a:lnTo>
                <a:lnTo>
                  <a:pt x="503962" y="469900"/>
                </a:lnTo>
                <a:lnTo>
                  <a:pt x="516590" y="520700"/>
                </a:lnTo>
                <a:lnTo>
                  <a:pt x="533267" y="571500"/>
                </a:lnTo>
                <a:lnTo>
                  <a:pt x="553758" y="635000"/>
                </a:lnTo>
                <a:lnTo>
                  <a:pt x="574255" y="609600"/>
                </a:lnTo>
                <a:lnTo>
                  <a:pt x="593815" y="584200"/>
                </a:lnTo>
                <a:lnTo>
                  <a:pt x="611861" y="546100"/>
                </a:lnTo>
                <a:lnTo>
                  <a:pt x="627819" y="520700"/>
                </a:lnTo>
                <a:lnTo>
                  <a:pt x="641111" y="482600"/>
                </a:lnTo>
                <a:lnTo>
                  <a:pt x="651162" y="444500"/>
                </a:lnTo>
                <a:lnTo>
                  <a:pt x="657396" y="393700"/>
                </a:lnTo>
                <a:lnTo>
                  <a:pt x="659236" y="342900"/>
                </a:lnTo>
                <a:lnTo>
                  <a:pt x="656108" y="292100"/>
                </a:lnTo>
                <a:lnTo>
                  <a:pt x="647435" y="228600"/>
                </a:lnTo>
                <a:lnTo>
                  <a:pt x="632640" y="165100"/>
                </a:lnTo>
                <a:lnTo>
                  <a:pt x="611149" y="88900"/>
                </a:lnTo>
              </a:path>
              <a:path w="836930" h="1879600">
                <a:moveTo>
                  <a:pt x="109131" y="0"/>
                </a:moveTo>
                <a:lnTo>
                  <a:pt x="121458" y="63500"/>
                </a:lnTo>
                <a:lnTo>
                  <a:pt x="133729" y="114300"/>
                </a:lnTo>
                <a:lnTo>
                  <a:pt x="146732" y="165100"/>
                </a:lnTo>
                <a:lnTo>
                  <a:pt x="161261" y="203200"/>
                </a:lnTo>
                <a:lnTo>
                  <a:pt x="178106" y="241300"/>
                </a:lnTo>
                <a:lnTo>
                  <a:pt x="198059" y="279400"/>
                </a:lnTo>
                <a:lnTo>
                  <a:pt x="250455" y="330200"/>
                </a:lnTo>
                <a:lnTo>
                  <a:pt x="284481" y="355600"/>
                </a:lnTo>
                <a:lnTo>
                  <a:pt x="324781" y="381000"/>
                </a:lnTo>
                <a:lnTo>
                  <a:pt x="372146" y="406400"/>
                </a:lnTo>
                <a:lnTo>
                  <a:pt x="427367" y="444500"/>
                </a:lnTo>
                <a:lnTo>
                  <a:pt x="425583" y="406400"/>
                </a:lnTo>
                <a:lnTo>
                  <a:pt x="415526" y="342900"/>
                </a:lnTo>
                <a:lnTo>
                  <a:pt x="405697" y="304800"/>
                </a:lnTo>
                <a:lnTo>
                  <a:pt x="391631" y="266700"/>
                </a:lnTo>
                <a:lnTo>
                  <a:pt x="372548" y="228600"/>
                </a:lnTo>
                <a:lnTo>
                  <a:pt x="347670" y="190500"/>
                </a:lnTo>
                <a:lnTo>
                  <a:pt x="316221" y="152400"/>
                </a:lnTo>
                <a:lnTo>
                  <a:pt x="277420" y="114300"/>
                </a:lnTo>
                <a:lnTo>
                  <a:pt x="230490" y="76200"/>
                </a:lnTo>
                <a:lnTo>
                  <a:pt x="174653" y="38100"/>
                </a:lnTo>
                <a:lnTo>
                  <a:pt x="109131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" name="object 74"/>
          <p:cNvSpPr/>
          <p:nvPr/>
        </p:nvSpPr>
        <p:spPr>
          <a:xfrm>
            <a:off x="6814985" y="8498267"/>
            <a:ext cx="846814" cy="190303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99DD4C7A-33F4-66AC-983E-002D9E47EBAD}"/>
              </a:ext>
            </a:extLst>
          </p:cNvPr>
          <p:cNvSpPr txBox="1"/>
          <p:nvPr/>
        </p:nvSpPr>
        <p:spPr>
          <a:xfrm>
            <a:off x="3842735" y="3220722"/>
            <a:ext cx="1398120" cy="1039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9" b="1" i="0" u="none" strike="noStrike" kern="1200" cap="none" spc="0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DR. ALI AL DOSSARI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5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KINGDOM OF SAUDI ARABIA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/>
              <a:ea typeface="+mn-ea"/>
              <a:cs typeface="Dubai"/>
            </a:endParaRPr>
          </a:p>
          <a:p>
            <a:pPr marL="12859" algn="ctr"/>
            <a:endParaRPr sz="1519" dirty="0">
              <a:latin typeface="Dubai"/>
              <a:cs typeface="Dubai"/>
            </a:endParaRPr>
          </a:p>
        </p:txBody>
      </p:sp>
    </p:spTree>
    <p:extLst>
      <p:ext uri="{BB962C8B-B14F-4D97-AF65-F5344CB8AC3E}">
        <p14:creationId xmlns:p14="http://schemas.microsoft.com/office/powerpoint/2010/main" val="974851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BCF8EAC9-F08D-4739-E9B0-701D9C2E0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7588" y="1536738"/>
            <a:ext cx="1529455" cy="1529455"/>
          </a:xfrm>
          <a:prstGeom prst="rect">
            <a:avLst/>
          </a:prstGeom>
        </p:spPr>
      </p:pic>
      <p:sp>
        <p:nvSpPr>
          <p:cNvPr id="2" name="object 49">
            <a:extLst>
              <a:ext uri="{FF2B5EF4-FFF2-40B4-BE49-F238E27FC236}">
                <a16:creationId xmlns:a16="http://schemas.microsoft.com/office/drawing/2014/main" id="{A70AFC3A-7E69-57E9-6F2B-F17A88104CA3}"/>
              </a:ext>
            </a:extLst>
          </p:cNvPr>
          <p:cNvSpPr/>
          <p:nvPr/>
        </p:nvSpPr>
        <p:spPr>
          <a:xfrm>
            <a:off x="783236" y="4171531"/>
            <a:ext cx="1324309" cy="14515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7C6DBD-0A69-82EB-0BFB-5EEBD13F3297}"/>
              </a:ext>
            </a:extLst>
          </p:cNvPr>
          <p:cNvSpPr/>
          <p:nvPr/>
        </p:nvSpPr>
        <p:spPr>
          <a:xfrm>
            <a:off x="3740150" y="5"/>
            <a:ext cx="509066" cy="108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2A157-E619-9318-EF46-20E8E62B4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093" y="1549322"/>
            <a:ext cx="1526372" cy="157437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4E77F6B-DB44-980B-C802-F14E10B48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9100" y="1469992"/>
            <a:ext cx="1435287" cy="21403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B1AEF64-FFE0-7030-BDC8-88569C0B50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3071" y="1433331"/>
            <a:ext cx="4446132" cy="253224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700516" y="994545"/>
            <a:ext cx="6196320" cy="3280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" name="object 7"/>
          <p:cNvSpPr txBox="1"/>
          <p:nvPr/>
        </p:nvSpPr>
        <p:spPr>
          <a:xfrm>
            <a:off x="-5231408" y="982886"/>
            <a:ext cx="11884994" cy="748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76999"/>
            <a:r>
              <a:rPr sz="2228" b="1" spc="-51" dirty="0">
                <a:solidFill>
                  <a:srgbClr val="FFFFFF"/>
                </a:solidFill>
                <a:latin typeface="Helvetica"/>
                <a:cs typeface="Helvetica"/>
              </a:rPr>
              <a:t>SCIENTIFIC </a:t>
            </a:r>
            <a:r>
              <a:rPr sz="2228" b="1" spc="41" dirty="0">
                <a:solidFill>
                  <a:srgbClr val="FFFFFF"/>
                </a:solidFill>
                <a:latin typeface="Helvetica"/>
                <a:cs typeface="Helvetica"/>
              </a:rPr>
              <a:t>&amp; </a:t>
            </a:r>
            <a:r>
              <a:rPr sz="2228" b="1" spc="20" dirty="0">
                <a:solidFill>
                  <a:srgbClr val="FFFFFF"/>
                </a:solidFill>
                <a:latin typeface="Helvetica"/>
                <a:cs typeface="Helvetica"/>
              </a:rPr>
              <a:t>ORGANIZING</a:t>
            </a:r>
            <a:r>
              <a:rPr sz="2228" b="1" spc="96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2228" b="1" spc="-5" dirty="0">
                <a:solidFill>
                  <a:srgbClr val="FFFFFF"/>
                </a:solidFill>
                <a:latin typeface="Helvetica"/>
                <a:cs typeface="Helvetica"/>
              </a:rPr>
              <a:t>COMMITTEE:</a:t>
            </a:r>
            <a:endParaRPr sz="2228" dirty="0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endParaRPr sz="2633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9576" y="3228268"/>
            <a:ext cx="1072568" cy="592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pc="-5" dirty="0">
                <a:solidFill>
                  <a:srgbClr val="0359A3"/>
                </a:solidFill>
                <a:latin typeface="Dubai"/>
                <a:cs typeface="Dubai"/>
              </a:rPr>
              <a:t>DR. FARHAN ALI</a:t>
            </a:r>
          </a:p>
          <a:p>
            <a:pPr algn="ctr">
              <a:lnSpc>
                <a:spcPct val="100000"/>
              </a:lnSpc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QATAR</a:t>
            </a:r>
            <a:endParaRPr lang="en-US" sz="1400" dirty="0">
              <a:latin typeface="Dubai"/>
              <a:cs typeface="Duba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68912" y="3228268"/>
            <a:ext cx="1647438" cy="636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algn="ctr"/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DR. ABDELMAJID SHEIKH TAHA</a:t>
            </a:r>
          </a:p>
          <a:p>
            <a:pPr marL="12859"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QATAR</a:t>
            </a:r>
            <a:endParaRPr sz="1519" dirty="0">
              <a:latin typeface="Dubai"/>
              <a:cs typeface="Duba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2680" y="5821983"/>
            <a:ext cx="1587420" cy="636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PROF. TALAL IBRAHIM</a:t>
            </a:r>
          </a:p>
          <a:p>
            <a:pPr algn="ctr">
              <a:lnSpc>
                <a:spcPct val="100000"/>
              </a:lnSpc>
            </a:pPr>
            <a:r>
              <a:rPr lang="en-US" sz="1100" b="1" dirty="0">
                <a:solidFill>
                  <a:srgbClr val="0359A3"/>
                </a:solidFill>
                <a:latin typeface="Dubai"/>
                <a:cs typeface="Dubai"/>
              </a:rPr>
              <a:t>QATAR</a:t>
            </a:r>
            <a:endParaRPr sz="1519" dirty="0">
              <a:latin typeface="Dubai"/>
              <a:cs typeface="Duba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54538" y="1577725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3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" name="object 46"/>
          <p:cNvSpPr/>
          <p:nvPr/>
        </p:nvSpPr>
        <p:spPr>
          <a:xfrm>
            <a:off x="790545" y="4168992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29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" name="object 50"/>
          <p:cNvSpPr/>
          <p:nvPr/>
        </p:nvSpPr>
        <p:spPr>
          <a:xfrm>
            <a:off x="3880906" y="1577725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3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" name="object 56"/>
          <p:cNvSpPr/>
          <p:nvPr/>
        </p:nvSpPr>
        <p:spPr>
          <a:xfrm>
            <a:off x="2330372" y="1577725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3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" name="object 62"/>
          <p:cNvSpPr/>
          <p:nvPr/>
        </p:nvSpPr>
        <p:spPr>
          <a:xfrm>
            <a:off x="5456740" y="1577725"/>
            <a:ext cx="1324412" cy="1451710"/>
          </a:xfrm>
          <a:custGeom>
            <a:avLst/>
            <a:gdLst/>
            <a:ahLst/>
            <a:cxnLst/>
            <a:rect l="l" t="t" r="r" b="b"/>
            <a:pathLst>
              <a:path w="1308100" h="143383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281252"/>
                </a:lnTo>
                <a:lnTo>
                  <a:pt x="7769" y="1329420"/>
                </a:lnTo>
                <a:lnTo>
                  <a:pt x="29405" y="1371255"/>
                </a:lnTo>
                <a:lnTo>
                  <a:pt x="62396" y="1404246"/>
                </a:lnTo>
                <a:lnTo>
                  <a:pt x="104231" y="1425882"/>
                </a:lnTo>
                <a:lnTo>
                  <a:pt x="152400" y="1433652"/>
                </a:lnTo>
                <a:lnTo>
                  <a:pt x="1155598" y="1433652"/>
                </a:lnTo>
                <a:lnTo>
                  <a:pt x="1203771" y="1425882"/>
                </a:lnTo>
                <a:lnTo>
                  <a:pt x="1245607" y="1404246"/>
                </a:lnTo>
                <a:lnTo>
                  <a:pt x="1278596" y="1371255"/>
                </a:lnTo>
                <a:lnTo>
                  <a:pt x="1300229" y="1329420"/>
                </a:lnTo>
                <a:lnTo>
                  <a:pt x="1307998" y="1281252"/>
                </a:lnTo>
                <a:lnTo>
                  <a:pt x="1307998" y="152400"/>
                </a:lnTo>
                <a:lnTo>
                  <a:pt x="1300229" y="104231"/>
                </a:lnTo>
                <a:lnTo>
                  <a:pt x="1278596" y="62396"/>
                </a:lnTo>
                <a:lnTo>
                  <a:pt x="1245607" y="29405"/>
                </a:lnTo>
                <a:lnTo>
                  <a:pt x="1203771" y="7769"/>
                </a:lnTo>
                <a:lnTo>
                  <a:pt x="1155598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273670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0" name="object 70"/>
          <p:cNvSpPr/>
          <p:nvPr/>
        </p:nvSpPr>
        <p:spPr>
          <a:xfrm>
            <a:off x="7090788" y="10817880"/>
            <a:ext cx="571015" cy="2286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" name="object 73"/>
          <p:cNvSpPr/>
          <p:nvPr/>
        </p:nvSpPr>
        <p:spPr>
          <a:xfrm>
            <a:off x="6814990" y="8506366"/>
            <a:ext cx="847367" cy="1903039"/>
          </a:xfrm>
          <a:custGeom>
            <a:avLst/>
            <a:gdLst/>
            <a:ahLst/>
            <a:cxnLst/>
            <a:rect l="l" t="t" r="r" b="b"/>
            <a:pathLst>
              <a:path w="836930" h="1879600">
                <a:moveTo>
                  <a:pt x="836384" y="1750469"/>
                </a:moveTo>
                <a:lnTo>
                  <a:pt x="836384" y="1452042"/>
                </a:lnTo>
                <a:lnTo>
                  <a:pt x="815167" y="1473200"/>
                </a:lnTo>
                <a:lnTo>
                  <a:pt x="769040" y="1536700"/>
                </a:lnTo>
                <a:lnTo>
                  <a:pt x="749151" y="1574800"/>
                </a:lnTo>
                <a:lnTo>
                  <a:pt x="731891" y="1625600"/>
                </a:lnTo>
                <a:lnTo>
                  <a:pt x="717641" y="1676400"/>
                </a:lnTo>
                <a:lnTo>
                  <a:pt x="706787" y="1739900"/>
                </a:lnTo>
                <a:lnTo>
                  <a:pt x="699711" y="1803400"/>
                </a:lnTo>
                <a:lnTo>
                  <a:pt x="696798" y="1879600"/>
                </a:lnTo>
                <a:lnTo>
                  <a:pt x="747464" y="1841500"/>
                </a:lnTo>
                <a:lnTo>
                  <a:pt x="790066" y="1803400"/>
                </a:lnTo>
                <a:lnTo>
                  <a:pt x="825285" y="1765300"/>
                </a:lnTo>
                <a:lnTo>
                  <a:pt x="836384" y="1750469"/>
                </a:lnTo>
              </a:path>
              <a:path w="836930" h="1879600">
                <a:moveTo>
                  <a:pt x="394665" y="1092200"/>
                </a:moveTo>
                <a:lnTo>
                  <a:pt x="367073" y="1104900"/>
                </a:lnTo>
                <a:lnTo>
                  <a:pt x="339806" y="1130300"/>
                </a:lnTo>
                <a:lnTo>
                  <a:pt x="313247" y="1143000"/>
                </a:lnTo>
                <a:lnTo>
                  <a:pt x="287779" y="1181100"/>
                </a:lnTo>
                <a:lnTo>
                  <a:pt x="263785" y="1206500"/>
                </a:lnTo>
                <a:lnTo>
                  <a:pt x="241650" y="1244600"/>
                </a:lnTo>
                <a:lnTo>
                  <a:pt x="221757" y="1282700"/>
                </a:lnTo>
                <a:lnTo>
                  <a:pt x="204489" y="1333500"/>
                </a:lnTo>
                <a:lnTo>
                  <a:pt x="190230" y="1384300"/>
                </a:lnTo>
                <a:lnTo>
                  <a:pt x="179364" y="1447800"/>
                </a:lnTo>
                <a:lnTo>
                  <a:pt x="172273" y="1511300"/>
                </a:lnTo>
                <a:lnTo>
                  <a:pt x="169341" y="1587500"/>
                </a:lnTo>
                <a:lnTo>
                  <a:pt x="220005" y="1549400"/>
                </a:lnTo>
                <a:lnTo>
                  <a:pt x="262605" y="1511300"/>
                </a:lnTo>
                <a:lnTo>
                  <a:pt x="297822" y="1473200"/>
                </a:lnTo>
                <a:lnTo>
                  <a:pt x="326336" y="1435100"/>
                </a:lnTo>
                <a:lnTo>
                  <a:pt x="348825" y="1409700"/>
                </a:lnTo>
                <a:lnTo>
                  <a:pt x="365971" y="1371600"/>
                </a:lnTo>
                <a:lnTo>
                  <a:pt x="378451" y="1333500"/>
                </a:lnTo>
                <a:lnTo>
                  <a:pt x="386946" y="1295400"/>
                </a:lnTo>
                <a:lnTo>
                  <a:pt x="392135" y="1257300"/>
                </a:lnTo>
                <a:lnTo>
                  <a:pt x="394698" y="1206500"/>
                </a:lnTo>
                <a:lnTo>
                  <a:pt x="395315" y="1155700"/>
                </a:lnTo>
                <a:lnTo>
                  <a:pt x="394665" y="1092200"/>
                </a:lnTo>
              </a:path>
              <a:path w="836930" h="1879600">
                <a:moveTo>
                  <a:pt x="575729" y="863600"/>
                </a:moveTo>
                <a:lnTo>
                  <a:pt x="538048" y="914400"/>
                </a:lnTo>
                <a:lnTo>
                  <a:pt x="506491" y="977900"/>
                </a:lnTo>
                <a:lnTo>
                  <a:pt x="494425" y="1016000"/>
                </a:lnTo>
                <a:lnTo>
                  <a:pt x="485592" y="1054100"/>
                </a:lnTo>
                <a:lnTo>
                  <a:pt x="480557" y="1092200"/>
                </a:lnTo>
                <a:lnTo>
                  <a:pt x="479888" y="1143000"/>
                </a:lnTo>
                <a:lnTo>
                  <a:pt x="484151" y="1193800"/>
                </a:lnTo>
                <a:lnTo>
                  <a:pt x="493914" y="1257300"/>
                </a:lnTo>
                <a:lnTo>
                  <a:pt x="509743" y="1320800"/>
                </a:lnTo>
                <a:lnTo>
                  <a:pt x="532206" y="1397000"/>
                </a:lnTo>
                <a:lnTo>
                  <a:pt x="520839" y="1409700"/>
                </a:lnTo>
                <a:lnTo>
                  <a:pt x="656478" y="1409700"/>
                </a:lnTo>
                <a:lnTo>
                  <a:pt x="704323" y="1397000"/>
                </a:lnTo>
                <a:lnTo>
                  <a:pt x="746179" y="1397000"/>
                </a:lnTo>
                <a:lnTo>
                  <a:pt x="783348" y="1384300"/>
                </a:lnTo>
                <a:lnTo>
                  <a:pt x="817130" y="1371600"/>
                </a:lnTo>
                <a:lnTo>
                  <a:pt x="832979" y="1358900"/>
                </a:lnTo>
                <a:lnTo>
                  <a:pt x="562076" y="1358900"/>
                </a:lnTo>
                <a:lnTo>
                  <a:pt x="590486" y="1308100"/>
                </a:lnTo>
                <a:lnTo>
                  <a:pt x="612872" y="1257300"/>
                </a:lnTo>
                <a:lnTo>
                  <a:pt x="629430" y="1219200"/>
                </a:lnTo>
                <a:lnTo>
                  <a:pt x="640357" y="1181100"/>
                </a:lnTo>
                <a:lnTo>
                  <a:pt x="645851" y="1143000"/>
                </a:lnTo>
                <a:lnTo>
                  <a:pt x="646108" y="1104900"/>
                </a:lnTo>
                <a:lnTo>
                  <a:pt x="641324" y="1066800"/>
                </a:lnTo>
                <a:lnTo>
                  <a:pt x="631698" y="1016000"/>
                </a:lnTo>
                <a:lnTo>
                  <a:pt x="617425" y="965200"/>
                </a:lnTo>
                <a:lnTo>
                  <a:pt x="598703" y="914400"/>
                </a:lnTo>
                <a:lnTo>
                  <a:pt x="575729" y="863600"/>
                </a:lnTo>
              </a:path>
              <a:path w="836930" h="1879600">
                <a:moveTo>
                  <a:pt x="562076" y="1358900"/>
                </a:moveTo>
                <a:lnTo>
                  <a:pt x="832979" y="1358900"/>
                </a:lnTo>
              </a:path>
              <a:path w="836930" h="1879600">
                <a:moveTo>
                  <a:pt x="832979" y="1358900"/>
                </a:moveTo>
                <a:lnTo>
                  <a:pt x="562076" y="1358900"/>
                </a:lnTo>
              </a:path>
              <a:path w="836930" h="1879600">
                <a:moveTo>
                  <a:pt x="836384" y="1356171"/>
                </a:moveTo>
                <a:lnTo>
                  <a:pt x="836384" y="1182453"/>
                </a:lnTo>
                <a:lnTo>
                  <a:pt x="799814" y="1193800"/>
                </a:lnTo>
                <a:lnTo>
                  <a:pt x="756902" y="1206500"/>
                </a:lnTo>
                <a:lnTo>
                  <a:pt x="711841" y="1231900"/>
                </a:lnTo>
                <a:lnTo>
                  <a:pt x="664462" y="1270000"/>
                </a:lnTo>
                <a:lnTo>
                  <a:pt x="614597" y="1308100"/>
                </a:lnTo>
                <a:lnTo>
                  <a:pt x="562076" y="1358900"/>
                </a:lnTo>
                <a:lnTo>
                  <a:pt x="832979" y="1358900"/>
                </a:lnTo>
                <a:lnTo>
                  <a:pt x="836384" y="1356171"/>
                </a:lnTo>
              </a:path>
              <a:path w="836930" h="1879600">
                <a:moveTo>
                  <a:pt x="494220" y="876300"/>
                </a:moveTo>
                <a:lnTo>
                  <a:pt x="339051" y="876300"/>
                </a:lnTo>
                <a:lnTo>
                  <a:pt x="302945" y="889000"/>
                </a:lnTo>
                <a:lnTo>
                  <a:pt x="265302" y="901700"/>
                </a:lnTo>
                <a:lnTo>
                  <a:pt x="225993" y="914400"/>
                </a:lnTo>
                <a:lnTo>
                  <a:pt x="184891" y="939800"/>
                </a:lnTo>
                <a:lnTo>
                  <a:pt x="141868" y="965200"/>
                </a:lnTo>
                <a:lnTo>
                  <a:pt x="96797" y="1003300"/>
                </a:lnTo>
                <a:lnTo>
                  <a:pt x="49550" y="1054100"/>
                </a:lnTo>
                <a:lnTo>
                  <a:pt x="0" y="1104900"/>
                </a:lnTo>
                <a:lnTo>
                  <a:pt x="171939" y="1104900"/>
                </a:lnTo>
                <a:lnTo>
                  <a:pt x="214877" y="1092200"/>
                </a:lnTo>
                <a:lnTo>
                  <a:pt x="252881" y="1092200"/>
                </a:lnTo>
                <a:lnTo>
                  <a:pt x="287300" y="1079500"/>
                </a:lnTo>
                <a:lnTo>
                  <a:pt x="319487" y="1054100"/>
                </a:lnTo>
                <a:lnTo>
                  <a:pt x="350792" y="1028700"/>
                </a:lnTo>
                <a:lnTo>
                  <a:pt x="382567" y="1003300"/>
                </a:lnTo>
                <a:lnTo>
                  <a:pt x="416162" y="965200"/>
                </a:lnTo>
                <a:lnTo>
                  <a:pt x="452930" y="927100"/>
                </a:lnTo>
                <a:lnTo>
                  <a:pt x="494220" y="876300"/>
                </a:lnTo>
              </a:path>
              <a:path w="836930" h="1879600">
                <a:moveTo>
                  <a:pt x="664146" y="698500"/>
                </a:moveTo>
                <a:lnTo>
                  <a:pt x="697724" y="749300"/>
                </a:lnTo>
                <a:lnTo>
                  <a:pt x="726745" y="787400"/>
                </a:lnTo>
                <a:lnTo>
                  <a:pt x="755942" y="812800"/>
                </a:lnTo>
                <a:lnTo>
                  <a:pt x="833785" y="838200"/>
                </a:lnTo>
                <a:lnTo>
                  <a:pt x="836384" y="838768"/>
                </a:lnTo>
                <a:lnTo>
                  <a:pt x="836384" y="768937"/>
                </a:lnTo>
                <a:lnTo>
                  <a:pt x="828603" y="762000"/>
                </a:lnTo>
                <a:lnTo>
                  <a:pt x="788874" y="736600"/>
                </a:lnTo>
                <a:lnTo>
                  <a:pt x="735017" y="723900"/>
                </a:lnTo>
                <a:lnTo>
                  <a:pt x="664146" y="698500"/>
                </a:lnTo>
              </a:path>
              <a:path w="836930" h="1879600">
                <a:moveTo>
                  <a:pt x="80048" y="406400"/>
                </a:moveTo>
                <a:lnTo>
                  <a:pt x="114371" y="457200"/>
                </a:lnTo>
                <a:lnTo>
                  <a:pt x="145403" y="508000"/>
                </a:lnTo>
                <a:lnTo>
                  <a:pt x="174321" y="546100"/>
                </a:lnTo>
                <a:lnTo>
                  <a:pt x="202300" y="584200"/>
                </a:lnTo>
                <a:lnTo>
                  <a:pt x="260145" y="635000"/>
                </a:lnTo>
                <a:lnTo>
                  <a:pt x="292362" y="660400"/>
                </a:lnTo>
                <a:lnTo>
                  <a:pt x="328343" y="673100"/>
                </a:lnTo>
                <a:lnTo>
                  <a:pt x="369264" y="685800"/>
                </a:lnTo>
                <a:lnTo>
                  <a:pt x="416301" y="698500"/>
                </a:lnTo>
                <a:lnTo>
                  <a:pt x="470629" y="698500"/>
                </a:lnTo>
                <a:lnTo>
                  <a:pt x="533425" y="711200"/>
                </a:lnTo>
                <a:lnTo>
                  <a:pt x="520359" y="685800"/>
                </a:lnTo>
                <a:lnTo>
                  <a:pt x="505250" y="660400"/>
                </a:lnTo>
                <a:lnTo>
                  <a:pt x="487365" y="622300"/>
                </a:lnTo>
                <a:lnTo>
                  <a:pt x="465966" y="596900"/>
                </a:lnTo>
                <a:lnTo>
                  <a:pt x="440319" y="571500"/>
                </a:lnTo>
                <a:lnTo>
                  <a:pt x="409687" y="533400"/>
                </a:lnTo>
                <a:lnTo>
                  <a:pt x="373336" y="508000"/>
                </a:lnTo>
                <a:lnTo>
                  <a:pt x="330531" y="482600"/>
                </a:lnTo>
                <a:lnTo>
                  <a:pt x="280534" y="457200"/>
                </a:lnTo>
                <a:lnTo>
                  <a:pt x="222612" y="444500"/>
                </a:lnTo>
                <a:lnTo>
                  <a:pt x="156028" y="419100"/>
                </a:lnTo>
                <a:lnTo>
                  <a:pt x="80048" y="406400"/>
                </a:lnTo>
              </a:path>
              <a:path w="836930" h="1879600">
                <a:moveTo>
                  <a:pt x="673519" y="495300"/>
                </a:moveTo>
                <a:lnTo>
                  <a:pt x="687156" y="558800"/>
                </a:lnTo>
                <a:lnTo>
                  <a:pt x="701849" y="609600"/>
                </a:lnTo>
                <a:lnTo>
                  <a:pt x="747402" y="660400"/>
                </a:lnTo>
                <a:lnTo>
                  <a:pt x="784758" y="685800"/>
                </a:lnTo>
                <a:lnTo>
                  <a:pt x="836167" y="711200"/>
                </a:lnTo>
                <a:lnTo>
                  <a:pt x="832658" y="685800"/>
                </a:lnTo>
                <a:lnTo>
                  <a:pt x="823810" y="647700"/>
                </a:lnTo>
                <a:lnTo>
                  <a:pt x="806550" y="609600"/>
                </a:lnTo>
                <a:lnTo>
                  <a:pt x="777798" y="571500"/>
                </a:lnTo>
                <a:lnTo>
                  <a:pt x="734480" y="533400"/>
                </a:lnTo>
                <a:lnTo>
                  <a:pt x="673519" y="495300"/>
                </a:lnTo>
              </a:path>
              <a:path w="836930" h="1879600">
                <a:moveTo>
                  <a:pt x="611149" y="88900"/>
                </a:moveTo>
                <a:lnTo>
                  <a:pt x="576799" y="139700"/>
                </a:lnTo>
                <a:lnTo>
                  <a:pt x="548606" y="190500"/>
                </a:lnTo>
                <a:lnTo>
                  <a:pt x="526335" y="241300"/>
                </a:lnTo>
                <a:lnTo>
                  <a:pt x="509752" y="279400"/>
                </a:lnTo>
                <a:lnTo>
                  <a:pt x="498623" y="317500"/>
                </a:lnTo>
                <a:lnTo>
                  <a:pt x="492713" y="355600"/>
                </a:lnTo>
                <a:lnTo>
                  <a:pt x="491790" y="393700"/>
                </a:lnTo>
                <a:lnTo>
                  <a:pt x="495617" y="431800"/>
                </a:lnTo>
                <a:lnTo>
                  <a:pt x="503962" y="469900"/>
                </a:lnTo>
                <a:lnTo>
                  <a:pt x="516590" y="520700"/>
                </a:lnTo>
                <a:lnTo>
                  <a:pt x="533267" y="571500"/>
                </a:lnTo>
                <a:lnTo>
                  <a:pt x="553758" y="635000"/>
                </a:lnTo>
                <a:lnTo>
                  <a:pt x="574255" y="609600"/>
                </a:lnTo>
                <a:lnTo>
                  <a:pt x="593815" y="584200"/>
                </a:lnTo>
                <a:lnTo>
                  <a:pt x="611861" y="546100"/>
                </a:lnTo>
                <a:lnTo>
                  <a:pt x="627819" y="520700"/>
                </a:lnTo>
                <a:lnTo>
                  <a:pt x="641111" y="482600"/>
                </a:lnTo>
                <a:lnTo>
                  <a:pt x="651162" y="444500"/>
                </a:lnTo>
                <a:lnTo>
                  <a:pt x="657396" y="393700"/>
                </a:lnTo>
                <a:lnTo>
                  <a:pt x="659236" y="342900"/>
                </a:lnTo>
                <a:lnTo>
                  <a:pt x="656108" y="292100"/>
                </a:lnTo>
                <a:lnTo>
                  <a:pt x="647435" y="228600"/>
                </a:lnTo>
                <a:lnTo>
                  <a:pt x="632640" y="165100"/>
                </a:lnTo>
                <a:lnTo>
                  <a:pt x="611149" y="88900"/>
                </a:lnTo>
              </a:path>
              <a:path w="836930" h="1879600">
                <a:moveTo>
                  <a:pt x="109131" y="0"/>
                </a:moveTo>
                <a:lnTo>
                  <a:pt x="121458" y="63500"/>
                </a:lnTo>
                <a:lnTo>
                  <a:pt x="133729" y="114300"/>
                </a:lnTo>
                <a:lnTo>
                  <a:pt x="146732" y="165100"/>
                </a:lnTo>
                <a:lnTo>
                  <a:pt x="161261" y="203200"/>
                </a:lnTo>
                <a:lnTo>
                  <a:pt x="178106" y="241300"/>
                </a:lnTo>
                <a:lnTo>
                  <a:pt x="198059" y="279400"/>
                </a:lnTo>
                <a:lnTo>
                  <a:pt x="250455" y="330200"/>
                </a:lnTo>
                <a:lnTo>
                  <a:pt x="284481" y="355600"/>
                </a:lnTo>
                <a:lnTo>
                  <a:pt x="324781" y="381000"/>
                </a:lnTo>
                <a:lnTo>
                  <a:pt x="372146" y="406400"/>
                </a:lnTo>
                <a:lnTo>
                  <a:pt x="427367" y="444500"/>
                </a:lnTo>
                <a:lnTo>
                  <a:pt x="425583" y="406400"/>
                </a:lnTo>
                <a:lnTo>
                  <a:pt x="415526" y="342900"/>
                </a:lnTo>
                <a:lnTo>
                  <a:pt x="405697" y="304800"/>
                </a:lnTo>
                <a:lnTo>
                  <a:pt x="391631" y="266700"/>
                </a:lnTo>
                <a:lnTo>
                  <a:pt x="372548" y="228600"/>
                </a:lnTo>
                <a:lnTo>
                  <a:pt x="347670" y="190500"/>
                </a:lnTo>
                <a:lnTo>
                  <a:pt x="316221" y="152400"/>
                </a:lnTo>
                <a:lnTo>
                  <a:pt x="277420" y="114300"/>
                </a:lnTo>
                <a:lnTo>
                  <a:pt x="230490" y="76200"/>
                </a:lnTo>
                <a:lnTo>
                  <a:pt x="174653" y="38100"/>
                </a:lnTo>
                <a:lnTo>
                  <a:pt x="109131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" name="object 74"/>
          <p:cNvSpPr/>
          <p:nvPr/>
        </p:nvSpPr>
        <p:spPr>
          <a:xfrm>
            <a:off x="6814985" y="8498267"/>
            <a:ext cx="846814" cy="19030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 dirty="0"/>
          </a:p>
        </p:txBody>
      </p:sp>
      <p:sp>
        <p:nvSpPr>
          <p:cNvPr id="106" name="object 19">
            <a:extLst>
              <a:ext uri="{FF2B5EF4-FFF2-40B4-BE49-F238E27FC236}">
                <a16:creationId xmlns:a16="http://schemas.microsoft.com/office/drawing/2014/main" id="{301CD030-6500-A0CF-9940-D903E81C3BFD}"/>
              </a:ext>
            </a:extLst>
          </p:cNvPr>
          <p:cNvSpPr txBox="1"/>
          <p:nvPr/>
        </p:nvSpPr>
        <p:spPr>
          <a:xfrm>
            <a:off x="3668171" y="3228268"/>
            <a:ext cx="1788566" cy="870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algn="ctr"/>
            <a:r>
              <a:rPr lang="en-US" sz="1519" b="1" spc="-5" dirty="0">
                <a:solidFill>
                  <a:srgbClr val="0359A3"/>
                </a:solidFill>
                <a:latin typeface="Dubai"/>
                <a:cs typeface="Dubai"/>
              </a:rPr>
              <a:t>DR. MUBASHIR WANI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 </a:t>
            </a:r>
          </a:p>
          <a:p>
            <a:pPr marL="12859" algn="ctr"/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QATAR</a:t>
            </a:r>
            <a:endParaRPr lang="en-US" sz="1519" b="1" spc="-5" dirty="0">
              <a:solidFill>
                <a:srgbClr val="0359A3"/>
              </a:solidFill>
              <a:latin typeface="Dubai"/>
              <a:cs typeface="Dubai"/>
            </a:endParaRPr>
          </a:p>
          <a:p>
            <a:pPr algn="ctr">
              <a:lnSpc>
                <a:spcPct val="100000"/>
              </a:lnSpc>
            </a:pPr>
            <a:endParaRPr sz="1519" dirty="0">
              <a:latin typeface="Dubai"/>
              <a:cs typeface="Dubai"/>
            </a:endParaRPr>
          </a:p>
        </p:txBody>
      </p:sp>
      <p:sp>
        <p:nvSpPr>
          <p:cNvPr id="30" name="object 19">
            <a:extLst>
              <a:ext uri="{FF2B5EF4-FFF2-40B4-BE49-F238E27FC236}">
                <a16:creationId xmlns:a16="http://schemas.microsoft.com/office/drawing/2014/main" id="{A57AB756-90D1-32B8-51DC-E438BA6D5C15}"/>
              </a:ext>
            </a:extLst>
          </p:cNvPr>
          <p:cNvSpPr txBox="1"/>
          <p:nvPr/>
        </p:nvSpPr>
        <p:spPr>
          <a:xfrm>
            <a:off x="5240625" y="3237831"/>
            <a:ext cx="1788566" cy="870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519" b="1" dirty="0">
                <a:solidFill>
                  <a:srgbClr val="0359A3"/>
                </a:solidFill>
                <a:latin typeface="Dubai"/>
                <a:cs typeface="Dubai"/>
              </a:rPr>
              <a:t>DR. ABDELSALAM HEGAZY</a:t>
            </a:r>
          </a:p>
          <a:p>
            <a:pPr algn="ctr">
              <a:lnSpc>
                <a:spcPct val="100000"/>
              </a:lnSpc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59A3"/>
                </a:solidFill>
                <a:effectLst/>
                <a:uLnTx/>
                <a:uFillTx/>
                <a:latin typeface="Dubai"/>
                <a:ea typeface="+mn-ea"/>
                <a:cs typeface="Dubai"/>
              </a:rPr>
              <a:t> QATAR</a:t>
            </a:r>
            <a:endParaRPr lang="en-US" sz="1519" b="1" dirty="0">
              <a:solidFill>
                <a:srgbClr val="0359A3"/>
              </a:solidFill>
              <a:latin typeface="Dubai"/>
              <a:cs typeface="Dubai"/>
            </a:endParaRPr>
          </a:p>
          <a:p>
            <a:pPr algn="ctr">
              <a:lnSpc>
                <a:spcPct val="100000"/>
              </a:lnSpc>
            </a:pPr>
            <a:endParaRPr sz="1519" dirty="0">
              <a:latin typeface="Dubai"/>
              <a:cs typeface="Dubai"/>
            </a:endParaRPr>
          </a:p>
        </p:txBody>
      </p:sp>
    </p:spTree>
    <p:extLst>
      <p:ext uri="{BB962C8B-B14F-4D97-AF65-F5344CB8AC3E}">
        <p14:creationId xmlns:p14="http://schemas.microsoft.com/office/powerpoint/2010/main" val="1812101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3096939"/>
            <a:ext cx="802362" cy="7729811"/>
          </a:xfrm>
          <a:custGeom>
            <a:avLst/>
            <a:gdLst/>
            <a:ahLst/>
            <a:cxnLst/>
            <a:rect l="l" t="t" r="r" b="b"/>
            <a:pathLst>
              <a:path w="792480" h="7634605">
                <a:moveTo>
                  <a:pt x="0" y="7634566"/>
                </a:moveTo>
                <a:lnTo>
                  <a:pt x="791997" y="7634566"/>
                </a:lnTo>
                <a:lnTo>
                  <a:pt x="791997" y="0"/>
                </a:lnTo>
                <a:lnTo>
                  <a:pt x="0" y="0"/>
                </a:lnTo>
                <a:lnTo>
                  <a:pt x="0" y="7634566"/>
                </a:lnTo>
                <a:close/>
              </a:path>
            </a:pathLst>
          </a:custGeom>
          <a:solidFill>
            <a:srgbClr val="25408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" name="object 4"/>
          <p:cNvSpPr/>
          <p:nvPr/>
        </p:nvSpPr>
        <p:spPr>
          <a:xfrm>
            <a:off x="2840772" y="1848120"/>
            <a:ext cx="3475618" cy="655777"/>
          </a:xfrm>
          <a:custGeom>
            <a:avLst/>
            <a:gdLst/>
            <a:ahLst/>
            <a:cxnLst/>
            <a:rect l="l" t="t" r="r" b="b"/>
            <a:pathLst>
              <a:path w="3432810" h="647700">
                <a:moveTo>
                  <a:pt x="1403413" y="0"/>
                </a:moveTo>
                <a:lnTo>
                  <a:pt x="1389507" y="0"/>
                </a:lnTo>
                <a:lnTo>
                  <a:pt x="1386547" y="10363"/>
                </a:lnTo>
                <a:lnTo>
                  <a:pt x="1382852" y="17602"/>
                </a:lnTo>
                <a:lnTo>
                  <a:pt x="1378267" y="21907"/>
                </a:lnTo>
                <a:lnTo>
                  <a:pt x="1373682" y="26047"/>
                </a:lnTo>
                <a:lnTo>
                  <a:pt x="1367015" y="28117"/>
                </a:lnTo>
                <a:lnTo>
                  <a:pt x="831164" y="28117"/>
                </a:lnTo>
                <a:lnTo>
                  <a:pt x="831164" y="42024"/>
                </a:lnTo>
                <a:lnTo>
                  <a:pt x="858977" y="64668"/>
                </a:lnTo>
                <a:lnTo>
                  <a:pt x="858977" y="583209"/>
                </a:lnTo>
                <a:lnTo>
                  <a:pt x="831164" y="605853"/>
                </a:lnTo>
                <a:lnTo>
                  <a:pt x="831164" y="619747"/>
                </a:lnTo>
                <a:lnTo>
                  <a:pt x="1377378" y="619747"/>
                </a:lnTo>
                <a:lnTo>
                  <a:pt x="1384033" y="621830"/>
                </a:lnTo>
                <a:lnTo>
                  <a:pt x="1388630" y="625817"/>
                </a:lnTo>
                <a:lnTo>
                  <a:pt x="1393202" y="629958"/>
                </a:lnTo>
                <a:lnTo>
                  <a:pt x="1396898" y="637070"/>
                </a:lnTo>
                <a:lnTo>
                  <a:pt x="1399857" y="647573"/>
                </a:lnTo>
                <a:lnTo>
                  <a:pt x="1413776" y="647573"/>
                </a:lnTo>
                <a:lnTo>
                  <a:pt x="1413776" y="522262"/>
                </a:lnTo>
                <a:lnTo>
                  <a:pt x="988136" y="522262"/>
                </a:lnTo>
                <a:lnTo>
                  <a:pt x="988136" y="360108"/>
                </a:lnTo>
                <a:lnTo>
                  <a:pt x="1273365" y="360108"/>
                </a:lnTo>
                <a:lnTo>
                  <a:pt x="1273365" y="266014"/>
                </a:lnTo>
                <a:lnTo>
                  <a:pt x="988136" y="266014"/>
                </a:lnTo>
                <a:lnTo>
                  <a:pt x="988136" y="125602"/>
                </a:lnTo>
                <a:lnTo>
                  <a:pt x="1403413" y="125602"/>
                </a:lnTo>
                <a:lnTo>
                  <a:pt x="1403413" y="0"/>
                </a:lnTo>
              </a:path>
              <a:path w="3432810" h="647700">
                <a:moveTo>
                  <a:pt x="1377378" y="522262"/>
                </a:moveTo>
                <a:lnTo>
                  <a:pt x="1413776" y="522262"/>
                </a:lnTo>
              </a:path>
              <a:path w="3432810" h="647700">
                <a:moveTo>
                  <a:pt x="1273365" y="360108"/>
                </a:moveTo>
                <a:lnTo>
                  <a:pt x="1236980" y="360108"/>
                </a:lnTo>
              </a:path>
              <a:path w="3432810" h="647700">
                <a:moveTo>
                  <a:pt x="1236980" y="266014"/>
                </a:moveTo>
                <a:lnTo>
                  <a:pt x="1273365" y="266014"/>
                </a:lnTo>
              </a:path>
              <a:path w="3432810" h="647700">
                <a:moveTo>
                  <a:pt x="1403413" y="125602"/>
                </a:moveTo>
                <a:lnTo>
                  <a:pt x="1367015" y="125602"/>
                </a:lnTo>
              </a:path>
              <a:path w="3432810" h="647700">
                <a:moveTo>
                  <a:pt x="1413776" y="522262"/>
                </a:moveTo>
                <a:lnTo>
                  <a:pt x="1377378" y="522262"/>
                </a:lnTo>
              </a:path>
              <a:path w="3432810" h="647700">
                <a:moveTo>
                  <a:pt x="1413776" y="494436"/>
                </a:moveTo>
                <a:lnTo>
                  <a:pt x="1399857" y="494436"/>
                </a:lnTo>
                <a:lnTo>
                  <a:pt x="1396898" y="504799"/>
                </a:lnTo>
                <a:lnTo>
                  <a:pt x="1393202" y="512051"/>
                </a:lnTo>
                <a:lnTo>
                  <a:pt x="1388630" y="516191"/>
                </a:lnTo>
                <a:lnTo>
                  <a:pt x="1384033" y="520179"/>
                </a:lnTo>
                <a:lnTo>
                  <a:pt x="1377378" y="522262"/>
                </a:lnTo>
                <a:lnTo>
                  <a:pt x="1413776" y="522262"/>
                </a:lnTo>
                <a:lnTo>
                  <a:pt x="1413776" y="494436"/>
                </a:lnTo>
              </a:path>
              <a:path w="3432810" h="647700">
                <a:moveTo>
                  <a:pt x="1236980" y="360108"/>
                </a:moveTo>
                <a:lnTo>
                  <a:pt x="1273365" y="360108"/>
                </a:lnTo>
              </a:path>
              <a:path w="3432810" h="647700">
                <a:moveTo>
                  <a:pt x="1273365" y="360108"/>
                </a:moveTo>
                <a:lnTo>
                  <a:pt x="1236980" y="360108"/>
                </a:lnTo>
                <a:lnTo>
                  <a:pt x="1243622" y="362191"/>
                </a:lnTo>
                <a:lnTo>
                  <a:pt x="1248219" y="366471"/>
                </a:lnTo>
                <a:lnTo>
                  <a:pt x="1252804" y="370611"/>
                </a:lnTo>
                <a:lnTo>
                  <a:pt x="1256512" y="377723"/>
                </a:lnTo>
                <a:lnTo>
                  <a:pt x="1259458" y="387921"/>
                </a:lnTo>
                <a:lnTo>
                  <a:pt x="1273365" y="387921"/>
                </a:lnTo>
                <a:lnTo>
                  <a:pt x="1273365" y="360108"/>
                </a:lnTo>
              </a:path>
              <a:path w="3432810" h="647700">
                <a:moveTo>
                  <a:pt x="1273365" y="266014"/>
                </a:moveTo>
                <a:lnTo>
                  <a:pt x="1236980" y="266014"/>
                </a:lnTo>
              </a:path>
              <a:path w="3432810" h="647700">
                <a:moveTo>
                  <a:pt x="1273365" y="238188"/>
                </a:moveTo>
                <a:lnTo>
                  <a:pt x="1259458" y="238188"/>
                </a:lnTo>
                <a:lnTo>
                  <a:pt x="1256512" y="248564"/>
                </a:lnTo>
                <a:lnTo>
                  <a:pt x="1252804" y="255803"/>
                </a:lnTo>
                <a:lnTo>
                  <a:pt x="1248219" y="259943"/>
                </a:lnTo>
                <a:lnTo>
                  <a:pt x="1243622" y="263944"/>
                </a:lnTo>
                <a:lnTo>
                  <a:pt x="1236980" y="266014"/>
                </a:lnTo>
                <a:lnTo>
                  <a:pt x="1273365" y="266014"/>
                </a:lnTo>
                <a:lnTo>
                  <a:pt x="1273365" y="238188"/>
                </a:lnTo>
              </a:path>
              <a:path w="3432810" h="647700">
                <a:moveTo>
                  <a:pt x="1367015" y="125602"/>
                </a:moveTo>
                <a:lnTo>
                  <a:pt x="1403413" y="125602"/>
                </a:lnTo>
              </a:path>
              <a:path w="3432810" h="647700">
                <a:moveTo>
                  <a:pt x="1403413" y="125602"/>
                </a:moveTo>
                <a:lnTo>
                  <a:pt x="1367015" y="125602"/>
                </a:lnTo>
                <a:lnTo>
                  <a:pt x="1373682" y="127685"/>
                </a:lnTo>
                <a:lnTo>
                  <a:pt x="1378267" y="131673"/>
                </a:lnTo>
                <a:lnTo>
                  <a:pt x="1382852" y="135813"/>
                </a:lnTo>
                <a:lnTo>
                  <a:pt x="1386547" y="142773"/>
                </a:lnTo>
                <a:lnTo>
                  <a:pt x="1389507" y="152984"/>
                </a:lnTo>
                <a:lnTo>
                  <a:pt x="1403413" y="152984"/>
                </a:lnTo>
                <a:lnTo>
                  <a:pt x="1403413" y="125602"/>
                </a:lnTo>
              </a:path>
              <a:path w="3432810" h="647700">
                <a:moveTo>
                  <a:pt x="3377624" y="562495"/>
                </a:moveTo>
                <a:lnTo>
                  <a:pt x="2894863" y="562495"/>
                </a:lnTo>
                <a:lnTo>
                  <a:pt x="2898497" y="563193"/>
                </a:lnTo>
                <a:lnTo>
                  <a:pt x="2904531" y="565292"/>
                </a:lnTo>
                <a:lnTo>
                  <a:pt x="2912979" y="568807"/>
                </a:lnTo>
                <a:lnTo>
                  <a:pt x="2923857" y="573747"/>
                </a:lnTo>
                <a:lnTo>
                  <a:pt x="2969770" y="594041"/>
                </a:lnTo>
                <a:lnTo>
                  <a:pt x="3015905" y="609826"/>
                </a:lnTo>
                <a:lnTo>
                  <a:pt x="3062267" y="621101"/>
                </a:lnTo>
                <a:lnTo>
                  <a:pt x="3108862" y="627867"/>
                </a:lnTo>
                <a:lnTo>
                  <a:pt x="3155696" y="630123"/>
                </a:lnTo>
                <a:lnTo>
                  <a:pt x="3187901" y="629123"/>
                </a:lnTo>
                <a:lnTo>
                  <a:pt x="3249319" y="621101"/>
                </a:lnTo>
                <a:lnTo>
                  <a:pt x="3314205" y="602065"/>
                </a:lnTo>
                <a:lnTo>
                  <a:pt x="3370801" y="569322"/>
                </a:lnTo>
                <a:lnTo>
                  <a:pt x="3377624" y="562495"/>
                </a:lnTo>
              </a:path>
              <a:path w="3432810" h="647700">
                <a:moveTo>
                  <a:pt x="2894863" y="562495"/>
                </a:moveTo>
                <a:lnTo>
                  <a:pt x="3377624" y="562495"/>
                </a:lnTo>
              </a:path>
              <a:path w="3432810" h="647700">
                <a:moveTo>
                  <a:pt x="3377624" y="562495"/>
                </a:moveTo>
                <a:lnTo>
                  <a:pt x="2894863" y="562495"/>
                </a:lnTo>
              </a:path>
              <a:path w="3432810" h="647700">
                <a:moveTo>
                  <a:pt x="2928607" y="420319"/>
                </a:moveTo>
                <a:lnTo>
                  <a:pt x="2864523" y="565454"/>
                </a:lnTo>
                <a:lnTo>
                  <a:pt x="2877108" y="571969"/>
                </a:lnTo>
                <a:lnTo>
                  <a:pt x="2885236" y="565607"/>
                </a:lnTo>
                <a:lnTo>
                  <a:pt x="2891155" y="562495"/>
                </a:lnTo>
                <a:lnTo>
                  <a:pt x="3377624" y="562495"/>
                </a:lnTo>
                <a:lnTo>
                  <a:pt x="3391522" y="548589"/>
                </a:lnTo>
                <a:lnTo>
                  <a:pt x="3404899" y="529513"/>
                </a:lnTo>
                <a:lnTo>
                  <a:pt x="3158655" y="529513"/>
                </a:lnTo>
                <a:lnTo>
                  <a:pt x="3131856" y="528375"/>
                </a:lnTo>
                <a:lnTo>
                  <a:pt x="3075987" y="519269"/>
                </a:lnTo>
                <a:lnTo>
                  <a:pt x="3019375" y="501764"/>
                </a:lnTo>
                <a:lnTo>
                  <a:pt x="2975828" y="480080"/>
                </a:lnTo>
                <a:lnTo>
                  <a:pt x="2945828" y="450767"/>
                </a:lnTo>
                <a:lnTo>
                  <a:pt x="2941167" y="432015"/>
                </a:lnTo>
                <a:lnTo>
                  <a:pt x="2941167" y="426389"/>
                </a:lnTo>
                <a:lnTo>
                  <a:pt x="2928607" y="420319"/>
                </a:lnTo>
              </a:path>
              <a:path w="3432810" h="647700">
                <a:moveTo>
                  <a:pt x="3158655" y="529513"/>
                </a:moveTo>
                <a:lnTo>
                  <a:pt x="3404899" y="529513"/>
                </a:lnTo>
              </a:path>
              <a:path w="3432810" h="647700">
                <a:moveTo>
                  <a:pt x="3404899" y="529513"/>
                </a:moveTo>
                <a:lnTo>
                  <a:pt x="3158655" y="529513"/>
                </a:lnTo>
              </a:path>
              <a:path w="3432810" h="647700">
                <a:moveTo>
                  <a:pt x="3140608" y="17754"/>
                </a:moveTo>
                <a:lnTo>
                  <a:pt x="3077161" y="21779"/>
                </a:lnTo>
                <a:lnTo>
                  <a:pt x="3022207" y="33862"/>
                </a:lnTo>
                <a:lnTo>
                  <a:pt x="2975743" y="54021"/>
                </a:lnTo>
                <a:lnTo>
                  <a:pt x="2937764" y="82270"/>
                </a:lnTo>
                <a:lnTo>
                  <a:pt x="2899019" y="137763"/>
                </a:lnTo>
                <a:lnTo>
                  <a:pt x="2886233" y="205054"/>
                </a:lnTo>
                <a:lnTo>
                  <a:pt x="2886240" y="208238"/>
                </a:lnTo>
                <a:lnTo>
                  <a:pt x="2891237" y="249167"/>
                </a:lnTo>
                <a:lnTo>
                  <a:pt x="2906560" y="286867"/>
                </a:lnTo>
                <a:lnTo>
                  <a:pt x="2933258" y="321033"/>
                </a:lnTo>
                <a:lnTo>
                  <a:pt x="2968396" y="345313"/>
                </a:lnTo>
                <a:lnTo>
                  <a:pt x="3010003" y="361916"/>
                </a:lnTo>
                <a:lnTo>
                  <a:pt x="3061482" y="372000"/>
                </a:lnTo>
                <a:lnTo>
                  <a:pt x="3185579" y="385699"/>
                </a:lnTo>
                <a:lnTo>
                  <a:pt x="3216365" y="389447"/>
                </a:lnTo>
                <a:lnTo>
                  <a:pt x="3260970" y="397439"/>
                </a:lnTo>
                <a:lnTo>
                  <a:pt x="3298548" y="418474"/>
                </a:lnTo>
                <a:lnTo>
                  <a:pt x="3306445" y="443699"/>
                </a:lnTo>
                <a:lnTo>
                  <a:pt x="3305611" y="453360"/>
                </a:lnTo>
                <a:lnTo>
                  <a:pt x="3285748" y="489737"/>
                </a:lnTo>
                <a:lnTo>
                  <a:pt x="3235643" y="518524"/>
                </a:lnTo>
                <a:lnTo>
                  <a:pt x="3186441" y="528292"/>
                </a:lnTo>
                <a:lnTo>
                  <a:pt x="3158655" y="529513"/>
                </a:lnTo>
                <a:lnTo>
                  <a:pt x="3404899" y="529513"/>
                </a:lnTo>
                <a:lnTo>
                  <a:pt x="3409105" y="523517"/>
                </a:lnTo>
                <a:lnTo>
                  <a:pt x="3421684" y="496668"/>
                </a:lnTo>
                <a:lnTo>
                  <a:pt x="3429244" y="468043"/>
                </a:lnTo>
                <a:lnTo>
                  <a:pt x="3431768" y="437642"/>
                </a:lnTo>
                <a:lnTo>
                  <a:pt x="3430687" y="418280"/>
                </a:lnTo>
                <a:lnTo>
                  <a:pt x="3414598" y="363664"/>
                </a:lnTo>
                <a:lnTo>
                  <a:pt x="3381974" y="319137"/>
                </a:lnTo>
                <a:lnTo>
                  <a:pt x="3336942" y="289628"/>
                </a:lnTo>
                <a:lnTo>
                  <a:pt x="3281365" y="270724"/>
                </a:lnTo>
                <a:lnTo>
                  <a:pt x="3232325" y="261842"/>
                </a:lnTo>
                <a:lnTo>
                  <a:pt x="3104124" y="247952"/>
                </a:lnTo>
                <a:lnTo>
                  <a:pt x="3078807" y="244630"/>
                </a:lnTo>
                <a:lnTo>
                  <a:pt x="3028476" y="230935"/>
                </a:lnTo>
                <a:lnTo>
                  <a:pt x="3005823" y="192925"/>
                </a:lnTo>
                <a:lnTo>
                  <a:pt x="3006819" y="182917"/>
                </a:lnTo>
                <a:lnTo>
                  <a:pt x="3030145" y="147079"/>
                </a:lnTo>
                <a:lnTo>
                  <a:pt x="3081223" y="124222"/>
                </a:lnTo>
                <a:lnTo>
                  <a:pt x="3121724" y="118625"/>
                </a:lnTo>
                <a:lnTo>
                  <a:pt x="3143999" y="117932"/>
                </a:lnTo>
                <a:lnTo>
                  <a:pt x="3412399" y="117932"/>
                </a:lnTo>
                <a:lnTo>
                  <a:pt x="3430861" y="81521"/>
                </a:lnTo>
                <a:lnTo>
                  <a:pt x="3399370" y="81521"/>
                </a:lnTo>
                <a:lnTo>
                  <a:pt x="3395287" y="80885"/>
                </a:lnTo>
                <a:lnTo>
                  <a:pt x="3388802" y="78987"/>
                </a:lnTo>
                <a:lnTo>
                  <a:pt x="3379905" y="75842"/>
                </a:lnTo>
                <a:lnTo>
                  <a:pt x="3368586" y="71462"/>
                </a:lnTo>
                <a:lnTo>
                  <a:pt x="3333413" y="57325"/>
                </a:lnTo>
                <a:lnTo>
                  <a:pt x="3301314" y="45556"/>
                </a:lnTo>
                <a:lnTo>
                  <a:pt x="3246234" y="29298"/>
                </a:lnTo>
                <a:lnTo>
                  <a:pt x="3195364" y="20640"/>
                </a:lnTo>
                <a:lnTo>
                  <a:pt x="3168449" y="18476"/>
                </a:lnTo>
                <a:lnTo>
                  <a:pt x="3140608" y="17754"/>
                </a:lnTo>
              </a:path>
              <a:path w="3432810" h="647700">
                <a:moveTo>
                  <a:pt x="3412399" y="117932"/>
                </a:moveTo>
                <a:lnTo>
                  <a:pt x="3143999" y="117932"/>
                </a:lnTo>
              </a:path>
              <a:path w="3432810" h="647700">
                <a:moveTo>
                  <a:pt x="3405428" y="81521"/>
                </a:moveTo>
                <a:lnTo>
                  <a:pt x="3430861" y="81521"/>
                </a:lnTo>
              </a:path>
              <a:path w="3432810" h="647700">
                <a:moveTo>
                  <a:pt x="3143999" y="117932"/>
                </a:moveTo>
                <a:lnTo>
                  <a:pt x="3412399" y="117932"/>
                </a:lnTo>
              </a:path>
              <a:path w="3432810" h="647700">
                <a:moveTo>
                  <a:pt x="3412399" y="117932"/>
                </a:moveTo>
                <a:lnTo>
                  <a:pt x="3143999" y="117932"/>
                </a:lnTo>
                <a:lnTo>
                  <a:pt x="3194351" y="121285"/>
                </a:lnTo>
                <a:lnTo>
                  <a:pt x="3241330" y="131349"/>
                </a:lnTo>
                <a:lnTo>
                  <a:pt x="3284954" y="148128"/>
                </a:lnTo>
                <a:lnTo>
                  <a:pt x="3325241" y="171627"/>
                </a:lnTo>
                <a:lnTo>
                  <a:pt x="3350387" y="203301"/>
                </a:lnTo>
                <a:lnTo>
                  <a:pt x="3350312" y="206248"/>
                </a:lnTo>
                <a:lnTo>
                  <a:pt x="3350247" y="207289"/>
                </a:lnTo>
                <a:lnTo>
                  <a:pt x="3349942" y="210248"/>
                </a:lnTo>
                <a:lnTo>
                  <a:pt x="3362071" y="217195"/>
                </a:lnTo>
                <a:lnTo>
                  <a:pt x="3412399" y="117932"/>
                </a:lnTo>
              </a:path>
              <a:path w="3432810" h="647700">
                <a:moveTo>
                  <a:pt x="3430861" y="81521"/>
                </a:moveTo>
                <a:lnTo>
                  <a:pt x="3405428" y="81521"/>
                </a:lnTo>
              </a:path>
              <a:path w="3432810" h="647700">
                <a:moveTo>
                  <a:pt x="3420516" y="71462"/>
                </a:moveTo>
                <a:lnTo>
                  <a:pt x="3412375" y="78117"/>
                </a:lnTo>
                <a:lnTo>
                  <a:pt x="3405428" y="81521"/>
                </a:lnTo>
                <a:lnTo>
                  <a:pt x="3430861" y="81521"/>
                </a:lnTo>
                <a:lnTo>
                  <a:pt x="3432657" y="77977"/>
                </a:lnTo>
                <a:lnTo>
                  <a:pt x="3420516" y="71462"/>
                </a:lnTo>
              </a:path>
              <a:path w="3432810" h="647700">
                <a:moveTo>
                  <a:pt x="2465666" y="17754"/>
                </a:moveTo>
                <a:lnTo>
                  <a:pt x="2409139" y="21334"/>
                </a:lnTo>
                <a:lnTo>
                  <a:pt x="2357484" y="30550"/>
                </a:lnTo>
                <a:lnTo>
                  <a:pt x="2310700" y="45405"/>
                </a:lnTo>
                <a:lnTo>
                  <a:pt x="2268788" y="65901"/>
                </a:lnTo>
                <a:lnTo>
                  <a:pt x="2231750" y="92042"/>
                </a:lnTo>
                <a:lnTo>
                  <a:pt x="2199586" y="123828"/>
                </a:lnTo>
                <a:lnTo>
                  <a:pt x="2172296" y="161264"/>
                </a:lnTo>
                <a:lnTo>
                  <a:pt x="2152380" y="199050"/>
                </a:lnTo>
                <a:lnTo>
                  <a:pt x="2138133" y="238720"/>
                </a:lnTo>
                <a:lnTo>
                  <a:pt x="2129573" y="280274"/>
                </a:lnTo>
                <a:lnTo>
                  <a:pt x="2126716" y="323710"/>
                </a:lnTo>
                <a:lnTo>
                  <a:pt x="2128104" y="353671"/>
                </a:lnTo>
                <a:lnTo>
                  <a:pt x="2139152" y="411531"/>
                </a:lnTo>
                <a:lnTo>
                  <a:pt x="2162866" y="469498"/>
                </a:lnTo>
                <a:lnTo>
                  <a:pt x="2199700" y="523085"/>
                </a:lnTo>
                <a:lnTo>
                  <a:pt x="2261246" y="576632"/>
                </a:lnTo>
                <a:lnTo>
                  <a:pt x="2305033" y="600044"/>
                </a:lnTo>
                <a:lnTo>
                  <a:pt x="2353832" y="616758"/>
                </a:lnTo>
                <a:lnTo>
                  <a:pt x="2407666" y="626783"/>
                </a:lnTo>
                <a:lnTo>
                  <a:pt x="2466555" y="630123"/>
                </a:lnTo>
                <a:lnTo>
                  <a:pt x="2522615" y="627187"/>
                </a:lnTo>
                <a:lnTo>
                  <a:pt x="2574000" y="618379"/>
                </a:lnTo>
                <a:lnTo>
                  <a:pt x="2620711" y="603695"/>
                </a:lnTo>
                <a:lnTo>
                  <a:pt x="2662749" y="583135"/>
                </a:lnTo>
                <a:lnTo>
                  <a:pt x="2700114" y="556695"/>
                </a:lnTo>
                <a:lnTo>
                  <a:pt x="2727608" y="529513"/>
                </a:lnTo>
                <a:lnTo>
                  <a:pt x="2466860" y="529513"/>
                </a:lnTo>
                <a:lnTo>
                  <a:pt x="2426050" y="526375"/>
                </a:lnTo>
                <a:lnTo>
                  <a:pt x="2388849" y="516953"/>
                </a:lnTo>
                <a:lnTo>
                  <a:pt x="2325268" y="479209"/>
                </a:lnTo>
                <a:lnTo>
                  <a:pt x="2296058" y="447254"/>
                </a:lnTo>
                <a:lnTo>
                  <a:pt x="2275208" y="410670"/>
                </a:lnTo>
                <a:lnTo>
                  <a:pt x="2262707" y="369481"/>
                </a:lnTo>
                <a:lnTo>
                  <a:pt x="2258542" y="323710"/>
                </a:lnTo>
                <a:lnTo>
                  <a:pt x="2262707" y="277950"/>
                </a:lnTo>
                <a:lnTo>
                  <a:pt x="2275208" y="236761"/>
                </a:lnTo>
                <a:lnTo>
                  <a:pt x="2296058" y="200175"/>
                </a:lnTo>
                <a:lnTo>
                  <a:pt x="2325268" y="168224"/>
                </a:lnTo>
                <a:lnTo>
                  <a:pt x="2388647" y="130481"/>
                </a:lnTo>
                <a:lnTo>
                  <a:pt x="2425616" y="121066"/>
                </a:lnTo>
                <a:lnTo>
                  <a:pt x="2466124" y="117932"/>
                </a:lnTo>
                <a:lnTo>
                  <a:pt x="2726359" y="117932"/>
                </a:lnTo>
                <a:lnTo>
                  <a:pt x="2710967" y="101358"/>
                </a:lnTo>
                <a:lnTo>
                  <a:pt x="2672124" y="71244"/>
                </a:lnTo>
                <a:lnTo>
                  <a:pt x="2628187" y="47833"/>
                </a:lnTo>
                <a:lnTo>
                  <a:pt x="2579142" y="31119"/>
                </a:lnTo>
                <a:lnTo>
                  <a:pt x="2524974" y="21094"/>
                </a:lnTo>
                <a:lnTo>
                  <a:pt x="2465666" y="17754"/>
                </a:lnTo>
              </a:path>
              <a:path w="3432810" h="647700">
                <a:moveTo>
                  <a:pt x="2726359" y="117932"/>
                </a:moveTo>
                <a:lnTo>
                  <a:pt x="2466124" y="117932"/>
                </a:lnTo>
              </a:path>
              <a:path w="3432810" h="647700">
                <a:moveTo>
                  <a:pt x="2466860" y="529513"/>
                </a:moveTo>
                <a:lnTo>
                  <a:pt x="2727608" y="529513"/>
                </a:lnTo>
              </a:path>
              <a:path w="3432810" h="647700">
                <a:moveTo>
                  <a:pt x="2727608" y="529513"/>
                </a:moveTo>
                <a:lnTo>
                  <a:pt x="2466860" y="529513"/>
                </a:lnTo>
              </a:path>
              <a:path w="3432810" h="647700">
                <a:moveTo>
                  <a:pt x="2466124" y="117932"/>
                </a:moveTo>
                <a:lnTo>
                  <a:pt x="2726359" y="117932"/>
                </a:lnTo>
              </a:path>
              <a:path w="3432810" h="647700">
                <a:moveTo>
                  <a:pt x="2726359" y="117932"/>
                </a:moveTo>
                <a:lnTo>
                  <a:pt x="2466124" y="117932"/>
                </a:lnTo>
                <a:lnTo>
                  <a:pt x="2506947" y="121396"/>
                </a:lnTo>
                <a:lnTo>
                  <a:pt x="2544225" y="130924"/>
                </a:lnTo>
                <a:lnTo>
                  <a:pt x="2608135" y="168224"/>
                </a:lnTo>
                <a:lnTo>
                  <a:pt x="2637353" y="199673"/>
                </a:lnTo>
                <a:lnTo>
                  <a:pt x="2658206" y="236532"/>
                </a:lnTo>
                <a:lnTo>
                  <a:pt x="2670709" y="278775"/>
                </a:lnTo>
                <a:lnTo>
                  <a:pt x="2674874" y="326377"/>
                </a:lnTo>
                <a:lnTo>
                  <a:pt x="2673902" y="346760"/>
                </a:lnTo>
                <a:lnTo>
                  <a:pt x="2666130" y="386584"/>
                </a:lnTo>
                <a:lnTo>
                  <a:pt x="2649463" y="426859"/>
                </a:lnTo>
                <a:lnTo>
                  <a:pt x="2623837" y="463475"/>
                </a:lnTo>
                <a:lnTo>
                  <a:pt x="2578349" y="501235"/>
                </a:lnTo>
                <a:lnTo>
                  <a:pt x="2507719" y="526375"/>
                </a:lnTo>
                <a:lnTo>
                  <a:pt x="2466860" y="529513"/>
                </a:lnTo>
                <a:lnTo>
                  <a:pt x="2727608" y="529513"/>
                </a:lnTo>
                <a:lnTo>
                  <a:pt x="2760827" y="486168"/>
                </a:lnTo>
                <a:lnTo>
                  <a:pt x="2780914" y="448689"/>
                </a:lnTo>
                <a:lnTo>
                  <a:pt x="2795238" y="409746"/>
                </a:lnTo>
                <a:lnTo>
                  <a:pt x="2803818" y="369364"/>
                </a:lnTo>
                <a:lnTo>
                  <a:pt x="2806674" y="327571"/>
                </a:lnTo>
                <a:lnTo>
                  <a:pt x="2802842" y="274145"/>
                </a:lnTo>
                <a:lnTo>
                  <a:pt x="2791350" y="224822"/>
                </a:lnTo>
                <a:lnTo>
                  <a:pt x="2772203" y="179591"/>
                </a:lnTo>
                <a:lnTo>
                  <a:pt x="2745407" y="138441"/>
                </a:lnTo>
                <a:lnTo>
                  <a:pt x="2726359" y="117932"/>
                </a:lnTo>
              </a:path>
              <a:path w="3432810" h="647700">
                <a:moveTo>
                  <a:pt x="1866188" y="28117"/>
                </a:moveTo>
                <a:lnTo>
                  <a:pt x="1496771" y="28117"/>
                </a:lnTo>
                <a:lnTo>
                  <a:pt x="1496771" y="42024"/>
                </a:lnTo>
                <a:lnTo>
                  <a:pt x="1507274" y="44983"/>
                </a:lnTo>
                <a:lnTo>
                  <a:pt x="1514386" y="48679"/>
                </a:lnTo>
                <a:lnTo>
                  <a:pt x="1518513" y="53263"/>
                </a:lnTo>
                <a:lnTo>
                  <a:pt x="1522514" y="57848"/>
                </a:lnTo>
                <a:lnTo>
                  <a:pt x="1524571" y="64668"/>
                </a:lnTo>
                <a:lnTo>
                  <a:pt x="1524571" y="583361"/>
                </a:lnTo>
                <a:lnTo>
                  <a:pt x="1496771" y="605853"/>
                </a:lnTo>
                <a:lnTo>
                  <a:pt x="1496771" y="619747"/>
                </a:lnTo>
                <a:lnTo>
                  <a:pt x="1681543" y="619747"/>
                </a:lnTo>
                <a:lnTo>
                  <a:pt x="1681543" y="605853"/>
                </a:lnTo>
                <a:lnTo>
                  <a:pt x="1671345" y="603186"/>
                </a:lnTo>
                <a:lnTo>
                  <a:pt x="1664246" y="599630"/>
                </a:lnTo>
                <a:lnTo>
                  <a:pt x="1660105" y="594753"/>
                </a:lnTo>
                <a:lnTo>
                  <a:pt x="1655800" y="590003"/>
                </a:lnTo>
                <a:lnTo>
                  <a:pt x="1653730" y="583361"/>
                </a:lnTo>
                <a:lnTo>
                  <a:pt x="1653730" y="379641"/>
                </a:lnTo>
                <a:lnTo>
                  <a:pt x="1866188" y="379641"/>
                </a:lnTo>
                <a:lnTo>
                  <a:pt x="1904865" y="378616"/>
                </a:lnTo>
                <a:lnTo>
                  <a:pt x="1968683" y="370463"/>
                </a:lnTo>
                <a:lnTo>
                  <a:pt x="2015596" y="353851"/>
                </a:lnTo>
                <a:lnTo>
                  <a:pt x="2052267" y="326453"/>
                </a:lnTo>
                <a:lnTo>
                  <a:pt x="2081319" y="285098"/>
                </a:lnTo>
                <a:lnTo>
                  <a:pt x="2082489" y="282143"/>
                </a:lnTo>
                <a:lnTo>
                  <a:pt x="1653730" y="282143"/>
                </a:lnTo>
                <a:lnTo>
                  <a:pt x="1653730" y="125602"/>
                </a:lnTo>
                <a:lnTo>
                  <a:pt x="2082824" y="125602"/>
                </a:lnTo>
                <a:lnTo>
                  <a:pt x="2082482" y="124726"/>
                </a:lnTo>
                <a:lnTo>
                  <a:pt x="2062310" y="92232"/>
                </a:lnTo>
                <a:lnTo>
                  <a:pt x="2020502" y="56884"/>
                </a:lnTo>
                <a:lnTo>
                  <a:pt x="1968715" y="36842"/>
                </a:lnTo>
                <a:lnTo>
                  <a:pt x="1924115" y="30318"/>
                </a:lnTo>
                <a:lnTo>
                  <a:pt x="1896819" y="28670"/>
                </a:lnTo>
                <a:lnTo>
                  <a:pt x="1866188" y="28117"/>
                </a:lnTo>
              </a:path>
              <a:path w="3432810" h="647700">
                <a:moveTo>
                  <a:pt x="2082824" y="125602"/>
                </a:moveTo>
                <a:lnTo>
                  <a:pt x="1850948" y="125602"/>
                </a:lnTo>
              </a:path>
              <a:path w="3432810" h="647700">
                <a:moveTo>
                  <a:pt x="1850948" y="282143"/>
                </a:moveTo>
                <a:lnTo>
                  <a:pt x="2082489" y="282143"/>
                </a:lnTo>
              </a:path>
              <a:path w="3432810" h="647700">
                <a:moveTo>
                  <a:pt x="2082489" y="282143"/>
                </a:moveTo>
                <a:lnTo>
                  <a:pt x="1850948" y="282143"/>
                </a:lnTo>
              </a:path>
              <a:path w="3432810" h="647700">
                <a:moveTo>
                  <a:pt x="1850948" y="125602"/>
                </a:moveTo>
                <a:lnTo>
                  <a:pt x="2082824" y="125602"/>
                </a:lnTo>
              </a:path>
              <a:path w="3432810" h="647700">
                <a:moveTo>
                  <a:pt x="2082824" y="125602"/>
                </a:moveTo>
                <a:lnTo>
                  <a:pt x="1850948" y="125602"/>
                </a:lnTo>
                <a:lnTo>
                  <a:pt x="1878414" y="126383"/>
                </a:lnTo>
                <a:lnTo>
                  <a:pt x="1901358" y="128733"/>
                </a:lnTo>
                <a:lnTo>
                  <a:pt x="1940987" y="142903"/>
                </a:lnTo>
                <a:lnTo>
                  <a:pt x="1965201" y="183216"/>
                </a:lnTo>
                <a:lnTo>
                  <a:pt x="1967522" y="203733"/>
                </a:lnTo>
                <a:lnTo>
                  <a:pt x="1966942" y="214291"/>
                </a:lnTo>
                <a:lnTo>
                  <a:pt x="1953193" y="251757"/>
                </a:lnTo>
                <a:lnTo>
                  <a:pt x="1919652" y="275086"/>
                </a:lnTo>
                <a:lnTo>
                  <a:pt x="1878252" y="281362"/>
                </a:lnTo>
                <a:lnTo>
                  <a:pt x="1850948" y="282143"/>
                </a:lnTo>
                <a:lnTo>
                  <a:pt x="2082489" y="282143"/>
                </a:lnTo>
                <a:lnTo>
                  <a:pt x="2091345" y="259783"/>
                </a:lnTo>
                <a:lnTo>
                  <a:pt x="2097350" y="232664"/>
                </a:lnTo>
                <a:lnTo>
                  <a:pt x="2099348" y="203733"/>
                </a:lnTo>
                <a:lnTo>
                  <a:pt x="2098295" y="183144"/>
                </a:lnTo>
                <a:lnTo>
                  <a:pt x="2095134" y="163115"/>
                </a:lnTo>
                <a:lnTo>
                  <a:pt x="2089864" y="143643"/>
                </a:lnTo>
                <a:lnTo>
                  <a:pt x="2082824" y="125602"/>
                </a:lnTo>
              </a:path>
              <a:path w="3432810" h="647700">
                <a:moveTo>
                  <a:pt x="228130" y="28117"/>
                </a:moveTo>
                <a:lnTo>
                  <a:pt x="0" y="28117"/>
                </a:lnTo>
                <a:lnTo>
                  <a:pt x="0" y="42024"/>
                </a:lnTo>
                <a:lnTo>
                  <a:pt x="10502" y="44983"/>
                </a:lnTo>
                <a:lnTo>
                  <a:pt x="17602" y="48679"/>
                </a:lnTo>
                <a:lnTo>
                  <a:pt x="21742" y="53263"/>
                </a:lnTo>
                <a:lnTo>
                  <a:pt x="25742" y="57848"/>
                </a:lnTo>
                <a:lnTo>
                  <a:pt x="27800" y="64516"/>
                </a:lnTo>
                <a:lnTo>
                  <a:pt x="27800" y="583209"/>
                </a:lnTo>
                <a:lnTo>
                  <a:pt x="0" y="605853"/>
                </a:lnTo>
                <a:lnTo>
                  <a:pt x="0" y="619747"/>
                </a:lnTo>
                <a:lnTo>
                  <a:pt x="173977" y="619747"/>
                </a:lnTo>
                <a:lnTo>
                  <a:pt x="173977" y="605853"/>
                </a:lnTo>
                <a:lnTo>
                  <a:pt x="163626" y="602894"/>
                </a:lnTo>
                <a:lnTo>
                  <a:pt x="156375" y="599186"/>
                </a:lnTo>
                <a:lnTo>
                  <a:pt x="152234" y="594601"/>
                </a:lnTo>
                <a:lnTo>
                  <a:pt x="148234" y="590003"/>
                </a:lnTo>
                <a:lnTo>
                  <a:pt x="146164" y="583209"/>
                </a:lnTo>
                <a:lnTo>
                  <a:pt x="146164" y="210985"/>
                </a:lnTo>
                <a:lnTo>
                  <a:pt x="279802" y="210985"/>
                </a:lnTo>
                <a:lnTo>
                  <a:pt x="209778" y="78282"/>
                </a:lnTo>
                <a:lnTo>
                  <a:pt x="207708" y="71615"/>
                </a:lnTo>
                <a:lnTo>
                  <a:pt x="207708" y="65836"/>
                </a:lnTo>
                <a:lnTo>
                  <a:pt x="208984" y="57354"/>
                </a:lnTo>
                <a:lnTo>
                  <a:pt x="212813" y="50549"/>
                </a:lnTo>
                <a:lnTo>
                  <a:pt x="219195" y="45434"/>
                </a:lnTo>
                <a:lnTo>
                  <a:pt x="228130" y="42024"/>
                </a:lnTo>
                <a:lnTo>
                  <a:pt x="228130" y="28117"/>
                </a:lnTo>
              </a:path>
              <a:path w="3432810" h="647700">
                <a:moveTo>
                  <a:pt x="279802" y="210985"/>
                </a:moveTo>
                <a:lnTo>
                  <a:pt x="146164" y="210985"/>
                </a:lnTo>
              </a:path>
              <a:path w="3432810" h="647700">
                <a:moveTo>
                  <a:pt x="146164" y="210985"/>
                </a:moveTo>
                <a:lnTo>
                  <a:pt x="279802" y="210985"/>
                </a:lnTo>
              </a:path>
              <a:path w="3432810" h="647700">
                <a:moveTo>
                  <a:pt x="279802" y="210985"/>
                </a:moveTo>
                <a:lnTo>
                  <a:pt x="146164" y="210985"/>
                </a:lnTo>
                <a:lnTo>
                  <a:pt x="364236" y="619747"/>
                </a:lnTo>
                <a:lnTo>
                  <a:pt x="492711" y="391477"/>
                </a:lnTo>
                <a:lnTo>
                  <a:pt x="375043" y="391477"/>
                </a:lnTo>
                <a:lnTo>
                  <a:pt x="279802" y="210985"/>
                </a:lnTo>
              </a:path>
              <a:path w="3432810" h="647700">
                <a:moveTo>
                  <a:pt x="375043" y="391477"/>
                </a:moveTo>
                <a:lnTo>
                  <a:pt x="492711" y="391477"/>
                </a:lnTo>
              </a:path>
              <a:path w="3432810" h="647700">
                <a:moveTo>
                  <a:pt x="723442" y="210985"/>
                </a:moveTo>
                <a:lnTo>
                  <a:pt x="594296" y="210985"/>
                </a:lnTo>
                <a:lnTo>
                  <a:pt x="594296" y="583209"/>
                </a:lnTo>
                <a:lnTo>
                  <a:pt x="592213" y="590003"/>
                </a:lnTo>
                <a:lnTo>
                  <a:pt x="587933" y="594753"/>
                </a:lnTo>
                <a:lnTo>
                  <a:pt x="583793" y="599630"/>
                </a:lnTo>
                <a:lnTo>
                  <a:pt x="576681" y="603186"/>
                </a:lnTo>
                <a:lnTo>
                  <a:pt x="566483" y="605853"/>
                </a:lnTo>
                <a:lnTo>
                  <a:pt x="566483" y="619747"/>
                </a:lnTo>
                <a:lnTo>
                  <a:pt x="751268" y="619747"/>
                </a:lnTo>
                <a:lnTo>
                  <a:pt x="751268" y="605853"/>
                </a:lnTo>
                <a:lnTo>
                  <a:pt x="740918" y="602894"/>
                </a:lnTo>
                <a:lnTo>
                  <a:pt x="733653" y="599186"/>
                </a:lnTo>
                <a:lnTo>
                  <a:pt x="729513" y="594601"/>
                </a:lnTo>
                <a:lnTo>
                  <a:pt x="725525" y="590003"/>
                </a:lnTo>
                <a:lnTo>
                  <a:pt x="723442" y="583209"/>
                </a:lnTo>
                <a:lnTo>
                  <a:pt x="723442" y="210985"/>
                </a:lnTo>
              </a:path>
              <a:path w="3432810" h="647700">
                <a:moveTo>
                  <a:pt x="594296" y="210985"/>
                </a:moveTo>
                <a:lnTo>
                  <a:pt x="723442" y="210985"/>
                </a:lnTo>
              </a:path>
              <a:path w="3432810" h="647700">
                <a:moveTo>
                  <a:pt x="492711" y="391477"/>
                </a:moveTo>
                <a:lnTo>
                  <a:pt x="375043" y="391477"/>
                </a:lnTo>
              </a:path>
              <a:path w="3432810" h="647700">
                <a:moveTo>
                  <a:pt x="723442" y="210985"/>
                </a:moveTo>
                <a:lnTo>
                  <a:pt x="594296" y="210985"/>
                </a:lnTo>
              </a:path>
              <a:path w="3432810" h="647700">
                <a:moveTo>
                  <a:pt x="751268" y="28117"/>
                </a:moveTo>
                <a:lnTo>
                  <a:pt x="527570" y="28117"/>
                </a:lnTo>
                <a:lnTo>
                  <a:pt x="527570" y="42024"/>
                </a:lnTo>
                <a:lnTo>
                  <a:pt x="537059" y="44102"/>
                </a:lnTo>
                <a:lnTo>
                  <a:pt x="543806" y="48126"/>
                </a:lnTo>
                <a:lnTo>
                  <a:pt x="547835" y="54093"/>
                </a:lnTo>
                <a:lnTo>
                  <a:pt x="549173" y="62001"/>
                </a:lnTo>
                <a:lnTo>
                  <a:pt x="548504" y="67219"/>
                </a:lnTo>
                <a:lnTo>
                  <a:pt x="546490" y="73779"/>
                </a:lnTo>
                <a:lnTo>
                  <a:pt x="543119" y="81698"/>
                </a:lnTo>
                <a:lnTo>
                  <a:pt x="538378" y="90995"/>
                </a:lnTo>
                <a:lnTo>
                  <a:pt x="375043" y="391477"/>
                </a:lnTo>
                <a:lnTo>
                  <a:pt x="492711" y="391477"/>
                </a:lnTo>
                <a:lnTo>
                  <a:pt x="594296" y="210985"/>
                </a:lnTo>
                <a:lnTo>
                  <a:pt x="723442" y="210985"/>
                </a:lnTo>
                <a:lnTo>
                  <a:pt x="723442" y="64516"/>
                </a:lnTo>
                <a:lnTo>
                  <a:pt x="751268" y="42024"/>
                </a:lnTo>
                <a:lnTo>
                  <a:pt x="751268" y="28117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" name="object 5"/>
          <p:cNvSpPr/>
          <p:nvPr/>
        </p:nvSpPr>
        <p:spPr>
          <a:xfrm>
            <a:off x="2840773" y="1848118"/>
            <a:ext cx="3475463" cy="655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" name="object 6"/>
          <p:cNvSpPr/>
          <p:nvPr/>
        </p:nvSpPr>
        <p:spPr>
          <a:xfrm>
            <a:off x="2826757" y="2521925"/>
            <a:ext cx="3522242" cy="1710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" name="object 7"/>
          <p:cNvSpPr/>
          <p:nvPr/>
        </p:nvSpPr>
        <p:spPr>
          <a:xfrm>
            <a:off x="2826757" y="2521926"/>
            <a:ext cx="3522551" cy="171659"/>
          </a:xfrm>
          <a:custGeom>
            <a:avLst/>
            <a:gdLst/>
            <a:ahLst/>
            <a:cxnLst/>
            <a:rect l="l" t="t" r="r" b="b"/>
            <a:pathLst>
              <a:path w="3479165" h="169544">
                <a:moveTo>
                  <a:pt x="2635745" y="36715"/>
                </a:moveTo>
                <a:lnTo>
                  <a:pt x="2626017" y="36715"/>
                </a:lnTo>
                <a:lnTo>
                  <a:pt x="2617624" y="37645"/>
                </a:lnTo>
                <a:lnTo>
                  <a:pt x="2586551" y="68098"/>
                </a:lnTo>
                <a:lnTo>
                  <a:pt x="2583408" y="87668"/>
                </a:lnTo>
                <a:lnTo>
                  <a:pt x="2584090" y="97650"/>
                </a:lnTo>
                <a:lnTo>
                  <a:pt x="2606944" y="130744"/>
                </a:lnTo>
                <a:lnTo>
                  <a:pt x="2622880" y="133896"/>
                </a:lnTo>
                <a:lnTo>
                  <a:pt x="2630662" y="133355"/>
                </a:lnTo>
                <a:lnTo>
                  <a:pt x="2637459" y="131733"/>
                </a:lnTo>
                <a:lnTo>
                  <a:pt x="2643275" y="129031"/>
                </a:lnTo>
                <a:lnTo>
                  <a:pt x="2648115" y="125247"/>
                </a:lnTo>
                <a:lnTo>
                  <a:pt x="2664726" y="125247"/>
                </a:lnTo>
                <a:lnTo>
                  <a:pt x="2664726" y="119976"/>
                </a:lnTo>
                <a:lnTo>
                  <a:pt x="2631732" y="119976"/>
                </a:lnTo>
                <a:lnTo>
                  <a:pt x="2618243" y="117857"/>
                </a:lnTo>
                <a:lnTo>
                  <a:pt x="2608616" y="111502"/>
                </a:lnTo>
                <a:lnTo>
                  <a:pt x="2602844" y="100913"/>
                </a:lnTo>
                <a:lnTo>
                  <a:pt x="2600921" y="86093"/>
                </a:lnTo>
                <a:lnTo>
                  <a:pt x="2601438" y="78720"/>
                </a:lnTo>
                <a:lnTo>
                  <a:pt x="2621927" y="50698"/>
                </a:lnTo>
                <a:lnTo>
                  <a:pt x="2664726" y="50698"/>
                </a:lnTo>
                <a:lnTo>
                  <a:pt x="2664726" y="43522"/>
                </a:lnTo>
                <a:lnTo>
                  <a:pt x="2648115" y="43522"/>
                </a:lnTo>
                <a:lnTo>
                  <a:pt x="2643098" y="38988"/>
                </a:lnTo>
                <a:lnTo>
                  <a:pt x="2635745" y="36715"/>
                </a:lnTo>
              </a:path>
              <a:path w="3479165" h="169544">
                <a:moveTo>
                  <a:pt x="2664726" y="125247"/>
                </a:moveTo>
                <a:lnTo>
                  <a:pt x="2648115" y="125247"/>
                </a:lnTo>
              </a:path>
              <a:path w="3479165" h="169544">
                <a:moveTo>
                  <a:pt x="2664726" y="50698"/>
                </a:moveTo>
                <a:lnTo>
                  <a:pt x="2638158" y="50698"/>
                </a:lnTo>
              </a:path>
              <a:path w="3479165" h="169544">
                <a:moveTo>
                  <a:pt x="2634361" y="119976"/>
                </a:moveTo>
                <a:lnTo>
                  <a:pt x="2664726" y="119976"/>
                </a:lnTo>
              </a:path>
              <a:path w="3479165" h="169544">
                <a:moveTo>
                  <a:pt x="2648115" y="43522"/>
                </a:moveTo>
                <a:lnTo>
                  <a:pt x="2664726" y="43522"/>
                </a:lnTo>
              </a:path>
              <a:path w="3479165" h="169544">
                <a:moveTo>
                  <a:pt x="2648115" y="125247"/>
                </a:moveTo>
                <a:lnTo>
                  <a:pt x="2664726" y="125247"/>
                </a:lnTo>
              </a:path>
              <a:path w="3479165" h="169544">
                <a:moveTo>
                  <a:pt x="2664726" y="125247"/>
                </a:moveTo>
                <a:lnTo>
                  <a:pt x="2648115" y="125247"/>
                </a:lnTo>
                <a:lnTo>
                  <a:pt x="2648115" y="132143"/>
                </a:lnTo>
                <a:lnTo>
                  <a:pt x="2664726" y="132143"/>
                </a:lnTo>
                <a:lnTo>
                  <a:pt x="2664726" y="125247"/>
                </a:lnTo>
              </a:path>
              <a:path w="3479165" h="169544">
                <a:moveTo>
                  <a:pt x="2664726" y="119976"/>
                </a:moveTo>
                <a:lnTo>
                  <a:pt x="2634361" y="119976"/>
                </a:lnTo>
              </a:path>
              <a:path w="3479165" h="169544">
                <a:moveTo>
                  <a:pt x="2638158" y="50698"/>
                </a:moveTo>
                <a:lnTo>
                  <a:pt x="2664726" y="50698"/>
                </a:lnTo>
              </a:path>
              <a:path w="3479165" h="169544">
                <a:moveTo>
                  <a:pt x="2664726" y="50698"/>
                </a:moveTo>
                <a:lnTo>
                  <a:pt x="2638158" y="50698"/>
                </a:lnTo>
                <a:lnTo>
                  <a:pt x="2643898" y="53873"/>
                </a:lnTo>
                <a:lnTo>
                  <a:pt x="2648115" y="60172"/>
                </a:lnTo>
                <a:lnTo>
                  <a:pt x="2648115" y="112166"/>
                </a:lnTo>
                <a:lnTo>
                  <a:pt x="2647188" y="114058"/>
                </a:lnTo>
                <a:lnTo>
                  <a:pt x="2644851" y="115836"/>
                </a:lnTo>
                <a:lnTo>
                  <a:pt x="2641168" y="117462"/>
                </a:lnTo>
                <a:lnTo>
                  <a:pt x="2637510" y="119151"/>
                </a:lnTo>
                <a:lnTo>
                  <a:pt x="2634361" y="119976"/>
                </a:lnTo>
                <a:lnTo>
                  <a:pt x="2664726" y="119976"/>
                </a:lnTo>
                <a:lnTo>
                  <a:pt x="2664726" y="50698"/>
                </a:lnTo>
              </a:path>
              <a:path w="3479165" h="169544">
                <a:moveTo>
                  <a:pt x="2664726" y="43522"/>
                </a:moveTo>
                <a:lnTo>
                  <a:pt x="2648115" y="43522"/>
                </a:lnTo>
              </a:path>
              <a:path w="3479165" h="169544">
                <a:moveTo>
                  <a:pt x="2664726" y="0"/>
                </a:moveTo>
                <a:lnTo>
                  <a:pt x="2648115" y="0"/>
                </a:lnTo>
                <a:lnTo>
                  <a:pt x="2648115" y="43522"/>
                </a:lnTo>
                <a:lnTo>
                  <a:pt x="2664726" y="43522"/>
                </a:lnTo>
                <a:lnTo>
                  <a:pt x="2664726" y="0"/>
                </a:lnTo>
              </a:path>
              <a:path w="3479165" h="169544">
                <a:moveTo>
                  <a:pt x="2102396" y="0"/>
                </a:moveTo>
                <a:lnTo>
                  <a:pt x="2085771" y="0"/>
                </a:lnTo>
                <a:lnTo>
                  <a:pt x="2085771" y="132232"/>
                </a:lnTo>
                <a:lnTo>
                  <a:pt x="2102396" y="132232"/>
                </a:lnTo>
                <a:lnTo>
                  <a:pt x="2102396" y="62534"/>
                </a:lnTo>
                <a:lnTo>
                  <a:pt x="2104542" y="59372"/>
                </a:lnTo>
                <a:lnTo>
                  <a:pt x="2107653" y="56616"/>
                </a:lnTo>
                <a:lnTo>
                  <a:pt x="2115781" y="51904"/>
                </a:lnTo>
                <a:lnTo>
                  <a:pt x="2119820" y="50698"/>
                </a:lnTo>
                <a:lnTo>
                  <a:pt x="2154633" y="50698"/>
                </a:lnTo>
                <a:lnTo>
                  <a:pt x="2153307" y="48780"/>
                </a:lnTo>
                <a:lnTo>
                  <a:pt x="2102396" y="48780"/>
                </a:lnTo>
                <a:lnTo>
                  <a:pt x="2102396" y="0"/>
                </a:lnTo>
              </a:path>
              <a:path w="3479165" h="169544">
                <a:moveTo>
                  <a:pt x="2154633" y="50698"/>
                </a:moveTo>
                <a:lnTo>
                  <a:pt x="2130107" y="50698"/>
                </a:lnTo>
              </a:path>
              <a:path w="3479165" h="169544">
                <a:moveTo>
                  <a:pt x="2102396" y="48780"/>
                </a:moveTo>
                <a:lnTo>
                  <a:pt x="2153307" y="48780"/>
                </a:lnTo>
              </a:path>
              <a:path w="3479165" h="169544">
                <a:moveTo>
                  <a:pt x="2130107" y="50698"/>
                </a:moveTo>
                <a:lnTo>
                  <a:pt x="2154633" y="50698"/>
                </a:lnTo>
              </a:path>
              <a:path w="3479165" h="169544">
                <a:moveTo>
                  <a:pt x="2154633" y="50698"/>
                </a:moveTo>
                <a:lnTo>
                  <a:pt x="2130107" y="50698"/>
                </a:lnTo>
                <a:lnTo>
                  <a:pt x="2134946" y="52730"/>
                </a:lnTo>
                <a:lnTo>
                  <a:pt x="2141816" y="60769"/>
                </a:lnTo>
                <a:lnTo>
                  <a:pt x="2143544" y="66294"/>
                </a:lnTo>
                <a:lnTo>
                  <a:pt x="2143544" y="132232"/>
                </a:lnTo>
                <a:lnTo>
                  <a:pt x="2160193" y="132232"/>
                </a:lnTo>
                <a:lnTo>
                  <a:pt x="2160193" y="73304"/>
                </a:lnTo>
                <a:lnTo>
                  <a:pt x="2159666" y="65259"/>
                </a:lnTo>
                <a:lnTo>
                  <a:pt x="2158084" y="58115"/>
                </a:lnTo>
                <a:lnTo>
                  <a:pt x="2155441" y="51866"/>
                </a:lnTo>
                <a:lnTo>
                  <a:pt x="2154633" y="50698"/>
                </a:lnTo>
              </a:path>
              <a:path w="3479165" h="169544">
                <a:moveTo>
                  <a:pt x="2153307" y="48780"/>
                </a:moveTo>
                <a:lnTo>
                  <a:pt x="2102396" y="48780"/>
                </a:lnTo>
              </a:path>
              <a:path w="3479165" h="169544">
                <a:moveTo>
                  <a:pt x="2138337" y="36715"/>
                </a:moveTo>
                <a:lnTo>
                  <a:pt x="2123135" y="36715"/>
                </a:lnTo>
                <a:lnTo>
                  <a:pt x="2118067" y="37846"/>
                </a:lnTo>
                <a:lnTo>
                  <a:pt x="2108187" y="42481"/>
                </a:lnTo>
                <a:lnTo>
                  <a:pt x="2104605" y="45338"/>
                </a:lnTo>
                <a:lnTo>
                  <a:pt x="2102396" y="48780"/>
                </a:lnTo>
                <a:lnTo>
                  <a:pt x="2153307" y="48780"/>
                </a:lnTo>
                <a:lnTo>
                  <a:pt x="2151735" y="46507"/>
                </a:lnTo>
                <a:lnTo>
                  <a:pt x="2146134" y="39966"/>
                </a:lnTo>
                <a:lnTo>
                  <a:pt x="2138337" y="36715"/>
                </a:lnTo>
              </a:path>
              <a:path w="3479165" h="169544">
                <a:moveTo>
                  <a:pt x="1257681" y="36715"/>
                </a:moveTo>
                <a:lnTo>
                  <a:pt x="1247965" y="36715"/>
                </a:lnTo>
                <a:lnTo>
                  <a:pt x="1239567" y="37645"/>
                </a:lnTo>
                <a:lnTo>
                  <a:pt x="1208492" y="68098"/>
                </a:lnTo>
                <a:lnTo>
                  <a:pt x="1205344" y="87668"/>
                </a:lnTo>
                <a:lnTo>
                  <a:pt x="1206027" y="97650"/>
                </a:lnTo>
                <a:lnTo>
                  <a:pt x="1228885" y="130744"/>
                </a:lnTo>
                <a:lnTo>
                  <a:pt x="1244815" y="133896"/>
                </a:lnTo>
                <a:lnTo>
                  <a:pt x="1252603" y="133355"/>
                </a:lnTo>
                <a:lnTo>
                  <a:pt x="1259400" y="131733"/>
                </a:lnTo>
                <a:lnTo>
                  <a:pt x="1265213" y="129031"/>
                </a:lnTo>
                <a:lnTo>
                  <a:pt x="1270050" y="125247"/>
                </a:lnTo>
                <a:lnTo>
                  <a:pt x="1286675" y="125247"/>
                </a:lnTo>
                <a:lnTo>
                  <a:pt x="1286675" y="119976"/>
                </a:lnTo>
                <a:lnTo>
                  <a:pt x="1253680" y="119976"/>
                </a:lnTo>
                <a:lnTo>
                  <a:pt x="1240182" y="117857"/>
                </a:lnTo>
                <a:lnTo>
                  <a:pt x="1230547" y="111502"/>
                </a:lnTo>
                <a:lnTo>
                  <a:pt x="1224769" y="100913"/>
                </a:lnTo>
                <a:lnTo>
                  <a:pt x="1222844" y="86093"/>
                </a:lnTo>
                <a:lnTo>
                  <a:pt x="1223363" y="78720"/>
                </a:lnTo>
                <a:lnTo>
                  <a:pt x="1243863" y="50698"/>
                </a:lnTo>
                <a:lnTo>
                  <a:pt x="1286675" y="50698"/>
                </a:lnTo>
                <a:lnTo>
                  <a:pt x="1286675" y="43522"/>
                </a:lnTo>
                <a:lnTo>
                  <a:pt x="1270050" y="43522"/>
                </a:lnTo>
                <a:lnTo>
                  <a:pt x="1265034" y="38988"/>
                </a:lnTo>
                <a:lnTo>
                  <a:pt x="1257681" y="36715"/>
                </a:lnTo>
              </a:path>
              <a:path w="3479165" h="169544">
                <a:moveTo>
                  <a:pt x="1286675" y="125247"/>
                </a:moveTo>
                <a:lnTo>
                  <a:pt x="1270050" y="125247"/>
                </a:lnTo>
              </a:path>
              <a:path w="3479165" h="169544">
                <a:moveTo>
                  <a:pt x="1286675" y="50698"/>
                </a:moveTo>
                <a:lnTo>
                  <a:pt x="1260094" y="50698"/>
                </a:lnTo>
              </a:path>
              <a:path w="3479165" h="169544">
                <a:moveTo>
                  <a:pt x="1256309" y="119976"/>
                </a:moveTo>
                <a:lnTo>
                  <a:pt x="1286675" y="119976"/>
                </a:lnTo>
              </a:path>
              <a:path w="3479165" h="169544">
                <a:moveTo>
                  <a:pt x="1270050" y="43522"/>
                </a:moveTo>
                <a:lnTo>
                  <a:pt x="1286675" y="43522"/>
                </a:lnTo>
              </a:path>
              <a:path w="3479165" h="169544">
                <a:moveTo>
                  <a:pt x="1270050" y="125247"/>
                </a:moveTo>
                <a:lnTo>
                  <a:pt x="1286675" y="125247"/>
                </a:lnTo>
              </a:path>
              <a:path w="3479165" h="169544">
                <a:moveTo>
                  <a:pt x="1286675" y="125247"/>
                </a:moveTo>
                <a:lnTo>
                  <a:pt x="1270050" y="125247"/>
                </a:lnTo>
                <a:lnTo>
                  <a:pt x="1270050" y="132143"/>
                </a:lnTo>
                <a:lnTo>
                  <a:pt x="1286675" y="132143"/>
                </a:lnTo>
                <a:lnTo>
                  <a:pt x="1286675" y="125247"/>
                </a:lnTo>
              </a:path>
              <a:path w="3479165" h="169544">
                <a:moveTo>
                  <a:pt x="1286675" y="119976"/>
                </a:moveTo>
                <a:lnTo>
                  <a:pt x="1256309" y="119976"/>
                </a:lnTo>
              </a:path>
              <a:path w="3479165" h="169544">
                <a:moveTo>
                  <a:pt x="1260094" y="50698"/>
                </a:moveTo>
                <a:lnTo>
                  <a:pt x="1286675" y="50698"/>
                </a:lnTo>
              </a:path>
              <a:path w="3479165" h="169544">
                <a:moveTo>
                  <a:pt x="1286675" y="50698"/>
                </a:moveTo>
                <a:lnTo>
                  <a:pt x="1260094" y="50698"/>
                </a:lnTo>
                <a:lnTo>
                  <a:pt x="1265834" y="53873"/>
                </a:lnTo>
                <a:lnTo>
                  <a:pt x="1270050" y="60172"/>
                </a:lnTo>
                <a:lnTo>
                  <a:pt x="1270050" y="112166"/>
                </a:lnTo>
                <a:lnTo>
                  <a:pt x="1269123" y="114058"/>
                </a:lnTo>
                <a:lnTo>
                  <a:pt x="1266786" y="115836"/>
                </a:lnTo>
                <a:lnTo>
                  <a:pt x="1263103" y="117462"/>
                </a:lnTo>
                <a:lnTo>
                  <a:pt x="1259433" y="119151"/>
                </a:lnTo>
                <a:lnTo>
                  <a:pt x="1256309" y="119976"/>
                </a:lnTo>
                <a:lnTo>
                  <a:pt x="1286675" y="119976"/>
                </a:lnTo>
                <a:lnTo>
                  <a:pt x="1286675" y="50698"/>
                </a:lnTo>
              </a:path>
              <a:path w="3479165" h="169544">
                <a:moveTo>
                  <a:pt x="1286675" y="43522"/>
                </a:moveTo>
                <a:lnTo>
                  <a:pt x="1270050" y="43522"/>
                </a:lnTo>
              </a:path>
              <a:path w="3479165" h="169544">
                <a:moveTo>
                  <a:pt x="1286675" y="0"/>
                </a:moveTo>
                <a:lnTo>
                  <a:pt x="1270050" y="0"/>
                </a:lnTo>
                <a:lnTo>
                  <a:pt x="1270050" y="43522"/>
                </a:lnTo>
                <a:lnTo>
                  <a:pt x="1286675" y="43522"/>
                </a:lnTo>
                <a:lnTo>
                  <a:pt x="1286675" y="0"/>
                </a:lnTo>
              </a:path>
              <a:path w="3479165" h="169544">
                <a:moveTo>
                  <a:pt x="419595" y="0"/>
                </a:moveTo>
                <a:lnTo>
                  <a:pt x="402945" y="0"/>
                </a:lnTo>
                <a:lnTo>
                  <a:pt x="402945" y="105689"/>
                </a:lnTo>
                <a:lnTo>
                  <a:pt x="404969" y="118068"/>
                </a:lnTo>
                <a:lnTo>
                  <a:pt x="411037" y="126915"/>
                </a:lnTo>
                <a:lnTo>
                  <a:pt x="421146" y="132226"/>
                </a:lnTo>
                <a:lnTo>
                  <a:pt x="435292" y="133997"/>
                </a:lnTo>
                <a:lnTo>
                  <a:pt x="435292" y="119113"/>
                </a:lnTo>
                <a:lnTo>
                  <a:pt x="430593" y="119113"/>
                </a:lnTo>
                <a:lnTo>
                  <a:pt x="426834" y="117652"/>
                </a:lnTo>
                <a:lnTo>
                  <a:pt x="423925" y="114782"/>
                </a:lnTo>
                <a:lnTo>
                  <a:pt x="421030" y="111874"/>
                </a:lnTo>
                <a:lnTo>
                  <a:pt x="419595" y="107937"/>
                </a:lnTo>
                <a:lnTo>
                  <a:pt x="419595" y="0"/>
                </a:lnTo>
              </a:path>
              <a:path w="3479165" h="169544">
                <a:moveTo>
                  <a:pt x="345465" y="36715"/>
                </a:moveTo>
                <a:lnTo>
                  <a:pt x="335749" y="36715"/>
                </a:lnTo>
                <a:lnTo>
                  <a:pt x="327356" y="37645"/>
                </a:lnTo>
                <a:lnTo>
                  <a:pt x="296278" y="68098"/>
                </a:lnTo>
                <a:lnTo>
                  <a:pt x="293128" y="87668"/>
                </a:lnTo>
                <a:lnTo>
                  <a:pt x="293812" y="97650"/>
                </a:lnTo>
                <a:lnTo>
                  <a:pt x="316679" y="130744"/>
                </a:lnTo>
                <a:lnTo>
                  <a:pt x="332625" y="133896"/>
                </a:lnTo>
                <a:lnTo>
                  <a:pt x="340400" y="133355"/>
                </a:lnTo>
                <a:lnTo>
                  <a:pt x="347192" y="131733"/>
                </a:lnTo>
                <a:lnTo>
                  <a:pt x="353003" y="129031"/>
                </a:lnTo>
                <a:lnTo>
                  <a:pt x="357835" y="125247"/>
                </a:lnTo>
                <a:lnTo>
                  <a:pt x="374472" y="125247"/>
                </a:lnTo>
                <a:lnTo>
                  <a:pt x="374472" y="119976"/>
                </a:lnTo>
                <a:lnTo>
                  <a:pt x="341464" y="119976"/>
                </a:lnTo>
                <a:lnTo>
                  <a:pt x="327971" y="117857"/>
                </a:lnTo>
                <a:lnTo>
                  <a:pt x="318344" y="111502"/>
                </a:lnTo>
                <a:lnTo>
                  <a:pt x="312575" y="100913"/>
                </a:lnTo>
                <a:lnTo>
                  <a:pt x="310654" y="86093"/>
                </a:lnTo>
                <a:lnTo>
                  <a:pt x="311169" y="78720"/>
                </a:lnTo>
                <a:lnTo>
                  <a:pt x="331660" y="50698"/>
                </a:lnTo>
                <a:lnTo>
                  <a:pt x="374472" y="50698"/>
                </a:lnTo>
                <a:lnTo>
                  <a:pt x="374472" y="43522"/>
                </a:lnTo>
                <a:lnTo>
                  <a:pt x="357835" y="43522"/>
                </a:lnTo>
                <a:lnTo>
                  <a:pt x="352831" y="38988"/>
                </a:lnTo>
                <a:lnTo>
                  <a:pt x="345465" y="36715"/>
                </a:lnTo>
              </a:path>
              <a:path w="3479165" h="169544">
                <a:moveTo>
                  <a:pt x="374472" y="125247"/>
                </a:moveTo>
                <a:lnTo>
                  <a:pt x="357835" y="125247"/>
                </a:lnTo>
              </a:path>
              <a:path w="3479165" h="169544">
                <a:moveTo>
                  <a:pt x="374472" y="50698"/>
                </a:moveTo>
                <a:lnTo>
                  <a:pt x="347891" y="50698"/>
                </a:lnTo>
              </a:path>
              <a:path w="3479165" h="169544">
                <a:moveTo>
                  <a:pt x="344093" y="119976"/>
                </a:moveTo>
                <a:lnTo>
                  <a:pt x="374472" y="119976"/>
                </a:lnTo>
              </a:path>
              <a:path w="3479165" h="169544">
                <a:moveTo>
                  <a:pt x="357835" y="43522"/>
                </a:moveTo>
                <a:lnTo>
                  <a:pt x="374472" y="43522"/>
                </a:lnTo>
              </a:path>
              <a:path w="3479165" h="169544">
                <a:moveTo>
                  <a:pt x="357835" y="125247"/>
                </a:moveTo>
                <a:lnTo>
                  <a:pt x="374472" y="125247"/>
                </a:lnTo>
              </a:path>
              <a:path w="3479165" h="169544">
                <a:moveTo>
                  <a:pt x="374472" y="125247"/>
                </a:moveTo>
                <a:lnTo>
                  <a:pt x="357835" y="125247"/>
                </a:lnTo>
                <a:lnTo>
                  <a:pt x="357835" y="132143"/>
                </a:lnTo>
                <a:lnTo>
                  <a:pt x="374472" y="132143"/>
                </a:lnTo>
                <a:lnTo>
                  <a:pt x="374472" y="125247"/>
                </a:lnTo>
              </a:path>
              <a:path w="3479165" h="169544">
                <a:moveTo>
                  <a:pt x="374472" y="119976"/>
                </a:moveTo>
                <a:lnTo>
                  <a:pt x="344093" y="119976"/>
                </a:lnTo>
              </a:path>
              <a:path w="3479165" h="169544">
                <a:moveTo>
                  <a:pt x="347891" y="50698"/>
                </a:moveTo>
                <a:lnTo>
                  <a:pt x="374472" y="50698"/>
                </a:lnTo>
              </a:path>
              <a:path w="3479165" h="169544">
                <a:moveTo>
                  <a:pt x="374472" y="50698"/>
                </a:moveTo>
                <a:lnTo>
                  <a:pt x="347891" y="50698"/>
                </a:lnTo>
                <a:lnTo>
                  <a:pt x="353631" y="53873"/>
                </a:lnTo>
                <a:lnTo>
                  <a:pt x="357835" y="60172"/>
                </a:lnTo>
                <a:lnTo>
                  <a:pt x="357835" y="112166"/>
                </a:lnTo>
                <a:lnTo>
                  <a:pt x="356920" y="114058"/>
                </a:lnTo>
                <a:lnTo>
                  <a:pt x="354596" y="115836"/>
                </a:lnTo>
                <a:lnTo>
                  <a:pt x="350913" y="117462"/>
                </a:lnTo>
                <a:lnTo>
                  <a:pt x="347230" y="119151"/>
                </a:lnTo>
                <a:lnTo>
                  <a:pt x="344093" y="119976"/>
                </a:lnTo>
                <a:lnTo>
                  <a:pt x="374472" y="119976"/>
                </a:lnTo>
                <a:lnTo>
                  <a:pt x="374472" y="50698"/>
                </a:lnTo>
              </a:path>
              <a:path w="3479165" h="169544">
                <a:moveTo>
                  <a:pt x="374472" y="43522"/>
                </a:moveTo>
                <a:lnTo>
                  <a:pt x="357835" y="43522"/>
                </a:lnTo>
              </a:path>
              <a:path w="3479165" h="169544">
                <a:moveTo>
                  <a:pt x="374472" y="0"/>
                </a:moveTo>
                <a:lnTo>
                  <a:pt x="357835" y="0"/>
                </a:lnTo>
                <a:lnTo>
                  <a:pt x="357835" y="43522"/>
                </a:lnTo>
                <a:lnTo>
                  <a:pt x="374472" y="43522"/>
                </a:lnTo>
                <a:lnTo>
                  <a:pt x="374472" y="0"/>
                </a:lnTo>
              </a:path>
              <a:path w="3479165" h="169544">
                <a:moveTo>
                  <a:pt x="242201" y="36715"/>
                </a:moveTo>
                <a:lnTo>
                  <a:pt x="232498" y="36715"/>
                </a:lnTo>
                <a:lnTo>
                  <a:pt x="224093" y="37645"/>
                </a:lnTo>
                <a:lnTo>
                  <a:pt x="193019" y="68098"/>
                </a:lnTo>
                <a:lnTo>
                  <a:pt x="189877" y="87668"/>
                </a:lnTo>
                <a:lnTo>
                  <a:pt x="190561" y="97650"/>
                </a:lnTo>
                <a:lnTo>
                  <a:pt x="213413" y="130744"/>
                </a:lnTo>
                <a:lnTo>
                  <a:pt x="229349" y="133896"/>
                </a:lnTo>
                <a:lnTo>
                  <a:pt x="237132" y="133355"/>
                </a:lnTo>
                <a:lnTo>
                  <a:pt x="243928" y="131733"/>
                </a:lnTo>
                <a:lnTo>
                  <a:pt x="249744" y="129031"/>
                </a:lnTo>
                <a:lnTo>
                  <a:pt x="254584" y="125247"/>
                </a:lnTo>
                <a:lnTo>
                  <a:pt x="271195" y="125247"/>
                </a:lnTo>
                <a:lnTo>
                  <a:pt x="271195" y="119976"/>
                </a:lnTo>
                <a:lnTo>
                  <a:pt x="238201" y="119976"/>
                </a:lnTo>
                <a:lnTo>
                  <a:pt x="224710" y="117857"/>
                </a:lnTo>
                <a:lnTo>
                  <a:pt x="215079" y="111502"/>
                </a:lnTo>
                <a:lnTo>
                  <a:pt x="209302" y="100913"/>
                </a:lnTo>
                <a:lnTo>
                  <a:pt x="207378" y="86093"/>
                </a:lnTo>
                <a:lnTo>
                  <a:pt x="207895" y="78720"/>
                </a:lnTo>
                <a:lnTo>
                  <a:pt x="228396" y="50698"/>
                </a:lnTo>
                <a:lnTo>
                  <a:pt x="271195" y="50698"/>
                </a:lnTo>
                <a:lnTo>
                  <a:pt x="271195" y="43522"/>
                </a:lnTo>
                <a:lnTo>
                  <a:pt x="254584" y="43522"/>
                </a:lnTo>
                <a:lnTo>
                  <a:pt x="249555" y="38988"/>
                </a:lnTo>
                <a:lnTo>
                  <a:pt x="242201" y="36715"/>
                </a:lnTo>
              </a:path>
              <a:path w="3479165" h="169544">
                <a:moveTo>
                  <a:pt x="271195" y="125247"/>
                </a:moveTo>
                <a:lnTo>
                  <a:pt x="254584" y="125247"/>
                </a:lnTo>
              </a:path>
              <a:path w="3479165" h="169544">
                <a:moveTo>
                  <a:pt x="271195" y="50698"/>
                </a:moveTo>
                <a:lnTo>
                  <a:pt x="244640" y="50698"/>
                </a:lnTo>
              </a:path>
              <a:path w="3479165" h="169544">
                <a:moveTo>
                  <a:pt x="240830" y="119976"/>
                </a:moveTo>
                <a:lnTo>
                  <a:pt x="271195" y="119976"/>
                </a:lnTo>
              </a:path>
              <a:path w="3479165" h="169544">
                <a:moveTo>
                  <a:pt x="254584" y="43522"/>
                </a:moveTo>
                <a:lnTo>
                  <a:pt x="271195" y="43522"/>
                </a:lnTo>
              </a:path>
              <a:path w="3479165" h="169544">
                <a:moveTo>
                  <a:pt x="254584" y="125247"/>
                </a:moveTo>
                <a:lnTo>
                  <a:pt x="271195" y="125247"/>
                </a:lnTo>
              </a:path>
              <a:path w="3479165" h="169544">
                <a:moveTo>
                  <a:pt x="271195" y="125247"/>
                </a:moveTo>
                <a:lnTo>
                  <a:pt x="254584" y="125247"/>
                </a:lnTo>
                <a:lnTo>
                  <a:pt x="254584" y="132143"/>
                </a:lnTo>
                <a:lnTo>
                  <a:pt x="271195" y="132143"/>
                </a:lnTo>
                <a:lnTo>
                  <a:pt x="271195" y="125247"/>
                </a:lnTo>
              </a:path>
              <a:path w="3479165" h="169544">
                <a:moveTo>
                  <a:pt x="271195" y="119976"/>
                </a:moveTo>
                <a:lnTo>
                  <a:pt x="240830" y="119976"/>
                </a:lnTo>
              </a:path>
              <a:path w="3479165" h="169544">
                <a:moveTo>
                  <a:pt x="244640" y="50698"/>
                </a:moveTo>
                <a:lnTo>
                  <a:pt x="271195" y="50698"/>
                </a:lnTo>
              </a:path>
              <a:path w="3479165" h="169544">
                <a:moveTo>
                  <a:pt x="271195" y="50698"/>
                </a:moveTo>
                <a:lnTo>
                  <a:pt x="244640" y="50698"/>
                </a:lnTo>
                <a:lnTo>
                  <a:pt x="250367" y="53873"/>
                </a:lnTo>
                <a:lnTo>
                  <a:pt x="254584" y="60172"/>
                </a:lnTo>
                <a:lnTo>
                  <a:pt x="254584" y="112166"/>
                </a:lnTo>
                <a:lnTo>
                  <a:pt x="253657" y="114058"/>
                </a:lnTo>
                <a:lnTo>
                  <a:pt x="251320" y="115836"/>
                </a:lnTo>
                <a:lnTo>
                  <a:pt x="247637" y="117462"/>
                </a:lnTo>
                <a:lnTo>
                  <a:pt x="243967" y="119151"/>
                </a:lnTo>
                <a:lnTo>
                  <a:pt x="240830" y="119976"/>
                </a:lnTo>
                <a:lnTo>
                  <a:pt x="271195" y="119976"/>
                </a:lnTo>
                <a:lnTo>
                  <a:pt x="271195" y="50698"/>
                </a:lnTo>
              </a:path>
              <a:path w="3479165" h="169544">
                <a:moveTo>
                  <a:pt x="271195" y="43522"/>
                </a:moveTo>
                <a:lnTo>
                  <a:pt x="254584" y="43522"/>
                </a:lnTo>
              </a:path>
              <a:path w="3479165" h="169544">
                <a:moveTo>
                  <a:pt x="271195" y="0"/>
                </a:moveTo>
                <a:lnTo>
                  <a:pt x="254584" y="0"/>
                </a:lnTo>
                <a:lnTo>
                  <a:pt x="254584" y="43522"/>
                </a:lnTo>
                <a:lnTo>
                  <a:pt x="271195" y="43522"/>
                </a:lnTo>
                <a:lnTo>
                  <a:pt x="271195" y="0"/>
                </a:lnTo>
              </a:path>
              <a:path w="3479165" h="169544">
                <a:moveTo>
                  <a:pt x="1860931" y="1676"/>
                </a:moveTo>
                <a:lnTo>
                  <a:pt x="1823237" y="20408"/>
                </a:lnTo>
                <a:lnTo>
                  <a:pt x="1809242" y="66992"/>
                </a:lnTo>
                <a:lnTo>
                  <a:pt x="1810099" y="81132"/>
                </a:lnTo>
                <a:lnTo>
                  <a:pt x="1830478" y="123770"/>
                </a:lnTo>
                <a:lnTo>
                  <a:pt x="1860931" y="134416"/>
                </a:lnTo>
                <a:lnTo>
                  <a:pt x="1873465" y="133301"/>
                </a:lnTo>
                <a:lnTo>
                  <a:pt x="1884457" y="129951"/>
                </a:lnTo>
                <a:lnTo>
                  <a:pt x="1893906" y="124360"/>
                </a:lnTo>
                <a:lnTo>
                  <a:pt x="1899647" y="118668"/>
                </a:lnTo>
                <a:lnTo>
                  <a:pt x="1860931" y="118668"/>
                </a:lnTo>
                <a:lnTo>
                  <a:pt x="1853437" y="117744"/>
                </a:lnTo>
                <a:lnTo>
                  <a:pt x="1829830" y="87255"/>
                </a:lnTo>
                <a:lnTo>
                  <a:pt x="1827657" y="66992"/>
                </a:lnTo>
                <a:lnTo>
                  <a:pt x="1828184" y="56130"/>
                </a:lnTo>
                <a:lnTo>
                  <a:pt x="1846584" y="20759"/>
                </a:lnTo>
                <a:lnTo>
                  <a:pt x="1860931" y="17424"/>
                </a:lnTo>
                <a:lnTo>
                  <a:pt x="1900306" y="17424"/>
                </a:lnTo>
                <a:lnTo>
                  <a:pt x="1893969" y="11374"/>
                </a:lnTo>
                <a:lnTo>
                  <a:pt x="1884513" y="5984"/>
                </a:lnTo>
                <a:lnTo>
                  <a:pt x="1873502" y="2753"/>
                </a:lnTo>
                <a:lnTo>
                  <a:pt x="1860931" y="1676"/>
                </a:lnTo>
              </a:path>
              <a:path w="3479165" h="169544">
                <a:moveTo>
                  <a:pt x="1900306" y="17424"/>
                </a:moveTo>
                <a:lnTo>
                  <a:pt x="1860931" y="17424"/>
                </a:lnTo>
              </a:path>
              <a:path w="3479165" h="169544">
                <a:moveTo>
                  <a:pt x="1860931" y="118668"/>
                </a:moveTo>
                <a:lnTo>
                  <a:pt x="1899647" y="118668"/>
                </a:lnTo>
              </a:path>
              <a:path w="3479165" h="169544">
                <a:moveTo>
                  <a:pt x="1899647" y="118668"/>
                </a:moveTo>
                <a:lnTo>
                  <a:pt x="1860931" y="118668"/>
                </a:lnTo>
              </a:path>
              <a:path w="3479165" h="169544">
                <a:moveTo>
                  <a:pt x="1860931" y="17424"/>
                </a:moveTo>
                <a:lnTo>
                  <a:pt x="1900306" y="17424"/>
                </a:lnTo>
              </a:path>
              <a:path w="3479165" h="169544">
                <a:moveTo>
                  <a:pt x="1900306" y="17424"/>
                </a:moveTo>
                <a:lnTo>
                  <a:pt x="1860931" y="17424"/>
                </a:lnTo>
                <a:lnTo>
                  <a:pt x="1877009" y="20524"/>
                </a:lnTo>
                <a:lnTo>
                  <a:pt x="1888494" y="29821"/>
                </a:lnTo>
                <a:lnTo>
                  <a:pt x="1895387" y="45311"/>
                </a:lnTo>
                <a:lnTo>
                  <a:pt x="1897684" y="66992"/>
                </a:lnTo>
                <a:lnTo>
                  <a:pt x="1897096" y="78569"/>
                </a:lnTo>
                <a:lnTo>
                  <a:pt x="1876726" y="115276"/>
                </a:lnTo>
                <a:lnTo>
                  <a:pt x="1860931" y="118668"/>
                </a:lnTo>
                <a:lnTo>
                  <a:pt x="1899647" y="118668"/>
                </a:lnTo>
                <a:lnTo>
                  <a:pt x="1915203" y="81941"/>
                </a:lnTo>
                <a:lnTo>
                  <a:pt x="1916099" y="66992"/>
                </a:lnTo>
                <a:lnTo>
                  <a:pt x="1915209" y="52437"/>
                </a:lnTo>
                <a:lnTo>
                  <a:pt x="1912540" y="39576"/>
                </a:lnTo>
                <a:lnTo>
                  <a:pt x="1908095" y="28405"/>
                </a:lnTo>
                <a:lnTo>
                  <a:pt x="1901875" y="18923"/>
                </a:lnTo>
                <a:lnTo>
                  <a:pt x="1900306" y="17424"/>
                </a:lnTo>
              </a:path>
              <a:path w="3479165" h="169544">
                <a:moveTo>
                  <a:pt x="2894507" y="110261"/>
                </a:moveTo>
                <a:lnTo>
                  <a:pt x="2888119" y="126364"/>
                </a:lnTo>
                <a:lnTo>
                  <a:pt x="2894476" y="129884"/>
                </a:lnTo>
                <a:lnTo>
                  <a:pt x="2901453" y="132400"/>
                </a:lnTo>
                <a:lnTo>
                  <a:pt x="2909056" y="133912"/>
                </a:lnTo>
                <a:lnTo>
                  <a:pt x="2917291" y="134416"/>
                </a:lnTo>
                <a:lnTo>
                  <a:pt x="2926509" y="133787"/>
                </a:lnTo>
                <a:lnTo>
                  <a:pt x="2953624" y="118668"/>
                </a:lnTo>
                <a:lnTo>
                  <a:pt x="2915970" y="118668"/>
                </a:lnTo>
                <a:lnTo>
                  <a:pt x="2911602" y="117855"/>
                </a:lnTo>
                <a:lnTo>
                  <a:pt x="2901861" y="114655"/>
                </a:lnTo>
                <a:lnTo>
                  <a:pt x="2897771" y="112649"/>
                </a:lnTo>
                <a:lnTo>
                  <a:pt x="2894507" y="110261"/>
                </a:lnTo>
              </a:path>
              <a:path w="3479165" h="169544">
                <a:moveTo>
                  <a:pt x="2926638" y="118668"/>
                </a:moveTo>
                <a:lnTo>
                  <a:pt x="2953624" y="118668"/>
                </a:lnTo>
              </a:path>
              <a:path w="3479165" h="169544">
                <a:moveTo>
                  <a:pt x="2953624" y="118668"/>
                </a:moveTo>
                <a:lnTo>
                  <a:pt x="2926638" y="118668"/>
                </a:lnTo>
              </a:path>
              <a:path w="3479165" h="169544">
                <a:moveTo>
                  <a:pt x="2924009" y="1765"/>
                </a:moveTo>
                <a:lnTo>
                  <a:pt x="2890304" y="21901"/>
                </a:lnTo>
                <a:lnTo>
                  <a:pt x="2887751" y="35026"/>
                </a:lnTo>
                <a:lnTo>
                  <a:pt x="2887751" y="42913"/>
                </a:lnTo>
                <a:lnTo>
                  <a:pt x="2889491" y="49656"/>
                </a:lnTo>
                <a:lnTo>
                  <a:pt x="2896463" y="60858"/>
                </a:lnTo>
                <a:lnTo>
                  <a:pt x="2902585" y="65697"/>
                </a:lnTo>
                <a:lnTo>
                  <a:pt x="2930944" y="79006"/>
                </a:lnTo>
                <a:lnTo>
                  <a:pt x="2936748" y="83032"/>
                </a:lnTo>
                <a:lnTo>
                  <a:pt x="2941345" y="90449"/>
                </a:lnTo>
                <a:lnTo>
                  <a:pt x="2942475" y="94462"/>
                </a:lnTo>
                <a:lnTo>
                  <a:pt x="2942475" y="104559"/>
                </a:lnTo>
                <a:lnTo>
                  <a:pt x="2940418" y="109308"/>
                </a:lnTo>
                <a:lnTo>
                  <a:pt x="2932137" y="116776"/>
                </a:lnTo>
                <a:lnTo>
                  <a:pt x="2926638" y="118668"/>
                </a:lnTo>
                <a:lnTo>
                  <a:pt x="2953624" y="118668"/>
                </a:lnTo>
                <a:lnTo>
                  <a:pt x="2957018" y="113185"/>
                </a:lnTo>
                <a:lnTo>
                  <a:pt x="2959190" y="106779"/>
                </a:lnTo>
                <a:lnTo>
                  <a:pt x="2959912" y="99834"/>
                </a:lnTo>
                <a:lnTo>
                  <a:pt x="2959788" y="90449"/>
                </a:lnTo>
                <a:lnTo>
                  <a:pt x="2925673" y="58089"/>
                </a:lnTo>
                <a:lnTo>
                  <a:pt x="2918904" y="54787"/>
                </a:lnTo>
                <a:lnTo>
                  <a:pt x="2905264" y="38049"/>
                </a:lnTo>
                <a:lnTo>
                  <a:pt x="2905264" y="29476"/>
                </a:lnTo>
                <a:lnTo>
                  <a:pt x="2906979" y="25107"/>
                </a:lnTo>
                <a:lnTo>
                  <a:pt x="2913824" y="18338"/>
                </a:lnTo>
                <a:lnTo>
                  <a:pt x="2918510" y="16649"/>
                </a:lnTo>
                <a:lnTo>
                  <a:pt x="2950919" y="16649"/>
                </a:lnTo>
                <a:lnTo>
                  <a:pt x="2953626" y="8661"/>
                </a:lnTo>
                <a:lnTo>
                  <a:pt x="2948654" y="5644"/>
                </a:lnTo>
                <a:lnTo>
                  <a:pt x="2942061" y="3489"/>
                </a:lnTo>
                <a:lnTo>
                  <a:pt x="2933847" y="2196"/>
                </a:lnTo>
                <a:lnTo>
                  <a:pt x="2924009" y="1765"/>
                </a:lnTo>
              </a:path>
              <a:path w="3479165" h="169544">
                <a:moveTo>
                  <a:pt x="2950919" y="16649"/>
                </a:moveTo>
                <a:lnTo>
                  <a:pt x="2928556" y="16649"/>
                </a:lnTo>
              </a:path>
              <a:path w="3479165" h="169544">
                <a:moveTo>
                  <a:pt x="2928556" y="16649"/>
                </a:moveTo>
                <a:lnTo>
                  <a:pt x="2950919" y="16649"/>
                </a:lnTo>
              </a:path>
              <a:path w="3479165" h="169544">
                <a:moveTo>
                  <a:pt x="2950919" y="16649"/>
                </a:moveTo>
                <a:lnTo>
                  <a:pt x="2928556" y="16649"/>
                </a:lnTo>
                <a:lnTo>
                  <a:pt x="2932976" y="17424"/>
                </a:lnTo>
                <a:lnTo>
                  <a:pt x="2942539" y="20599"/>
                </a:lnTo>
                <a:lnTo>
                  <a:pt x="2946120" y="22225"/>
                </a:lnTo>
                <a:lnTo>
                  <a:pt x="2948457" y="23914"/>
                </a:lnTo>
                <a:lnTo>
                  <a:pt x="2950919" y="16649"/>
                </a:lnTo>
              </a:path>
              <a:path w="3479165" h="169544">
                <a:moveTo>
                  <a:pt x="3193935" y="2997"/>
                </a:moveTo>
                <a:lnTo>
                  <a:pt x="3188233" y="2997"/>
                </a:lnTo>
                <a:lnTo>
                  <a:pt x="3185807" y="3975"/>
                </a:lnTo>
                <a:lnTo>
                  <a:pt x="3181832" y="7950"/>
                </a:lnTo>
                <a:lnTo>
                  <a:pt x="3180842" y="10375"/>
                </a:lnTo>
                <a:lnTo>
                  <a:pt x="3180842" y="16090"/>
                </a:lnTo>
                <a:lnTo>
                  <a:pt x="3181858" y="18542"/>
                </a:lnTo>
                <a:lnTo>
                  <a:pt x="3183864" y="20535"/>
                </a:lnTo>
                <a:lnTo>
                  <a:pt x="3185871" y="22567"/>
                </a:lnTo>
                <a:lnTo>
                  <a:pt x="3188284" y="23558"/>
                </a:lnTo>
                <a:lnTo>
                  <a:pt x="3193935" y="23558"/>
                </a:lnTo>
                <a:lnTo>
                  <a:pt x="3196386" y="22567"/>
                </a:lnTo>
                <a:lnTo>
                  <a:pt x="3198380" y="20535"/>
                </a:lnTo>
                <a:lnTo>
                  <a:pt x="3200425" y="18542"/>
                </a:lnTo>
                <a:lnTo>
                  <a:pt x="3201403" y="16090"/>
                </a:lnTo>
                <a:lnTo>
                  <a:pt x="3201372" y="10375"/>
                </a:lnTo>
                <a:lnTo>
                  <a:pt x="3200425" y="8013"/>
                </a:lnTo>
                <a:lnTo>
                  <a:pt x="3198330" y="5956"/>
                </a:lnTo>
                <a:lnTo>
                  <a:pt x="3196386" y="3975"/>
                </a:lnTo>
                <a:lnTo>
                  <a:pt x="3193935" y="2997"/>
                </a:lnTo>
              </a:path>
              <a:path w="3479165" h="169544">
                <a:moveTo>
                  <a:pt x="2711919" y="2997"/>
                </a:moveTo>
                <a:lnTo>
                  <a:pt x="2706204" y="2997"/>
                </a:lnTo>
                <a:lnTo>
                  <a:pt x="2703791" y="3975"/>
                </a:lnTo>
                <a:lnTo>
                  <a:pt x="2699816" y="7950"/>
                </a:lnTo>
                <a:lnTo>
                  <a:pt x="2698826" y="10375"/>
                </a:lnTo>
                <a:lnTo>
                  <a:pt x="2698826" y="16090"/>
                </a:lnTo>
                <a:lnTo>
                  <a:pt x="2699842" y="18542"/>
                </a:lnTo>
                <a:lnTo>
                  <a:pt x="2701861" y="20535"/>
                </a:lnTo>
                <a:lnTo>
                  <a:pt x="2703855" y="22567"/>
                </a:lnTo>
                <a:lnTo>
                  <a:pt x="2706268" y="23558"/>
                </a:lnTo>
                <a:lnTo>
                  <a:pt x="2711919" y="23558"/>
                </a:lnTo>
                <a:lnTo>
                  <a:pt x="2714371" y="22567"/>
                </a:lnTo>
                <a:lnTo>
                  <a:pt x="2716377" y="20535"/>
                </a:lnTo>
                <a:lnTo>
                  <a:pt x="2718409" y="18542"/>
                </a:lnTo>
                <a:lnTo>
                  <a:pt x="2719387" y="16090"/>
                </a:lnTo>
                <a:lnTo>
                  <a:pt x="2719356" y="10375"/>
                </a:lnTo>
                <a:lnTo>
                  <a:pt x="2718409" y="8013"/>
                </a:lnTo>
                <a:lnTo>
                  <a:pt x="2716327" y="5956"/>
                </a:lnTo>
                <a:lnTo>
                  <a:pt x="2714371" y="3975"/>
                </a:lnTo>
                <a:lnTo>
                  <a:pt x="2711919" y="2997"/>
                </a:lnTo>
              </a:path>
              <a:path w="3479165" h="169544">
                <a:moveTo>
                  <a:pt x="1633410" y="2997"/>
                </a:moveTo>
                <a:lnTo>
                  <a:pt x="1627695" y="2997"/>
                </a:lnTo>
                <a:lnTo>
                  <a:pt x="1625282" y="3975"/>
                </a:lnTo>
                <a:lnTo>
                  <a:pt x="1621307" y="7950"/>
                </a:lnTo>
                <a:lnTo>
                  <a:pt x="1620329" y="10375"/>
                </a:lnTo>
                <a:lnTo>
                  <a:pt x="1620329" y="16090"/>
                </a:lnTo>
                <a:lnTo>
                  <a:pt x="1621332" y="18542"/>
                </a:lnTo>
                <a:lnTo>
                  <a:pt x="1623339" y="20535"/>
                </a:lnTo>
                <a:lnTo>
                  <a:pt x="1625346" y="22567"/>
                </a:lnTo>
                <a:lnTo>
                  <a:pt x="1627759" y="23558"/>
                </a:lnTo>
                <a:lnTo>
                  <a:pt x="1633410" y="23558"/>
                </a:lnTo>
                <a:lnTo>
                  <a:pt x="1635861" y="22567"/>
                </a:lnTo>
                <a:lnTo>
                  <a:pt x="1637855" y="20535"/>
                </a:lnTo>
                <a:lnTo>
                  <a:pt x="1639900" y="18542"/>
                </a:lnTo>
                <a:lnTo>
                  <a:pt x="1640890" y="16090"/>
                </a:lnTo>
                <a:lnTo>
                  <a:pt x="1640859" y="10375"/>
                </a:lnTo>
                <a:lnTo>
                  <a:pt x="1639900" y="8013"/>
                </a:lnTo>
                <a:lnTo>
                  <a:pt x="1637805" y="5956"/>
                </a:lnTo>
                <a:lnTo>
                  <a:pt x="1635861" y="3975"/>
                </a:lnTo>
                <a:lnTo>
                  <a:pt x="1633410" y="2997"/>
                </a:lnTo>
              </a:path>
              <a:path w="3479165" h="169544">
                <a:moveTo>
                  <a:pt x="1333868" y="2997"/>
                </a:moveTo>
                <a:lnTo>
                  <a:pt x="1328153" y="2997"/>
                </a:lnTo>
                <a:lnTo>
                  <a:pt x="1325727" y="3975"/>
                </a:lnTo>
                <a:lnTo>
                  <a:pt x="1321765" y="7950"/>
                </a:lnTo>
                <a:lnTo>
                  <a:pt x="1320787" y="10375"/>
                </a:lnTo>
                <a:lnTo>
                  <a:pt x="1320787" y="16090"/>
                </a:lnTo>
                <a:lnTo>
                  <a:pt x="1321790" y="18542"/>
                </a:lnTo>
                <a:lnTo>
                  <a:pt x="1325803" y="22567"/>
                </a:lnTo>
                <a:lnTo>
                  <a:pt x="1328204" y="23558"/>
                </a:lnTo>
                <a:lnTo>
                  <a:pt x="1333868" y="23558"/>
                </a:lnTo>
                <a:lnTo>
                  <a:pt x="1336319" y="22567"/>
                </a:lnTo>
                <a:lnTo>
                  <a:pt x="1338313" y="20535"/>
                </a:lnTo>
                <a:lnTo>
                  <a:pt x="1340345" y="18542"/>
                </a:lnTo>
                <a:lnTo>
                  <a:pt x="1341348" y="16090"/>
                </a:lnTo>
                <a:lnTo>
                  <a:pt x="1341317" y="10375"/>
                </a:lnTo>
                <a:lnTo>
                  <a:pt x="1340345" y="8013"/>
                </a:lnTo>
                <a:lnTo>
                  <a:pt x="1338263" y="5956"/>
                </a:lnTo>
                <a:lnTo>
                  <a:pt x="1336319" y="3975"/>
                </a:lnTo>
                <a:lnTo>
                  <a:pt x="1333868" y="2997"/>
                </a:lnTo>
              </a:path>
              <a:path w="3479165" h="169544">
                <a:moveTo>
                  <a:pt x="160642" y="2997"/>
                </a:moveTo>
                <a:lnTo>
                  <a:pt x="154927" y="2997"/>
                </a:lnTo>
                <a:lnTo>
                  <a:pt x="152514" y="3975"/>
                </a:lnTo>
                <a:lnTo>
                  <a:pt x="150494" y="6007"/>
                </a:lnTo>
                <a:lnTo>
                  <a:pt x="148526" y="7950"/>
                </a:lnTo>
                <a:lnTo>
                  <a:pt x="147548" y="10375"/>
                </a:lnTo>
                <a:lnTo>
                  <a:pt x="147548" y="16090"/>
                </a:lnTo>
                <a:lnTo>
                  <a:pt x="148564" y="18542"/>
                </a:lnTo>
                <a:lnTo>
                  <a:pt x="150571" y="20535"/>
                </a:lnTo>
                <a:lnTo>
                  <a:pt x="152577" y="22567"/>
                </a:lnTo>
                <a:lnTo>
                  <a:pt x="154990" y="23558"/>
                </a:lnTo>
                <a:lnTo>
                  <a:pt x="160642" y="23558"/>
                </a:lnTo>
                <a:lnTo>
                  <a:pt x="163093" y="22567"/>
                </a:lnTo>
                <a:lnTo>
                  <a:pt x="165087" y="20535"/>
                </a:lnTo>
                <a:lnTo>
                  <a:pt x="167132" y="18542"/>
                </a:lnTo>
                <a:lnTo>
                  <a:pt x="168122" y="16090"/>
                </a:lnTo>
                <a:lnTo>
                  <a:pt x="168091" y="10375"/>
                </a:lnTo>
                <a:lnTo>
                  <a:pt x="167132" y="8013"/>
                </a:lnTo>
                <a:lnTo>
                  <a:pt x="165037" y="5956"/>
                </a:lnTo>
                <a:lnTo>
                  <a:pt x="163093" y="3975"/>
                </a:lnTo>
                <a:lnTo>
                  <a:pt x="160642" y="2997"/>
                </a:lnTo>
              </a:path>
              <a:path w="3479165" h="169544">
                <a:moveTo>
                  <a:pt x="1039799" y="3086"/>
                </a:moveTo>
                <a:lnTo>
                  <a:pt x="1037043" y="3086"/>
                </a:lnTo>
                <a:lnTo>
                  <a:pt x="1029068" y="3352"/>
                </a:lnTo>
                <a:lnTo>
                  <a:pt x="1015784" y="3949"/>
                </a:lnTo>
                <a:lnTo>
                  <a:pt x="1015784" y="132232"/>
                </a:lnTo>
                <a:lnTo>
                  <a:pt x="1033310" y="132232"/>
                </a:lnTo>
                <a:lnTo>
                  <a:pt x="1033310" y="82854"/>
                </a:lnTo>
                <a:lnTo>
                  <a:pt x="1053182" y="82854"/>
                </a:lnTo>
                <a:lnTo>
                  <a:pt x="1067890" y="81015"/>
                </a:lnTo>
                <a:lnTo>
                  <a:pt x="1083319" y="72907"/>
                </a:lnTo>
                <a:lnTo>
                  <a:pt x="1086699" y="67970"/>
                </a:lnTo>
                <a:lnTo>
                  <a:pt x="1044625" y="67970"/>
                </a:lnTo>
                <a:lnTo>
                  <a:pt x="1033310" y="67068"/>
                </a:lnTo>
                <a:lnTo>
                  <a:pt x="1033310" y="19697"/>
                </a:lnTo>
                <a:lnTo>
                  <a:pt x="1037336" y="19138"/>
                </a:lnTo>
                <a:lnTo>
                  <a:pt x="1040523" y="18834"/>
                </a:lnTo>
                <a:lnTo>
                  <a:pt x="1087426" y="18834"/>
                </a:lnTo>
                <a:lnTo>
                  <a:pt x="1081685" y="12431"/>
                </a:lnTo>
                <a:lnTo>
                  <a:pt x="1064230" y="5422"/>
                </a:lnTo>
                <a:lnTo>
                  <a:pt x="1039799" y="3086"/>
                </a:lnTo>
              </a:path>
              <a:path w="3479165" h="169544">
                <a:moveTo>
                  <a:pt x="1053182" y="82854"/>
                </a:moveTo>
                <a:lnTo>
                  <a:pt x="1033310" y="82854"/>
                </a:lnTo>
              </a:path>
              <a:path w="3479165" h="169544">
                <a:moveTo>
                  <a:pt x="1087426" y="18834"/>
                </a:moveTo>
                <a:lnTo>
                  <a:pt x="1042860" y="18834"/>
                </a:lnTo>
              </a:path>
              <a:path w="3479165" h="169544">
                <a:moveTo>
                  <a:pt x="1045044" y="67970"/>
                </a:moveTo>
                <a:lnTo>
                  <a:pt x="1086699" y="67970"/>
                </a:lnTo>
              </a:path>
              <a:path w="3479165" h="169544">
                <a:moveTo>
                  <a:pt x="1033310" y="82854"/>
                </a:moveTo>
                <a:lnTo>
                  <a:pt x="1053182" y="82854"/>
                </a:lnTo>
              </a:path>
              <a:path w="3479165" h="169544">
                <a:moveTo>
                  <a:pt x="1053182" y="82854"/>
                </a:moveTo>
                <a:lnTo>
                  <a:pt x="1033310" y="82854"/>
                </a:lnTo>
                <a:lnTo>
                  <a:pt x="1039964" y="83426"/>
                </a:lnTo>
                <a:lnTo>
                  <a:pt x="1044295" y="83718"/>
                </a:lnTo>
                <a:lnTo>
                  <a:pt x="1046276" y="83718"/>
                </a:lnTo>
                <a:lnTo>
                  <a:pt x="1053182" y="82854"/>
                </a:lnTo>
              </a:path>
              <a:path w="3479165" h="169544">
                <a:moveTo>
                  <a:pt x="1086699" y="67970"/>
                </a:moveTo>
                <a:lnTo>
                  <a:pt x="1045044" y="67970"/>
                </a:lnTo>
              </a:path>
              <a:path w="3479165" h="169544">
                <a:moveTo>
                  <a:pt x="1042860" y="18834"/>
                </a:moveTo>
                <a:lnTo>
                  <a:pt x="1087426" y="18834"/>
                </a:lnTo>
              </a:path>
              <a:path w="3479165" h="169544">
                <a:moveTo>
                  <a:pt x="1087426" y="18834"/>
                </a:moveTo>
                <a:lnTo>
                  <a:pt x="1042860" y="18834"/>
                </a:lnTo>
                <a:lnTo>
                  <a:pt x="1058066" y="20302"/>
                </a:lnTo>
                <a:lnTo>
                  <a:pt x="1068933" y="24706"/>
                </a:lnTo>
                <a:lnTo>
                  <a:pt x="1075457" y="32041"/>
                </a:lnTo>
                <a:lnTo>
                  <a:pt x="1077633" y="42303"/>
                </a:lnTo>
                <a:lnTo>
                  <a:pt x="1075598" y="53525"/>
                </a:lnTo>
                <a:lnTo>
                  <a:pt x="1069492" y="61547"/>
                </a:lnTo>
                <a:lnTo>
                  <a:pt x="1059309" y="66363"/>
                </a:lnTo>
                <a:lnTo>
                  <a:pt x="1045044" y="67970"/>
                </a:lnTo>
                <a:lnTo>
                  <a:pt x="1086699" y="67970"/>
                </a:lnTo>
                <a:lnTo>
                  <a:pt x="1092571" y="59393"/>
                </a:lnTo>
                <a:lnTo>
                  <a:pt x="1095654" y="40474"/>
                </a:lnTo>
                <a:lnTo>
                  <a:pt x="1092161" y="24115"/>
                </a:lnTo>
                <a:lnTo>
                  <a:pt x="1087426" y="18834"/>
                </a:lnTo>
              </a:path>
              <a:path w="3479165" h="169544">
                <a:moveTo>
                  <a:pt x="691007" y="3949"/>
                </a:moveTo>
                <a:lnTo>
                  <a:pt x="614387" y="3949"/>
                </a:lnTo>
                <a:lnTo>
                  <a:pt x="614387" y="132232"/>
                </a:lnTo>
                <a:lnTo>
                  <a:pt x="690067" y="132232"/>
                </a:lnTo>
                <a:lnTo>
                  <a:pt x="690067" y="116484"/>
                </a:lnTo>
                <a:lnTo>
                  <a:pt x="631888" y="116484"/>
                </a:lnTo>
                <a:lnTo>
                  <a:pt x="631888" y="70243"/>
                </a:lnTo>
                <a:lnTo>
                  <a:pt x="674281" y="70243"/>
                </a:lnTo>
                <a:lnTo>
                  <a:pt x="674281" y="55372"/>
                </a:lnTo>
                <a:lnTo>
                  <a:pt x="631888" y="55372"/>
                </a:lnTo>
                <a:lnTo>
                  <a:pt x="631888" y="19697"/>
                </a:lnTo>
                <a:lnTo>
                  <a:pt x="691007" y="19697"/>
                </a:lnTo>
                <a:lnTo>
                  <a:pt x="691007" y="3949"/>
                </a:lnTo>
              </a:path>
              <a:path w="3479165" h="169544">
                <a:moveTo>
                  <a:pt x="46913" y="49834"/>
                </a:moveTo>
                <a:lnTo>
                  <a:pt x="31483" y="49834"/>
                </a:lnTo>
                <a:lnTo>
                  <a:pt x="60299" y="133997"/>
                </a:lnTo>
                <a:lnTo>
                  <a:pt x="64693" y="133997"/>
                </a:lnTo>
                <a:lnTo>
                  <a:pt x="76826" y="97548"/>
                </a:lnTo>
                <a:lnTo>
                  <a:pt x="62484" y="97548"/>
                </a:lnTo>
                <a:lnTo>
                  <a:pt x="46913" y="49834"/>
                </a:lnTo>
              </a:path>
              <a:path w="3479165" h="169544">
                <a:moveTo>
                  <a:pt x="31483" y="49834"/>
                </a:moveTo>
                <a:lnTo>
                  <a:pt x="46913" y="49834"/>
                </a:lnTo>
              </a:path>
              <a:path w="3479165" h="169544">
                <a:moveTo>
                  <a:pt x="62484" y="97548"/>
                </a:moveTo>
                <a:lnTo>
                  <a:pt x="76826" y="97548"/>
                </a:lnTo>
              </a:path>
              <a:path w="3479165" h="169544">
                <a:moveTo>
                  <a:pt x="46913" y="49834"/>
                </a:moveTo>
                <a:lnTo>
                  <a:pt x="31483" y="49834"/>
                </a:lnTo>
              </a:path>
              <a:path w="3479165" h="169544">
                <a:moveTo>
                  <a:pt x="31940" y="3949"/>
                </a:moveTo>
                <a:lnTo>
                  <a:pt x="23964" y="3949"/>
                </a:lnTo>
                <a:lnTo>
                  <a:pt x="0" y="132232"/>
                </a:lnTo>
                <a:lnTo>
                  <a:pt x="16611" y="132232"/>
                </a:lnTo>
                <a:lnTo>
                  <a:pt x="31483" y="49834"/>
                </a:lnTo>
                <a:lnTo>
                  <a:pt x="46913" y="49834"/>
                </a:lnTo>
                <a:lnTo>
                  <a:pt x="31940" y="3949"/>
                </a:lnTo>
              </a:path>
              <a:path w="3479165" h="169544">
                <a:moveTo>
                  <a:pt x="107877" y="49834"/>
                </a:moveTo>
                <a:lnTo>
                  <a:pt x="92710" y="49834"/>
                </a:lnTo>
                <a:lnTo>
                  <a:pt x="107937" y="132232"/>
                </a:lnTo>
                <a:lnTo>
                  <a:pt x="124599" y="132232"/>
                </a:lnTo>
                <a:lnTo>
                  <a:pt x="107877" y="49834"/>
                </a:lnTo>
              </a:path>
              <a:path w="3479165" h="169544">
                <a:moveTo>
                  <a:pt x="92710" y="49834"/>
                </a:moveTo>
                <a:lnTo>
                  <a:pt x="107877" y="49834"/>
                </a:lnTo>
              </a:path>
              <a:path w="3479165" h="169544">
                <a:moveTo>
                  <a:pt x="76826" y="97548"/>
                </a:moveTo>
                <a:lnTo>
                  <a:pt x="62484" y="97548"/>
                </a:lnTo>
              </a:path>
              <a:path w="3479165" h="169544">
                <a:moveTo>
                  <a:pt x="107877" y="49834"/>
                </a:moveTo>
                <a:lnTo>
                  <a:pt x="92710" y="49834"/>
                </a:lnTo>
              </a:path>
              <a:path w="3479165" h="169544">
                <a:moveTo>
                  <a:pt x="98564" y="3949"/>
                </a:moveTo>
                <a:lnTo>
                  <a:pt x="90703" y="3949"/>
                </a:lnTo>
                <a:lnTo>
                  <a:pt x="62484" y="97548"/>
                </a:lnTo>
                <a:lnTo>
                  <a:pt x="76826" y="97548"/>
                </a:lnTo>
                <a:lnTo>
                  <a:pt x="92710" y="49834"/>
                </a:lnTo>
                <a:lnTo>
                  <a:pt x="107877" y="49834"/>
                </a:lnTo>
                <a:lnTo>
                  <a:pt x="98564" y="3949"/>
                </a:lnTo>
              </a:path>
              <a:path w="3479165" h="169544">
                <a:moveTo>
                  <a:pt x="3352139" y="51600"/>
                </a:moveTo>
                <a:lnTo>
                  <a:pt x="3335528" y="51600"/>
                </a:lnTo>
                <a:lnTo>
                  <a:pt x="3335528" y="113220"/>
                </a:lnTo>
                <a:lnTo>
                  <a:pt x="3338068" y="120180"/>
                </a:lnTo>
                <a:lnTo>
                  <a:pt x="3343173" y="125717"/>
                </a:lnTo>
                <a:lnTo>
                  <a:pt x="3348291" y="131216"/>
                </a:lnTo>
                <a:lnTo>
                  <a:pt x="3354527" y="133997"/>
                </a:lnTo>
                <a:lnTo>
                  <a:pt x="3370186" y="133997"/>
                </a:lnTo>
                <a:lnTo>
                  <a:pt x="3377755" y="133096"/>
                </a:lnTo>
                <a:lnTo>
                  <a:pt x="3384626" y="131368"/>
                </a:lnTo>
                <a:lnTo>
                  <a:pt x="3382719" y="119976"/>
                </a:lnTo>
                <a:lnTo>
                  <a:pt x="3363087" y="119976"/>
                </a:lnTo>
                <a:lnTo>
                  <a:pt x="3358794" y="118313"/>
                </a:lnTo>
                <a:lnTo>
                  <a:pt x="3353485" y="111671"/>
                </a:lnTo>
                <a:lnTo>
                  <a:pt x="3352139" y="106045"/>
                </a:lnTo>
                <a:lnTo>
                  <a:pt x="3352139" y="51600"/>
                </a:lnTo>
              </a:path>
              <a:path w="3479165" h="169544">
                <a:moveTo>
                  <a:pt x="3373221" y="119976"/>
                </a:moveTo>
                <a:lnTo>
                  <a:pt x="3382719" y="119976"/>
                </a:lnTo>
              </a:path>
              <a:path w="3479165" h="169544">
                <a:moveTo>
                  <a:pt x="3335528" y="51600"/>
                </a:moveTo>
                <a:lnTo>
                  <a:pt x="3352139" y="51600"/>
                </a:lnTo>
              </a:path>
              <a:path w="3479165" h="169544">
                <a:moveTo>
                  <a:pt x="3382719" y="119976"/>
                </a:moveTo>
                <a:lnTo>
                  <a:pt x="3373221" y="119976"/>
                </a:lnTo>
              </a:path>
              <a:path w="3479165" h="169544">
                <a:moveTo>
                  <a:pt x="3382175" y="116725"/>
                </a:moveTo>
                <a:lnTo>
                  <a:pt x="3377628" y="118910"/>
                </a:lnTo>
                <a:lnTo>
                  <a:pt x="3373221" y="119976"/>
                </a:lnTo>
                <a:lnTo>
                  <a:pt x="3382719" y="119976"/>
                </a:lnTo>
                <a:lnTo>
                  <a:pt x="3382175" y="116725"/>
                </a:lnTo>
              </a:path>
              <a:path w="3479165" h="169544">
                <a:moveTo>
                  <a:pt x="3352139" y="51600"/>
                </a:moveTo>
                <a:lnTo>
                  <a:pt x="3335528" y="51600"/>
                </a:lnTo>
              </a:path>
              <a:path w="3479165" h="169544">
                <a:moveTo>
                  <a:pt x="3377907" y="38442"/>
                </a:moveTo>
                <a:lnTo>
                  <a:pt x="3324644" y="38442"/>
                </a:lnTo>
                <a:lnTo>
                  <a:pt x="3324644" y="51600"/>
                </a:lnTo>
                <a:lnTo>
                  <a:pt x="3377907" y="51600"/>
                </a:lnTo>
                <a:lnTo>
                  <a:pt x="3377907" y="38442"/>
                </a:lnTo>
              </a:path>
              <a:path w="3479165" h="169544">
                <a:moveTo>
                  <a:pt x="3335528" y="38442"/>
                </a:moveTo>
                <a:lnTo>
                  <a:pt x="3352139" y="38442"/>
                </a:lnTo>
              </a:path>
              <a:path w="3479165" h="169544">
                <a:moveTo>
                  <a:pt x="3352139" y="38442"/>
                </a:moveTo>
                <a:lnTo>
                  <a:pt x="3335528" y="38442"/>
                </a:lnTo>
              </a:path>
              <a:path w="3479165" h="169544">
                <a:moveTo>
                  <a:pt x="3352139" y="12433"/>
                </a:moveTo>
                <a:lnTo>
                  <a:pt x="3335528" y="18834"/>
                </a:lnTo>
                <a:lnTo>
                  <a:pt x="3335528" y="38442"/>
                </a:lnTo>
                <a:lnTo>
                  <a:pt x="3352139" y="38442"/>
                </a:lnTo>
                <a:lnTo>
                  <a:pt x="3352139" y="12433"/>
                </a:lnTo>
              </a:path>
              <a:path w="3479165" h="169544">
                <a:moveTo>
                  <a:pt x="2033905" y="51600"/>
                </a:moveTo>
                <a:lnTo>
                  <a:pt x="2017268" y="51600"/>
                </a:lnTo>
                <a:lnTo>
                  <a:pt x="2017268" y="113220"/>
                </a:lnTo>
                <a:lnTo>
                  <a:pt x="2019820" y="120180"/>
                </a:lnTo>
                <a:lnTo>
                  <a:pt x="2030031" y="131216"/>
                </a:lnTo>
                <a:lnTo>
                  <a:pt x="2036279" y="133997"/>
                </a:lnTo>
                <a:lnTo>
                  <a:pt x="2051939" y="133997"/>
                </a:lnTo>
                <a:lnTo>
                  <a:pt x="2059508" y="133096"/>
                </a:lnTo>
                <a:lnTo>
                  <a:pt x="2066378" y="131368"/>
                </a:lnTo>
                <a:lnTo>
                  <a:pt x="2064472" y="119976"/>
                </a:lnTo>
                <a:lnTo>
                  <a:pt x="2044839" y="119976"/>
                </a:lnTo>
                <a:lnTo>
                  <a:pt x="2040547" y="118313"/>
                </a:lnTo>
                <a:lnTo>
                  <a:pt x="2035238" y="111671"/>
                </a:lnTo>
                <a:lnTo>
                  <a:pt x="2033905" y="106045"/>
                </a:lnTo>
                <a:lnTo>
                  <a:pt x="2033905" y="51600"/>
                </a:lnTo>
              </a:path>
              <a:path w="3479165" h="169544">
                <a:moveTo>
                  <a:pt x="2054961" y="119976"/>
                </a:moveTo>
                <a:lnTo>
                  <a:pt x="2064472" y="119976"/>
                </a:lnTo>
              </a:path>
              <a:path w="3479165" h="169544">
                <a:moveTo>
                  <a:pt x="2017268" y="51600"/>
                </a:moveTo>
                <a:lnTo>
                  <a:pt x="2033905" y="51600"/>
                </a:lnTo>
              </a:path>
              <a:path w="3479165" h="169544">
                <a:moveTo>
                  <a:pt x="2064472" y="119976"/>
                </a:moveTo>
                <a:lnTo>
                  <a:pt x="2054961" y="119976"/>
                </a:lnTo>
              </a:path>
              <a:path w="3479165" h="169544">
                <a:moveTo>
                  <a:pt x="2063927" y="116725"/>
                </a:moveTo>
                <a:lnTo>
                  <a:pt x="2059381" y="118910"/>
                </a:lnTo>
                <a:lnTo>
                  <a:pt x="2054961" y="119976"/>
                </a:lnTo>
                <a:lnTo>
                  <a:pt x="2064472" y="119976"/>
                </a:lnTo>
                <a:lnTo>
                  <a:pt x="2063927" y="116725"/>
                </a:lnTo>
              </a:path>
              <a:path w="3479165" h="169544">
                <a:moveTo>
                  <a:pt x="2033905" y="51600"/>
                </a:moveTo>
                <a:lnTo>
                  <a:pt x="2017268" y="51600"/>
                </a:lnTo>
              </a:path>
              <a:path w="3479165" h="169544">
                <a:moveTo>
                  <a:pt x="2059660" y="38442"/>
                </a:moveTo>
                <a:lnTo>
                  <a:pt x="2006384" y="38442"/>
                </a:lnTo>
                <a:lnTo>
                  <a:pt x="2006384" y="51600"/>
                </a:lnTo>
                <a:lnTo>
                  <a:pt x="2059660" y="51600"/>
                </a:lnTo>
                <a:lnTo>
                  <a:pt x="2059660" y="38442"/>
                </a:lnTo>
              </a:path>
              <a:path w="3479165" h="169544">
                <a:moveTo>
                  <a:pt x="2017268" y="38442"/>
                </a:moveTo>
                <a:lnTo>
                  <a:pt x="2033905" y="38442"/>
                </a:lnTo>
              </a:path>
              <a:path w="3479165" h="169544">
                <a:moveTo>
                  <a:pt x="2033905" y="38442"/>
                </a:moveTo>
                <a:lnTo>
                  <a:pt x="2017268" y="38442"/>
                </a:lnTo>
              </a:path>
              <a:path w="3479165" h="169544">
                <a:moveTo>
                  <a:pt x="2033905" y="12433"/>
                </a:moveTo>
                <a:lnTo>
                  <a:pt x="2017268" y="18834"/>
                </a:lnTo>
                <a:lnTo>
                  <a:pt x="2017268" y="38442"/>
                </a:lnTo>
                <a:lnTo>
                  <a:pt x="2033905" y="38442"/>
                </a:lnTo>
                <a:lnTo>
                  <a:pt x="2033905" y="12433"/>
                </a:lnTo>
              </a:path>
              <a:path w="3479165" h="169544">
                <a:moveTo>
                  <a:pt x="1488478" y="51600"/>
                </a:moveTo>
                <a:lnTo>
                  <a:pt x="1471866" y="51600"/>
                </a:lnTo>
                <a:lnTo>
                  <a:pt x="1471866" y="113220"/>
                </a:lnTo>
                <a:lnTo>
                  <a:pt x="1474393" y="120180"/>
                </a:lnTo>
                <a:lnTo>
                  <a:pt x="1484617" y="131216"/>
                </a:lnTo>
                <a:lnTo>
                  <a:pt x="1490865" y="133997"/>
                </a:lnTo>
                <a:lnTo>
                  <a:pt x="1506524" y="133997"/>
                </a:lnTo>
                <a:lnTo>
                  <a:pt x="1514094" y="133096"/>
                </a:lnTo>
                <a:lnTo>
                  <a:pt x="1520964" y="131368"/>
                </a:lnTo>
                <a:lnTo>
                  <a:pt x="1519057" y="119976"/>
                </a:lnTo>
                <a:lnTo>
                  <a:pt x="1499425" y="119976"/>
                </a:lnTo>
                <a:lnTo>
                  <a:pt x="1495132" y="118313"/>
                </a:lnTo>
                <a:lnTo>
                  <a:pt x="1489824" y="111671"/>
                </a:lnTo>
                <a:lnTo>
                  <a:pt x="1488478" y="106045"/>
                </a:lnTo>
                <a:lnTo>
                  <a:pt x="1488478" y="51600"/>
                </a:lnTo>
              </a:path>
              <a:path w="3479165" h="169544">
                <a:moveTo>
                  <a:pt x="1509547" y="119976"/>
                </a:moveTo>
                <a:lnTo>
                  <a:pt x="1519057" y="119976"/>
                </a:lnTo>
              </a:path>
              <a:path w="3479165" h="169544">
                <a:moveTo>
                  <a:pt x="1471866" y="51600"/>
                </a:moveTo>
                <a:lnTo>
                  <a:pt x="1488478" y="51600"/>
                </a:lnTo>
              </a:path>
              <a:path w="3479165" h="169544">
                <a:moveTo>
                  <a:pt x="1519057" y="119976"/>
                </a:moveTo>
                <a:lnTo>
                  <a:pt x="1509547" y="119976"/>
                </a:lnTo>
              </a:path>
              <a:path w="3479165" h="169544">
                <a:moveTo>
                  <a:pt x="1518513" y="116725"/>
                </a:moveTo>
                <a:lnTo>
                  <a:pt x="1513967" y="118910"/>
                </a:lnTo>
                <a:lnTo>
                  <a:pt x="1509547" y="119976"/>
                </a:lnTo>
                <a:lnTo>
                  <a:pt x="1519057" y="119976"/>
                </a:lnTo>
                <a:lnTo>
                  <a:pt x="1518513" y="116725"/>
                </a:lnTo>
              </a:path>
              <a:path w="3479165" h="169544">
                <a:moveTo>
                  <a:pt x="1488478" y="51600"/>
                </a:moveTo>
                <a:lnTo>
                  <a:pt x="1471866" y="51600"/>
                </a:lnTo>
              </a:path>
              <a:path w="3479165" h="169544">
                <a:moveTo>
                  <a:pt x="1514246" y="38442"/>
                </a:moveTo>
                <a:lnTo>
                  <a:pt x="1460969" y="38442"/>
                </a:lnTo>
                <a:lnTo>
                  <a:pt x="1460969" y="51600"/>
                </a:lnTo>
                <a:lnTo>
                  <a:pt x="1514246" y="51600"/>
                </a:lnTo>
                <a:lnTo>
                  <a:pt x="1514246" y="38442"/>
                </a:lnTo>
              </a:path>
              <a:path w="3479165" h="169544">
                <a:moveTo>
                  <a:pt x="1471866" y="38442"/>
                </a:moveTo>
                <a:lnTo>
                  <a:pt x="1488478" y="38442"/>
                </a:lnTo>
              </a:path>
              <a:path w="3479165" h="169544">
                <a:moveTo>
                  <a:pt x="1488478" y="38442"/>
                </a:moveTo>
                <a:lnTo>
                  <a:pt x="1471866" y="38442"/>
                </a:lnTo>
              </a:path>
              <a:path w="3479165" h="169544">
                <a:moveTo>
                  <a:pt x="1488478" y="12433"/>
                </a:moveTo>
                <a:lnTo>
                  <a:pt x="1471866" y="18834"/>
                </a:lnTo>
                <a:lnTo>
                  <a:pt x="1471866" y="38442"/>
                </a:lnTo>
                <a:lnTo>
                  <a:pt x="1488478" y="38442"/>
                </a:lnTo>
                <a:lnTo>
                  <a:pt x="1488478" y="12433"/>
                </a:lnTo>
              </a:path>
              <a:path w="3479165" h="169544">
                <a:moveTo>
                  <a:pt x="908570" y="51600"/>
                </a:moveTo>
                <a:lnTo>
                  <a:pt x="891959" y="51600"/>
                </a:lnTo>
                <a:lnTo>
                  <a:pt x="891959" y="113220"/>
                </a:lnTo>
                <a:lnTo>
                  <a:pt x="894499" y="120180"/>
                </a:lnTo>
                <a:lnTo>
                  <a:pt x="899604" y="125717"/>
                </a:lnTo>
                <a:lnTo>
                  <a:pt x="904722" y="131216"/>
                </a:lnTo>
                <a:lnTo>
                  <a:pt x="910971" y="133997"/>
                </a:lnTo>
                <a:lnTo>
                  <a:pt x="926630" y="133997"/>
                </a:lnTo>
                <a:lnTo>
                  <a:pt x="934199" y="133096"/>
                </a:lnTo>
                <a:lnTo>
                  <a:pt x="941070" y="131368"/>
                </a:lnTo>
                <a:lnTo>
                  <a:pt x="939153" y="119976"/>
                </a:lnTo>
                <a:lnTo>
                  <a:pt x="919518" y="119976"/>
                </a:lnTo>
                <a:lnTo>
                  <a:pt x="915238" y="118313"/>
                </a:lnTo>
                <a:lnTo>
                  <a:pt x="909916" y="111671"/>
                </a:lnTo>
                <a:lnTo>
                  <a:pt x="908570" y="106045"/>
                </a:lnTo>
                <a:lnTo>
                  <a:pt x="908570" y="51600"/>
                </a:lnTo>
              </a:path>
              <a:path w="3479165" h="169544">
                <a:moveTo>
                  <a:pt x="929652" y="119976"/>
                </a:moveTo>
                <a:lnTo>
                  <a:pt x="939153" y="119976"/>
                </a:lnTo>
              </a:path>
              <a:path w="3479165" h="169544">
                <a:moveTo>
                  <a:pt x="891959" y="51600"/>
                </a:moveTo>
                <a:lnTo>
                  <a:pt x="908570" y="51600"/>
                </a:lnTo>
              </a:path>
              <a:path w="3479165" h="169544">
                <a:moveTo>
                  <a:pt x="939153" y="119976"/>
                </a:moveTo>
                <a:lnTo>
                  <a:pt x="929652" y="119976"/>
                </a:lnTo>
              </a:path>
              <a:path w="3479165" h="169544">
                <a:moveTo>
                  <a:pt x="938606" y="116725"/>
                </a:moveTo>
                <a:lnTo>
                  <a:pt x="934072" y="118910"/>
                </a:lnTo>
                <a:lnTo>
                  <a:pt x="929652" y="119976"/>
                </a:lnTo>
                <a:lnTo>
                  <a:pt x="939153" y="119976"/>
                </a:lnTo>
                <a:lnTo>
                  <a:pt x="938606" y="116725"/>
                </a:lnTo>
              </a:path>
              <a:path w="3479165" h="169544">
                <a:moveTo>
                  <a:pt x="908570" y="51600"/>
                </a:moveTo>
                <a:lnTo>
                  <a:pt x="891959" y="51600"/>
                </a:lnTo>
              </a:path>
              <a:path w="3479165" h="169544">
                <a:moveTo>
                  <a:pt x="934338" y="38442"/>
                </a:moveTo>
                <a:lnTo>
                  <a:pt x="881075" y="38442"/>
                </a:lnTo>
                <a:lnTo>
                  <a:pt x="881075" y="51600"/>
                </a:lnTo>
                <a:lnTo>
                  <a:pt x="934338" y="51600"/>
                </a:lnTo>
                <a:lnTo>
                  <a:pt x="934338" y="38442"/>
                </a:lnTo>
              </a:path>
              <a:path w="3479165" h="169544">
                <a:moveTo>
                  <a:pt x="891959" y="38442"/>
                </a:moveTo>
                <a:lnTo>
                  <a:pt x="908570" y="38442"/>
                </a:lnTo>
              </a:path>
              <a:path w="3479165" h="169544">
                <a:moveTo>
                  <a:pt x="908570" y="38442"/>
                </a:moveTo>
                <a:lnTo>
                  <a:pt x="891959" y="38442"/>
                </a:lnTo>
              </a:path>
              <a:path w="3479165" h="169544">
                <a:moveTo>
                  <a:pt x="908570" y="12433"/>
                </a:moveTo>
                <a:lnTo>
                  <a:pt x="891959" y="18834"/>
                </a:lnTo>
                <a:lnTo>
                  <a:pt x="891959" y="38442"/>
                </a:lnTo>
                <a:lnTo>
                  <a:pt x="908570" y="38442"/>
                </a:lnTo>
                <a:lnTo>
                  <a:pt x="908570" y="12433"/>
                </a:lnTo>
              </a:path>
              <a:path w="3479165" h="169544">
                <a:moveTo>
                  <a:pt x="3266236" y="36715"/>
                </a:moveTo>
                <a:lnTo>
                  <a:pt x="3230215" y="56800"/>
                </a:lnTo>
                <a:lnTo>
                  <a:pt x="3222269" y="86448"/>
                </a:lnTo>
                <a:lnTo>
                  <a:pt x="3223132" y="97035"/>
                </a:lnTo>
                <a:lnTo>
                  <a:pt x="3249714" y="130995"/>
                </a:lnTo>
                <a:lnTo>
                  <a:pt x="3266046" y="133997"/>
                </a:lnTo>
                <a:lnTo>
                  <a:pt x="3274250" y="133997"/>
                </a:lnTo>
                <a:lnTo>
                  <a:pt x="3281654" y="132765"/>
                </a:lnTo>
                <a:lnTo>
                  <a:pt x="3288296" y="130327"/>
                </a:lnTo>
                <a:lnTo>
                  <a:pt x="3293618" y="128435"/>
                </a:lnTo>
                <a:lnTo>
                  <a:pt x="3297567" y="126225"/>
                </a:lnTo>
                <a:lnTo>
                  <a:pt x="3300133" y="123647"/>
                </a:lnTo>
                <a:lnTo>
                  <a:pt x="3297988" y="119976"/>
                </a:lnTo>
                <a:lnTo>
                  <a:pt x="3260940" y="119976"/>
                </a:lnTo>
                <a:lnTo>
                  <a:pt x="3254133" y="117411"/>
                </a:lnTo>
                <a:lnTo>
                  <a:pt x="3239782" y="86944"/>
                </a:lnTo>
                <a:lnTo>
                  <a:pt x="3307410" y="86944"/>
                </a:lnTo>
                <a:lnTo>
                  <a:pt x="3308261" y="83870"/>
                </a:lnTo>
                <a:lnTo>
                  <a:pt x="3308705" y="80505"/>
                </a:lnTo>
                <a:lnTo>
                  <a:pt x="3308594" y="75408"/>
                </a:lnTo>
                <a:lnTo>
                  <a:pt x="3308551" y="74879"/>
                </a:lnTo>
                <a:lnTo>
                  <a:pt x="3240239" y="74879"/>
                </a:lnTo>
                <a:lnTo>
                  <a:pt x="3240900" y="68084"/>
                </a:lnTo>
                <a:lnTo>
                  <a:pt x="3243580" y="62445"/>
                </a:lnTo>
                <a:lnTo>
                  <a:pt x="3253384" y="53111"/>
                </a:lnTo>
                <a:lnTo>
                  <a:pt x="3259607" y="50698"/>
                </a:lnTo>
                <a:lnTo>
                  <a:pt x="3299891" y="50698"/>
                </a:lnTo>
                <a:lnTo>
                  <a:pt x="3297682" y="48005"/>
                </a:lnTo>
                <a:lnTo>
                  <a:pt x="3291443" y="43064"/>
                </a:lnTo>
                <a:lnTo>
                  <a:pt x="3284121" y="39536"/>
                </a:lnTo>
                <a:lnTo>
                  <a:pt x="3275718" y="37420"/>
                </a:lnTo>
                <a:lnTo>
                  <a:pt x="3266236" y="36715"/>
                </a:lnTo>
              </a:path>
              <a:path w="3479165" h="169544">
                <a:moveTo>
                  <a:pt x="3278822" y="119976"/>
                </a:moveTo>
                <a:lnTo>
                  <a:pt x="3297988" y="119976"/>
                </a:lnTo>
              </a:path>
              <a:path w="3479165" h="169544">
                <a:moveTo>
                  <a:pt x="3299891" y="50698"/>
                </a:moveTo>
                <a:lnTo>
                  <a:pt x="3274961" y="50698"/>
                </a:lnTo>
              </a:path>
              <a:path w="3479165" h="169544">
                <a:moveTo>
                  <a:pt x="3292157" y="74879"/>
                </a:moveTo>
                <a:lnTo>
                  <a:pt x="3308551" y="74879"/>
                </a:lnTo>
              </a:path>
              <a:path w="3479165" h="169544">
                <a:moveTo>
                  <a:pt x="3297988" y="119976"/>
                </a:moveTo>
                <a:lnTo>
                  <a:pt x="3278822" y="119976"/>
                </a:lnTo>
              </a:path>
              <a:path w="3479165" h="169544">
                <a:moveTo>
                  <a:pt x="3293135" y="111671"/>
                </a:moveTo>
                <a:lnTo>
                  <a:pt x="3286772" y="117195"/>
                </a:lnTo>
                <a:lnTo>
                  <a:pt x="3278822" y="119976"/>
                </a:lnTo>
                <a:lnTo>
                  <a:pt x="3297988" y="119976"/>
                </a:lnTo>
                <a:lnTo>
                  <a:pt x="3293135" y="111671"/>
                </a:lnTo>
              </a:path>
              <a:path w="3479165" h="169544">
                <a:moveTo>
                  <a:pt x="3308551" y="74879"/>
                </a:moveTo>
                <a:lnTo>
                  <a:pt x="3292157" y="74879"/>
                </a:lnTo>
              </a:path>
              <a:path w="3479165" h="169544">
                <a:moveTo>
                  <a:pt x="3274961" y="50698"/>
                </a:moveTo>
                <a:lnTo>
                  <a:pt x="3299891" y="50698"/>
                </a:lnTo>
              </a:path>
              <a:path w="3479165" h="169544">
                <a:moveTo>
                  <a:pt x="3299891" y="50698"/>
                </a:moveTo>
                <a:lnTo>
                  <a:pt x="3274961" y="50698"/>
                </a:lnTo>
                <a:lnTo>
                  <a:pt x="3281248" y="53149"/>
                </a:lnTo>
                <a:lnTo>
                  <a:pt x="3285832" y="58089"/>
                </a:lnTo>
                <a:lnTo>
                  <a:pt x="3290062" y="62560"/>
                </a:lnTo>
                <a:lnTo>
                  <a:pt x="3292128" y="68084"/>
                </a:lnTo>
                <a:lnTo>
                  <a:pt x="3292157" y="74879"/>
                </a:lnTo>
                <a:lnTo>
                  <a:pt x="3308551" y="74879"/>
                </a:lnTo>
                <a:lnTo>
                  <a:pt x="3308015" y="68269"/>
                </a:lnTo>
                <a:lnTo>
                  <a:pt x="3305946" y="60632"/>
                </a:lnTo>
                <a:lnTo>
                  <a:pt x="3302501" y="53877"/>
                </a:lnTo>
                <a:lnTo>
                  <a:pt x="3299891" y="50698"/>
                </a:lnTo>
              </a:path>
              <a:path w="3479165" h="169544">
                <a:moveTo>
                  <a:pt x="3129114" y="36715"/>
                </a:moveTo>
                <a:lnTo>
                  <a:pt x="3124238" y="36715"/>
                </a:lnTo>
                <a:lnTo>
                  <a:pt x="3113561" y="37559"/>
                </a:lnTo>
                <a:lnTo>
                  <a:pt x="3078886" y="66065"/>
                </a:lnTo>
                <a:lnTo>
                  <a:pt x="3075635" y="86271"/>
                </a:lnTo>
                <a:lnTo>
                  <a:pt x="3076420" y="96686"/>
                </a:lnTo>
                <a:lnTo>
                  <a:pt x="3102357" y="130773"/>
                </a:lnTo>
                <a:lnTo>
                  <a:pt x="3119869" y="133997"/>
                </a:lnTo>
                <a:lnTo>
                  <a:pt x="3129358" y="133454"/>
                </a:lnTo>
                <a:lnTo>
                  <a:pt x="3138050" y="131827"/>
                </a:lnTo>
                <a:lnTo>
                  <a:pt x="3145945" y="129116"/>
                </a:lnTo>
                <a:lnTo>
                  <a:pt x="3153041" y="125323"/>
                </a:lnTo>
                <a:lnTo>
                  <a:pt x="3150545" y="119976"/>
                </a:lnTo>
                <a:lnTo>
                  <a:pt x="3114255" y="119976"/>
                </a:lnTo>
                <a:lnTo>
                  <a:pt x="3106724" y="117106"/>
                </a:lnTo>
                <a:lnTo>
                  <a:pt x="3093161" y="86271"/>
                </a:lnTo>
                <a:lnTo>
                  <a:pt x="3093659" y="78432"/>
                </a:lnTo>
                <a:lnTo>
                  <a:pt x="3113620" y="50698"/>
                </a:lnTo>
                <a:lnTo>
                  <a:pt x="3149289" y="50698"/>
                </a:lnTo>
                <a:lnTo>
                  <a:pt x="3152546" y="46062"/>
                </a:lnTo>
                <a:lnTo>
                  <a:pt x="3149854" y="43916"/>
                </a:lnTo>
                <a:lnTo>
                  <a:pt x="3145675" y="41821"/>
                </a:lnTo>
                <a:lnTo>
                  <a:pt x="3134347" y="37719"/>
                </a:lnTo>
                <a:lnTo>
                  <a:pt x="3129114" y="36715"/>
                </a:lnTo>
              </a:path>
              <a:path w="3479165" h="169544">
                <a:moveTo>
                  <a:pt x="3131388" y="119976"/>
                </a:moveTo>
                <a:lnTo>
                  <a:pt x="3150545" y="119976"/>
                </a:lnTo>
              </a:path>
              <a:path w="3479165" h="169544">
                <a:moveTo>
                  <a:pt x="3149289" y="50698"/>
                </a:moveTo>
                <a:lnTo>
                  <a:pt x="3126816" y="50698"/>
                </a:lnTo>
              </a:path>
              <a:path w="3479165" h="169544">
                <a:moveTo>
                  <a:pt x="3150545" y="119976"/>
                </a:moveTo>
                <a:lnTo>
                  <a:pt x="3131388" y="119976"/>
                </a:lnTo>
              </a:path>
              <a:path w="3479165" h="169544">
                <a:moveTo>
                  <a:pt x="3146501" y="111315"/>
                </a:moveTo>
                <a:lnTo>
                  <a:pt x="3138906" y="117081"/>
                </a:lnTo>
                <a:lnTo>
                  <a:pt x="3131388" y="119976"/>
                </a:lnTo>
                <a:lnTo>
                  <a:pt x="3150545" y="119976"/>
                </a:lnTo>
                <a:lnTo>
                  <a:pt x="3146501" y="111315"/>
                </a:lnTo>
              </a:path>
              <a:path w="3479165" h="169544">
                <a:moveTo>
                  <a:pt x="3126816" y="50698"/>
                </a:moveTo>
                <a:lnTo>
                  <a:pt x="3149289" y="50698"/>
                </a:lnTo>
              </a:path>
              <a:path w="3479165" h="169544">
                <a:moveTo>
                  <a:pt x="3149289" y="50698"/>
                </a:moveTo>
                <a:lnTo>
                  <a:pt x="3126816" y="50698"/>
                </a:lnTo>
                <a:lnTo>
                  <a:pt x="3131032" y="51485"/>
                </a:lnTo>
                <a:lnTo>
                  <a:pt x="3139630" y="54495"/>
                </a:lnTo>
                <a:lnTo>
                  <a:pt x="3142615" y="56108"/>
                </a:lnTo>
                <a:lnTo>
                  <a:pt x="3144291" y="57810"/>
                </a:lnTo>
                <a:lnTo>
                  <a:pt x="3149289" y="50698"/>
                </a:lnTo>
              </a:path>
              <a:path w="3479165" h="169544">
                <a:moveTo>
                  <a:pt x="3018523" y="36715"/>
                </a:moveTo>
                <a:lnTo>
                  <a:pt x="2982631" y="57238"/>
                </a:lnTo>
                <a:lnTo>
                  <a:pt x="2976041" y="85128"/>
                </a:lnTo>
                <a:lnTo>
                  <a:pt x="2976742" y="95760"/>
                </a:lnTo>
                <a:lnTo>
                  <a:pt x="3000679" y="130679"/>
                </a:lnTo>
                <a:lnTo>
                  <a:pt x="3018523" y="133997"/>
                </a:lnTo>
                <a:lnTo>
                  <a:pt x="3027868" y="133167"/>
                </a:lnTo>
                <a:lnTo>
                  <a:pt x="3036090" y="130727"/>
                </a:lnTo>
                <a:lnTo>
                  <a:pt x="3043322" y="126636"/>
                </a:lnTo>
                <a:lnTo>
                  <a:pt x="3049524" y="120903"/>
                </a:lnTo>
                <a:lnTo>
                  <a:pt x="3049877" y="120396"/>
                </a:lnTo>
                <a:lnTo>
                  <a:pt x="3018523" y="120396"/>
                </a:lnTo>
                <a:lnTo>
                  <a:pt x="3007610" y="118192"/>
                </a:lnTo>
                <a:lnTo>
                  <a:pt x="2999811" y="111582"/>
                </a:lnTo>
                <a:lnTo>
                  <a:pt x="2995129" y="100561"/>
                </a:lnTo>
                <a:lnTo>
                  <a:pt x="2993567" y="85128"/>
                </a:lnTo>
                <a:lnTo>
                  <a:pt x="2993991" y="77425"/>
                </a:lnTo>
                <a:lnTo>
                  <a:pt x="3010928" y="50279"/>
                </a:lnTo>
                <a:lnTo>
                  <a:pt x="3050308" y="50279"/>
                </a:lnTo>
                <a:lnTo>
                  <a:pt x="3049790" y="49529"/>
                </a:lnTo>
                <a:lnTo>
                  <a:pt x="3043660" y="43921"/>
                </a:lnTo>
                <a:lnTo>
                  <a:pt x="3036409" y="39917"/>
                </a:lnTo>
                <a:lnTo>
                  <a:pt x="3028032" y="37515"/>
                </a:lnTo>
                <a:lnTo>
                  <a:pt x="3018523" y="36715"/>
                </a:lnTo>
              </a:path>
              <a:path w="3479165" h="169544">
                <a:moveTo>
                  <a:pt x="3050308" y="50279"/>
                </a:moveTo>
                <a:lnTo>
                  <a:pt x="3018523" y="50279"/>
                </a:lnTo>
              </a:path>
              <a:path w="3479165" h="169544">
                <a:moveTo>
                  <a:pt x="3026295" y="120396"/>
                </a:moveTo>
                <a:lnTo>
                  <a:pt x="3049877" y="120396"/>
                </a:lnTo>
              </a:path>
              <a:path w="3479165" h="169544">
                <a:moveTo>
                  <a:pt x="3049877" y="120396"/>
                </a:moveTo>
                <a:lnTo>
                  <a:pt x="3026295" y="120396"/>
                </a:lnTo>
              </a:path>
              <a:path w="3479165" h="169544">
                <a:moveTo>
                  <a:pt x="3018523" y="50279"/>
                </a:moveTo>
                <a:lnTo>
                  <a:pt x="3050308" y="50279"/>
                </a:lnTo>
              </a:path>
              <a:path w="3479165" h="169544">
                <a:moveTo>
                  <a:pt x="3050308" y="50279"/>
                </a:moveTo>
                <a:lnTo>
                  <a:pt x="3018523" y="50279"/>
                </a:lnTo>
                <a:lnTo>
                  <a:pt x="3029406" y="52454"/>
                </a:lnTo>
                <a:lnTo>
                  <a:pt x="3037176" y="58983"/>
                </a:lnTo>
                <a:lnTo>
                  <a:pt x="3041836" y="69872"/>
                </a:lnTo>
                <a:lnTo>
                  <a:pt x="3043389" y="85128"/>
                </a:lnTo>
                <a:lnTo>
                  <a:pt x="3042979" y="92882"/>
                </a:lnTo>
                <a:lnTo>
                  <a:pt x="3026295" y="120396"/>
                </a:lnTo>
                <a:lnTo>
                  <a:pt x="3049877" y="120396"/>
                </a:lnTo>
                <a:lnTo>
                  <a:pt x="3054500" y="113754"/>
                </a:lnTo>
                <a:lnTo>
                  <a:pt x="3058056" y="105411"/>
                </a:lnTo>
                <a:lnTo>
                  <a:pt x="3060191" y="95870"/>
                </a:lnTo>
                <a:lnTo>
                  <a:pt x="3060903" y="85128"/>
                </a:lnTo>
                <a:lnTo>
                  <a:pt x="3060208" y="74367"/>
                </a:lnTo>
                <a:lnTo>
                  <a:pt x="3058123" y="64847"/>
                </a:lnTo>
                <a:lnTo>
                  <a:pt x="3054650" y="56569"/>
                </a:lnTo>
                <a:lnTo>
                  <a:pt x="3050308" y="50279"/>
                </a:lnTo>
              </a:path>
              <a:path w="3479165" h="169544">
                <a:moveTo>
                  <a:pt x="2793720" y="36715"/>
                </a:moveTo>
                <a:lnTo>
                  <a:pt x="2788843" y="36715"/>
                </a:lnTo>
                <a:lnTo>
                  <a:pt x="2778174" y="37559"/>
                </a:lnTo>
                <a:lnTo>
                  <a:pt x="2743509" y="66065"/>
                </a:lnTo>
                <a:lnTo>
                  <a:pt x="2740253" y="86271"/>
                </a:lnTo>
                <a:lnTo>
                  <a:pt x="2741038" y="96686"/>
                </a:lnTo>
                <a:lnTo>
                  <a:pt x="2766977" y="130773"/>
                </a:lnTo>
                <a:lnTo>
                  <a:pt x="2784500" y="133997"/>
                </a:lnTo>
                <a:lnTo>
                  <a:pt x="2793982" y="133454"/>
                </a:lnTo>
                <a:lnTo>
                  <a:pt x="2802670" y="131827"/>
                </a:lnTo>
                <a:lnTo>
                  <a:pt x="2810564" y="129116"/>
                </a:lnTo>
                <a:lnTo>
                  <a:pt x="2817660" y="125323"/>
                </a:lnTo>
                <a:lnTo>
                  <a:pt x="2815163" y="119976"/>
                </a:lnTo>
                <a:lnTo>
                  <a:pt x="2778874" y="119976"/>
                </a:lnTo>
                <a:lnTo>
                  <a:pt x="2771343" y="117106"/>
                </a:lnTo>
                <a:lnTo>
                  <a:pt x="2757766" y="86271"/>
                </a:lnTo>
                <a:lnTo>
                  <a:pt x="2758266" y="78432"/>
                </a:lnTo>
                <a:lnTo>
                  <a:pt x="2778239" y="50698"/>
                </a:lnTo>
                <a:lnTo>
                  <a:pt x="2813907" y="50698"/>
                </a:lnTo>
                <a:lnTo>
                  <a:pt x="2817164" y="46062"/>
                </a:lnTo>
                <a:lnTo>
                  <a:pt x="2814459" y="43916"/>
                </a:lnTo>
                <a:lnTo>
                  <a:pt x="2810294" y="41821"/>
                </a:lnTo>
                <a:lnTo>
                  <a:pt x="2798953" y="37719"/>
                </a:lnTo>
                <a:lnTo>
                  <a:pt x="2793720" y="36715"/>
                </a:lnTo>
              </a:path>
              <a:path w="3479165" h="169544">
                <a:moveTo>
                  <a:pt x="2795993" y="119976"/>
                </a:moveTo>
                <a:lnTo>
                  <a:pt x="2815163" y="119976"/>
                </a:lnTo>
              </a:path>
              <a:path w="3479165" h="169544">
                <a:moveTo>
                  <a:pt x="2813907" y="50698"/>
                </a:moveTo>
                <a:lnTo>
                  <a:pt x="2791434" y="50698"/>
                </a:lnTo>
              </a:path>
              <a:path w="3479165" h="169544">
                <a:moveTo>
                  <a:pt x="2815163" y="119976"/>
                </a:moveTo>
                <a:lnTo>
                  <a:pt x="2795993" y="119976"/>
                </a:lnTo>
              </a:path>
              <a:path w="3479165" h="169544">
                <a:moveTo>
                  <a:pt x="2811119" y="111315"/>
                </a:moveTo>
                <a:lnTo>
                  <a:pt x="2803525" y="117081"/>
                </a:lnTo>
                <a:lnTo>
                  <a:pt x="2795993" y="119976"/>
                </a:lnTo>
                <a:lnTo>
                  <a:pt x="2815163" y="119976"/>
                </a:lnTo>
                <a:lnTo>
                  <a:pt x="2811119" y="111315"/>
                </a:lnTo>
              </a:path>
              <a:path w="3479165" h="169544">
                <a:moveTo>
                  <a:pt x="2791434" y="50698"/>
                </a:moveTo>
                <a:lnTo>
                  <a:pt x="2813907" y="50698"/>
                </a:lnTo>
              </a:path>
              <a:path w="3479165" h="169544">
                <a:moveTo>
                  <a:pt x="2813907" y="50698"/>
                </a:moveTo>
                <a:lnTo>
                  <a:pt x="2791434" y="50698"/>
                </a:lnTo>
                <a:lnTo>
                  <a:pt x="2795638" y="51485"/>
                </a:lnTo>
                <a:lnTo>
                  <a:pt x="2804248" y="54495"/>
                </a:lnTo>
                <a:lnTo>
                  <a:pt x="2807246" y="56108"/>
                </a:lnTo>
                <a:lnTo>
                  <a:pt x="2808909" y="57810"/>
                </a:lnTo>
                <a:lnTo>
                  <a:pt x="2813907" y="50698"/>
                </a:lnTo>
              </a:path>
              <a:path w="3479165" h="169544">
                <a:moveTo>
                  <a:pt x="2525331" y="36715"/>
                </a:moveTo>
                <a:lnTo>
                  <a:pt x="2489299" y="56800"/>
                </a:lnTo>
                <a:lnTo>
                  <a:pt x="2481364" y="86448"/>
                </a:lnTo>
                <a:lnTo>
                  <a:pt x="2482225" y="97035"/>
                </a:lnTo>
                <a:lnTo>
                  <a:pt x="2508800" y="130995"/>
                </a:lnTo>
                <a:lnTo>
                  <a:pt x="2525153" y="133997"/>
                </a:lnTo>
                <a:lnTo>
                  <a:pt x="2533332" y="133997"/>
                </a:lnTo>
                <a:lnTo>
                  <a:pt x="2540749" y="132765"/>
                </a:lnTo>
                <a:lnTo>
                  <a:pt x="2547391" y="130327"/>
                </a:lnTo>
                <a:lnTo>
                  <a:pt x="2552700" y="128435"/>
                </a:lnTo>
                <a:lnTo>
                  <a:pt x="2556649" y="126225"/>
                </a:lnTo>
                <a:lnTo>
                  <a:pt x="2559215" y="123647"/>
                </a:lnTo>
                <a:lnTo>
                  <a:pt x="2557074" y="119976"/>
                </a:lnTo>
                <a:lnTo>
                  <a:pt x="2520035" y="119976"/>
                </a:lnTo>
                <a:lnTo>
                  <a:pt x="2513215" y="117411"/>
                </a:lnTo>
                <a:lnTo>
                  <a:pt x="2498877" y="86944"/>
                </a:lnTo>
                <a:lnTo>
                  <a:pt x="2566479" y="86944"/>
                </a:lnTo>
                <a:lnTo>
                  <a:pt x="2567343" y="83870"/>
                </a:lnTo>
                <a:lnTo>
                  <a:pt x="2567800" y="80505"/>
                </a:lnTo>
                <a:lnTo>
                  <a:pt x="2567689" y="75408"/>
                </a:lnTo>
                <a:lnTo>
                  <a:pt x="2567646" y="74879"/>
                </a:lnTo>
                <a:lnTo>
                  <a:pt x="2499321" y="74879"/>
                </a:lnTo>
                <a:lnTo>
                  <a:pt x="2499982" y="68084"/>
                </a:lnTo>
                <a:lnTo>
                  <a:pt x="2502674" y="62445"/>
                </a:lnTo>
                <a:lnTo>
                  <a:pt x="2512466" y="53111"/>
                </a:lnTo>
                <a:lnTo>
                  <a:pt x="2518689" y="50698"/>
                </a:lnTo>
                <a:lnTo>
                  <a:pt x="2558988" y="50698"/>
                </a:lnTo>
                <a:lnTo>
                  <a:pt x="2556776" y="48005"/>
                </a:lnTo>
                <a:lnTo>
                  <a:pt x="2550532" y="43064"/>
                </a:lnTo>
                <a:lnTo>
                  <a:pt x="2543211" y="39536"/>
                </a:lnTo>
                <a:lnTo>
                  <a:pt x="2534811" y="37420"/>
                </a:lnTo>
                <a:lnTo>
                  <a:pt x="2525331" y="36715"/>
                </a:lnTo>
              </a:path>
              <a:path w="3479165" h="169544">
                <a:moveTo>
                  <a:pt x="2537917" y="119976"/>
                </a:moveTo>
                <a:lnTo>
                  <a:pt x="2557074" y="119976"/>
                </a:lnTo>
              </a:path>
              <a:path w="3479165" h="169544">
                <a:moveTo>
                  <a:pt x="2558988" y="50698"/>
                </a:moveTo>
                <a:lnTo>
                  <a:pt x="2534056" y="50698"/>
                </a:lnTo>
              </a:path>
              <a:path w="3479165" h="169544">
                <a:moveTo>
                  <a:pt x="2551239" y="74879"/>
                </a:moveTo>
                <a:lnTo>
                  <a:pt x="2567646" y="74879"/>
                </a:lnTo>
              </a:path>
              <a:path w="3479165" h="169544">
                <a:moveTo>
                  <a:pt x="2557074" y="119976"/>
                </a:moveTo>
                <a:lnTo>
                  <a:pt x="2537917" y="119976"/>
                </a:lnTo>
              </a:path>
              <a:path w="3479165" h="169544">
                <a:moveTo>
                  <a:pt x="2552230" y="111671"/>
                </a:moveTo>
                <a:lnTo>
                  <a:pt x="2545854" y="117195"/>
                </a:lnTo>
                <a:lnTo>
                  <a:pt x="2537917" y="119976"/>
                </a:lnTo>
                <a:lnTo>
                  <a:pt x="2557074" y="119976"/>
                </a:lnTo>
                <a:lnTo>
                  <a:pt x="2552230" y="111671"/>
                </a:lnTo>
              </a:path>
              <a:path w="3479165" h="169544">
                <a:moveTo>
                  <a:pt x="2567646" y="74879"/>
                </a:moveTo>
                <a:lnTo>
                  <a:pt x="2551239" y="74879"/>
                </a:lnTo>
              </a:path>
              <a:path w="3479165" h="169544">
                <a:moveTo>
                  <a:pt x="2534056" y="50698"/>
                </a:moveTo>
                <a:lnTo>
                  <a:pt x="2558988" y="50698"/>
                </a:lnTo>
              </a:path>
              <a:path w="3479165" h="169544">
                <a:moveTo>
                  <a:pt x="2558988" y="50698"/>
                </a:moveTo>
                <a:lnTo>
                  <a:pt x="2534056" y="50698"/>
                </a:lnTo>
                <a:lnTo>
                  <a:pt x="2540330" y="53149"/>
                </a:lnTo>
                <a:lnTo>
                  <a:pt x="2544927" y="58089"/>
                </a:lnTo>
                <a:lnTo>
                  <a:pt x="2549156" y="62560"/>
                </a:lnTo>
                <a:lnTo>
                  <a:pt x="2551211" y="68084"/>
                </a:lnTo>
                <a:lnTo>
                  <a:pt x="2551239" y="74879"/>
                </a:lnTo>
                <a:lnTo>
                  <a:pt x="2567646" y="74879"/>
                </a:lnTo>
                <a:lnTo>
                  <a:pt x="2567111" y="68269"/>
                </a:lnTo>
                <a:lnTo>
                  <a:pt x="2565045" y="60632"/>
                </a:lnTo>
                <a:lnTo>
                  <a:pt x="2561601" y="53877"/>
                </a:lnTo>
                <a:lnTo>
                  <a:pt x="2558988" y="50698"/>
                </a:lnTo>
              </a:path>
              <a:path w="3479165" h="169544">
                <a:moveTo>
                  <a:pt x="2432926" y="72059"/>
                </a:moveTo>
                <a:lnTo>
                  <a:pt x="2429446" y="72059"/>
                </a:lnTo>
                <a:lnTo>
                  <a:pt x="2420192" y="72678"/>
                </a:lnTo>
                <a:lnTo>
                  <a:pt x="2385895" y="99194"/>
                </a:lnTo>
                <a:lnTo>
                  <a:pt x="2385110" y="106045"/>
                </a:lnTo>
                <a:lnTo>
                  <a:pt x="2385110" y="114007"/>
                </a:lnTo>
                <a:lnTo>
                  <a:pt x="2387841" y="120637"/>
                </a:lnTo>
                <a:lnTo>
                  <a:pt x="2393213" y="125983"/>
                </a:lnTo>
                <a:lnTo>
                  <a:pt x="2398636" y="131305"/>
                </a:lnTo>
                <a:lnTo>
                  <a:pt x="2404999" y="133997"/>
                </a:lnTo>
                <a:lnTo>
                  <a:pt x="2412365" y="133997"/>
                </a:lnTo>
                <a:lnTo>
                  <a:pt x="2421984" y="133212"/>
                </a:lnTo>
                <a:lnTo>
                  <a:pt x="2430286" y="130860"/>
                </a:lnTo>
                <a:lnTo>
                  <a:pt x="2437266" y="126946"/>
                </a:lnTo>
                <a:lnTo>
                  <a:pt x="2442921" y="121475"/>
                </a:lnTo>
                <a:lnTo>
                  <a:pt x="2459832" y="121475"/>
                </a:lnTo>
                <a:lnTo>
                  <a:pt x="2459553" y="120853"/>
                </a:lnTo>
                <a:lnTo>
                  <a:pt x="2407500" y="120853"/>
                </a:lnTo>
                <a:lnTo>
                  <a:pt x="2401760" y="115976"/>
                </a:lnTo>
                <a:lnTo>
                  <a:pt x="2401760" y="100342"/>
                </a:lnTo>
                <a:lnTo>
                  <a:pt x="2404427" y="95224"/>
                </a:lnTo>
                <a:lnTo>
                  <a:pt x="2415032" y="86588"/>
                </a:lnTo>
                <a:lnTo>
                  <a:pt x="2421902" y="84404"/>
                </a:lnTo>
                <a:lnTo>
                  <a:pt x="2457983" y="84404"/>
                </a:lnTo>
                <a:lnTo>
                  <a:pt x="2457912" y="74333"/>
                </a:lnTo>
                <a:lnTo>
                  <a:pt x="2441333" y="74333"/>
                </a:lnTo>
                <a:lnTo>
                  <a:pt x="2436914" y="72847"/>
                </a:lnTo>
                <a:lnTo>
                  <a:pt x="2432926" y="72059"/>
                </a:lnTo>
              </a:path>
              <a:path w="3479165" h="169544">
                <a:moveTo>
                  <a:pt x="2459832" y="121475"/>
                </a:moveTo>
                <a:lnTo>
                  <a:pt x="2442921" y="121475"/>
                </a:lnTo>
              </a:path>
              <a:path w="3479165" h="169544">
                <a:moveTo>
                  <a:pt x="2457983" y="84404"/>
                </a:moveTo>
                <a:lnTo>
                  <a:pt x="2432405" y="84404"/>
                </a:lnTo>
              </a:path>
              <a:path w="3479165" h="169544">
                <a:moveTo>
                  <a:pt x="2427414" y="120853"/>
                </a:moveTo>
                <a:lnTo>
                  <a:pt x="2459553" y="120853"/>
                </a:lnTo>
              </a:path>
              <a:path w="3479165" h="169544">
                <a:moveTo>
                  <a:pt x="2441333" y="74333"/>
                </a:moveTo>
                <a:lnTo>
                  <a:pt x="2457912" y="74333"/>
                </a:lnTo>
              </a:path>
              <a:path w="3479165" h="169544">
                <a:moveTo>
                  <a:pt x="2442921" y="121475"/>
                </a:moveTo>
                <a:lnTo>
                  <a:pt x="2459832" y="121475"/>
                </a:lnTo>
              </a:path>
              <a:path w="3479165" h="169544">
                <a:moveTo>
                  <a:pt x="2459832" y="121475"/>
                </a:moveTo>
                <a:lnTo>
                  <a:pt x="2442921" y="121475"/>
                </a:lnTo>
                <a:lnTo>
                  <a:pt x="2444394" y="125895"/>
                </a:lnTo>
                <a:lnTo>
                  <a:pt x="2446769" y="129095"/>
                </a:lnTo>
                <a:lnTo>
                  <a:pt x="2453500" y="132918"/>
                </a:lnTo>
                <a:lnTo>
                  <a:pt x="2458554" y="133896"/>
                </a:lnTo>
                <a:lnTo>
                  <a:pt x="2465336" y="133896"/>
                </a:lnTo>
                <a:lnTo>
                  <a:pt x="2465336" y="125564"/>
                </a:lnTo>
                <a:lnTo>
                  <a:pt x="2460447" y="122847"/>
                </a:lnTo>
                <a:lnTo>
                  <a:pt x="2459832" y="121475"/>
                </a:lnTo>
              </a:path>
              <a:path w="3479165" h="169544">
                <a:moveTo>
                  <a:pt x="2459553" y="120853"/>
                </a:moveTo>
                <a:lnTo>
                  <a:pt x="2427414" y="120853"/>
                </a:lnTo>
              </a:path>
              <a:path w="3479165" h="169544">
                <a:moveTo>
                  <a:pt x="2432405" y="84404"/>
                </a:moveTo>
                <a:lnTo>
                  <a:pt x="2457983" y="84404"/>
                </a:lnTo>
              </a:path>
              <a:path w="3479165" h="169544">
                <a:moveTo>
                  <a:pt x="2457983" y="84404"/>
                </a:moveTo>
                <a:lnTo>
                  <a:pt x="2432405" y="84404"/>
                </a:lnTo>
                <a:lnTo>
                  <a:pt x="2436075" y="85013"/>
                </a:lnTo>
                <a:lnTo>
                  <a:pt x="2441333" y="86169"/>
                </a:lnTo>
                <a:lnTo>
                  <a:pt x="2441333" y="108864"/>
                </a:lnTo>
                <a:lnTo>
                  <a:pt x="2434856" y="116839"/>
                </a:lnTo>
                <a:lnTo>
                  <a:pt x="2427414" y="120853"/>
                </a:lnTo>
                <a:lnTo>
                  <a:pt x="2459553" y="120853"/>
                </a:lnTo>
                <a:lnTo>
                  <a:pt x="2457983" y="117348"/>
                </a:lnTo>
                <a:lnTo>
                  <a:pt x="2457983" y="84404"/>
                </a:lnTo>
              </a:path>
              <a:path w="3479165" h="169544">
                <a:moveTo>
                  <a:pt x="2457912" y="74333"/>
                </a:moveTo>
                <a:lnTo>
                  <a:pt x="2441333" y="74333"/>
                </a:lnTo>
              </a:path>
              <a:path w="3479165" h="169544">
                <a:moveTo>
                  <a:pt x="2452919" y="51600"/>
                </a:moveTo>
                <a:lnTo>
                  <a:pt x="2421039" y="51600"/>
                </a:lnTo>
                <a:lnTo>
                  <a:pt x="2429926" y="53021"/>
                </a:lnTo>
                <a:lnTo>
                  <a:pt x="2436267" y="57284"/>
                </a:lnTo>
                <a:lnTo>
                  <a:pt x="2440068" y="64389"/>
                </a:lnTo>
                <a:lnTo>
                  <a:pt x="2441333" y="74333"/>
                </a:lnTo>
                <a:lnTo>
                  <a:pt x="2457912" y="74333"/>
                </a:lnTo>
                <a:lnTo>
                  <a:pt x="2457406" y="66064"/>
                </a:lnTo>
                <a:lnTo>
                  <a:pt x="2455676" y="57999"/>
                </a:lnTo>
                <a:lnTo>
                  <a:pt x="2452919" y="51600"/>
                </a:lnTo>
              </a:path>
              <a:path w="3479165" h="169544">
                <a:moveTo>
                  <a:pt x="2421039" y="51600"/>
                </a:moveTo>
                <a:lnTo>
                  <a:pt x="2452919" y="51600"/>
                </a:lnTo>
              </a:path>
              <a:path w="3479165" h="169544">
                <a:moveTo>
                  <a:pt x="2452919" y="51600"/>
                </a:moveTo>
                <a:lnTo>
                  <a:pt x="2421039" y="51600"/>
                </a:lnTo>
              </a:path>
              <a:path w="3479165" h="169544">
                <a:moveTo>
                  <a:pt x="2419083" y="36715"/>
                </a:moveTo>
                <a:lnTo>
                  <a:pt x="2414028" y="36715"/>
                </a:lnTo>
                <a:lnTo>
                  <a:pt x="2408694" y="37604"/>
                </a:lnTo>
                <a:lnTo>
                  <a:pt x="2397544" y="41313"/>
                </a:lnTo>
                <a:lnTo>
                  <a:pt x="2393188" y="43497"/>
                </a:lnTo>
                <a:lnTo>
                  <a:pt x="2390025" y="46062"/>
                </a:lnTo>
                <a:lnTo>
                  <a:pt x="2397036" y="59994"/>
                </a:lnTo>
                <a:lnTo>
                  <a:pt x="2401686" y="56309"/>
                </a:lnTo>
                <a:lnTo>
                  <a:pt x="2407237" y="53687"/>
                </a:lnTo>
                <a:lnTo>
                  <a:pt x="2413688" y="52120"/>
                </a:lnTo>
                <a:lnTo>
                  <a:pt x="2421039" y="51600"/>
                </a:lnTo>
                <a:lnTo>
                  <a:pt x="2452919" y="51600"/>
                </a:lnTo>
                <a:lnTo>
                  <a:pt x="2452791" y="51303"/>
                </a:lnTo>
                <a:lnTo>
                  <a:pt x="2448750" y="45974"/>
                </a:lnTo>
                <a:lnTo>
                  <a:pt x="2443430" y="41918"/>
                </a:lnTo>
                <a:lnTo>
                  <a:pt x="2436712" y="39025"/>
                </a:lnTo>
                <a:lnTo>
                  <a:pt x="2428596" y="37292"/>
                </a:lnTo>
                <a:lnTo>
                  <a:pt x="2419083" y="36715"/>
                </a:lnTo>
              </a:path>
              <a:path w="3479165" h="169544">
                <a:moveTo>
                  <a:pt x="2303297" y="38442"/>
                </a:moveTo>
                <a:lnTo>
                  <a:pt x="2286698" y="38442"/>
                </a:lnTo>
                <a:lnTo>
                  <a:pt x="2286698" y="168986"/>
                </a:lnTo>
                <a:lnTo>
                  <a:pt x="2303297" y="168986"/>
                </a:lnTo>
                <a:lnTo>
                  <a:pt x="2303297" y="127063"/>
                </a:lnTo>
                <a:lnTo>
                  <a:pt x="2349736" y="127063"/>
                </a:lnTo>
                <a:lnTo>
                  <a:pt x="2350946" y="126378"/>
                </a:lnTo>
                <a:lnTo>
                  <a:pt x="2357170" y="120459"/>
                </a:lnTo>
                <a:lnTo>
                  <a:pt x="2357497" y="119976"/>
                </a:lnTo>
                <a:lnTo>
                  <a:pt x="2316645" y="119976"/>
                </a:lnTo>
                <a:lnTo>
                  <a:pt x="2313355" y="119265"/>
                </a:lnTo>
                <a:lnTo>
                  <a:pt x="2306612" y="116395"/>
                </a:lnTo>
                <a:lnTo>
                  <a:pt x="2304351" y="114896"/>
                </a:lnTo>
                <a:lnTo>
                  <a:pt x="2303297" y="113322"/>
                </a:lnTo>
                <a:lnTo>
                  <a:pt x="2303297" y="58686"/>
                </a:lnTo>
                <a:lnTo>
                  <a:pt x="2305316" y="56642"/>
                </a:lnTo>
                <a:lnTo>
                  <a:pt x="2307983" y="54787"/>
                </a:lnTo>
                <a:lnTo>
                  <a:pt x="2314765" y="51536"/>
                </a:lnTo>
                <a:lnTo>
                  <a:pt x="2317623" y="50698"/>
                </a:lnTo>
                <a:lnTo>
                  <a:pt x="2358347" y="50698"/>
                </a:lnTo>
                <a:lnTo>
                  <a:pt x="2357259" y="49149"/>
                </a:lnTo>
                <a:lnTo>
                  <a:pt x="2353897" y="46151"/>
                </a:lnTo>
                <a:lnTo>
                  <a:pt x="2303297" y="46151"/>
                </a:lnTo>
                <a:lnTo>
                  <a:pt x="2303297" y="38442"/>
                </a:lnTo>
              </a:path>
              <a:path w="3479165" h="169544">
                <a:moveTo>
                  <a:pt x="2349736" y="127063"/>
                </a:moveTo>
                <a:lnTo>
                  <a:pt x="2303297" y="127063"/>
                </a:lnTo>
              </a:path>
              <a:path w="3479165" h="169544">
                <a:moveTo>
                  <a:pt x="2358347" y="50698"/>
                </a:moveTo>
                <a:lnTo>
                  <a:pt x="2330754" y="50698"/>
                </a:lnTo>
              </a:path>
              <a:path w="3479165" h="169544">
                <a:moveTo>
                  <a:pt x="2319870" y="119976"/>
                </a:moveTo>
                <a:lnTo>
                  <a:pt x="2357497" y="119976"/>
                </a:lnTo>
              </a:path>
              <a:path w="3479165" h="169544">
                <a:moveTo>
                  <a:pt x="2303297" y="46151"/>
                </a:moveTo>
                <a:lnTo>
                  <a:pt x="2353897" y="46151"/>
                </a:lnTo>
              </a:path>
              <a:path w="3479165" h="169544">
                <a:moveTo>
                  <a:pt x="2303297" y="127063"/>
                </a:moveTo>
                <a:lnTo>
                  <a:pt x="2349736" y="127063"/>
                </a:lnTo>
              </a:path>
              <a:path w="3479165" h="169544">
                <a:moveTo>
                  <a:pt x="2349736" y="127063"/>
                </a:moveTo>
                <a:lnTo>
                  <a:pt x="2303297" y="127063"/>
                </a:lnTo>
                <a:lnTo>
                  <a:pt x="2304605" y="128879"/>
                </a:lnTo>
                <a:lnTo>
                  <a:pt x="2307501" y="130467"/>
                </a:lnTo>
                <a:lnTo>
                  <a:pt x="2316556" y="133286"/>
                </a:lnTo>
                <a:lnTo>
                  <a:pt x="2320798" y="133997"/>
                </a:lnTo>
                <a:lnTo>
                  <a:pt x="2324773" y="133997"/>
                </a:lnTo>
                <a:lnTo>
                  <a:pt x="2334748" y="133150"/>
                </a:lnTo>
                <a:lnTo>
                  <a:pt x="2343472" y="130609"/>
                </a:lnTo>
                <a:lnTo>
                  <a:pt x="2349736" y="127063"/>
                </a:lnTo>
              </a:path>
              <a:path w="3479165" h="169544">
                <a:moveTo>
                  <a:pt x="2357497" y="119976"/>
                </a:moveTo>
                <a:lnTo>
                  <a:pt x="2319870" y="119976"/>
                </a:lnTo>
              </a:path>
              <a:path w="3479165" h="169544">
                <a:moveTo>
                  <a:pt x="2330754" y="50698"/>
                </a:moveTo>
                <a:lnTo>
                  <a:pt x="2358347" y="50698"/>
                </a:lnTo>
              </a:path>
              <a:path w="3479165" h="169544">
                <a:moveTo>
                  <a:pt x="2358347" y="50698"/>
                </a:moveTo>
                <a:lnTo>
                  <a:pt x="2330754" y="50698"/>
                </a:lnTo>
                <a:lnTo>
                  <a:pt x="2338616" y="53441"/>
                </a:lnTo>
                <a:lnTo>
                  <a:pt x="2343505" y="58940"/>
                </a:lnTo>
                <a:lnTo>
                  <a:pt x="2346730" y="63644"/>
                </a:lnTo>
                <a:lnTo>
                  <a:pt x="2349031" y="69545"/>
                </a:lnTo>
                <a:lnTo>
                  <a:pt x="2350411" y="76646"/>
                </a:lnTo>
                <a:lnTo>
                  <a:pt x="2350871" y="84950"/>
                </a:lnTo>
                <a:lnTo>
                  <a:pt x="2348931" y="100270"/>
                </a:lnTo>
                <a:lnTo>
                  <a:pt x="2343115" y="111217"/>
                </a:lnTo>
                <a:lnTo>
                  <a:pt x="2333426" y="117786"/>
                </a:lnTo>
                <a:lnTo>
                  <a:pt x="2319870" y="119976"/>
                </a:lnTo>
                <a:lnTo>
                  <a:pt x="2357497" y="119976"/>
                </a:lnTo>
                <a:lnTo>
                  <a:pt x="2362078" y="113200"/>
                </a:lnTo>
                <a:lnTo>
                  <a:pt x="2365582" y="104965"/>
                </a:lnTo>
                <a:lnTo>
                  <a:pt x="2367684" y="95749"/>
                </a:lnTo>
                <a:lnTo>
                  <a:pt x="2368384" y="85547"/>
                </a:lnTo>
                <a:lnTo>
                  <a:pt x="2367689" y="74273"/>
                </a:lnTo>
                <a:lnTo>
                  <a:pt x="2365603" y="64452"/>
                </a:lnTo>
                <a:lnTo>
                  <a:pt x="2362126" y="56079"/>
                </a:lnTo>
                <a:lnTo>
                  <a:pt x="2358347" y="50698"/>
                </a:lnTo>
              </a:path>
              <a:path w="3479165" h="169544">
                <a:moveTo>
                  <a:pt x="2353897" y="46151"/>
                </a:moveTo>
                <a:lnTo>
                  <a:pt x="2303297" y="46151"/>
                </a:lnTo>
              </a:path>
              <a:path w="3479165" h="169544">
                <a:moveTo>
                  <a:pt x="2326170" y="36715"/>
                </a:moveTo>
                <a:lnTo>
                  <a:pt x="2317242" y="36715"/>
                </a:lnTo>
                <a:lnTo>
                  <a:pt x="2309622" y="39839"/>
                </a:lnTo>
                <a:lnTo>
                  <a:pt x="2303297" y="46151"/>
                </a:lnTo>
                <a:lnTo>
                  <a:pt x="2353897" y="46151"/>
                </a:lnTo>
                <a:lnTo>
                  <a:pt x="2351142" y="43696"/>
                </a:lnTo>
                <a:lnTo>
                  <a:pt x="2343919" y="39812"/>
                </a:lnTo>
                <a:lnTo>
                  <a:pt x="2335594" y="37488"/>
                </a:lnTo>
                <a:lnTo>
                  <a:pt x="2326170" y="36715"/>
                </a:lnTo>
              </a:path>
              <a:path w="3479165" h="169544">
                <a:moveTo>
                  <a:pt x="2223414" y="36715"/>
                </a:moveTo>
                <a:lnTo>
                  <a:pt x="2187535" y="57238"/>
                </a:lnTo>
                <a:lnTo>
                  <a:pt x="2180945" y="85128"/>
                </a:lnTo>
                <a:lnTo>
                  <a:pt x="2181645" y="95760"/>
                </a:lnTo>
                <a:lnTo>
                  <a:pt x="2205577" y="130679"/>
                </a:lnTo>
                <a:lnTo>
                  <a:pt x="2223414" y="133997"/>
                </a:lnTo>
                <a:lnTo>
                  <a:pt x="2232761" y="133167"/>
                </a:lnTo>
                <a:lnTo>
                  <a:pt x="2240986" y="130727"/>
                </a:lnTo>
                <a:lnTo>
                  <a:pt x="2248219" y="126636"/>
                </a:lnTo>
                <a:lnTo>
                  <a:pt x="2254415" y="120903"/>
                </a:lnTo>
                <a:lnTo>
                  <a:pt x="2254768" y="120396"/>
                </a:lnTo>
                <a:lnTo>
                  <a:pt x="2223414" y="120396"/>
                </a:lnTo>
                <a:lnTo>
                  <a:pt x="2212509" y="118192"/>
                </a:lnTo>
                <a:lnTo>
                  <a:pt x="2204713" y="111582"/>
                </a:lnTo>
                <a:lnTo>
                  <a:pt x="2200032" y="100561"/>
                </a:lnTo>
                <a:lnTo>
                  <a:pt x="2198471" y="85128"/>
                </a:lnTo>
                <a:lnTo>
                  <a:pt x="2198895" y="77425"/>
                </a:lnTo>
                <a:lnTo>
                  <a:pt x="2215832" y="50279"/>
                </a:lnTo>
                <a:lnTo>
                  <a:pt x="2255199" y="50279"/>
                </a:lnTo>
                <a:lnTo>
                  <a:pt x="2254681" y="49529"/>
                </a:lnTo>
                <a:lnTo>
                  <a:pt x="2248565" y="43921"/>
                </a:lnTo>
                <a:lnTo>
                  <a:pt x="2241319" y="39917"/>
                </a:lnTo>
                <a:lnTo>
                  <a:pt x="2232938" y="37515"/>
                </a:lnTo>
                <a:lnTo>
                  <a:pt x="2223414" y="36715"/>
                </a:lnTo>
              </a:path>
              <a:path w="3479165" h="169544">
                <a:moveTo>
                  <a:pt x="2255199" y="50279"/>
                </a:moveTo>
                <a:lnTo>
                  <a:pt x="2223414" y="50279"/>
                </a:lnTo>
              </a:path>
              <a:path w="3479165" h="169544">
                <a:moveTo>
                  <a:pt x="2231186" y="120396"/>
                </a:moveTo>
                <a:lnTo>
                  <a:pt x="2254768" y="120396"/>
                </a:lnTo>
              </a:path>
              <a:path w="3479165" h="169544">
                <a:moveTo>
                  <a:pt x="2254768" y="120396"/>
                </a:moveTo>
                <a:lnTo>
                  <a:pt x="2231186" y="120396"/>
                </a:lnTo>
              </a:path>
              <a:path w="3479165" h="169544">
                <a:moveTo>
                  <a:pt x="2223414" y="50279"/>
                </a:moveTo>
                <a:lnTo>
                  <a:pt x="2255199" y="50279"/>
                </a:lnTo>
              </a:path>
              <a:path w="3479165" h="169544">
                <a:moveTo>
                  <a:pt x="2255199" y="50279"/>
                </a:moveTo>
                <a:lnTo>
                  <a:pt x="2223414" y="50279"/>
                </a:lnTo>
                <a:lnTo>
                  <a:pt x="2234297" y="52454"/>
                </a:lnTo>
                <a:lnTo>
                  <a:pt x="2242067" y="58983"/>
                </a:lnTo>
                <a:lnTo>
                  <a:pt x="2246728" y="69872"/>
                </a:lnTo>
                <a:lnTo>
                  <a:pt x="2248281" y="85128"/>
                </a:lnTo>
                <a:lnTo>
                  <a:pt x="2247870" y="92882"/>
                </a:lnTo>
                <a:lnTo>
                  <a:pt x="2231186" y="120396"/>
                </a:lnTo>
                <a:lnTo>
                  <a:pt x="2254768" y="120396"/>
                </a:lnTo>
                <a:lnTo>
                  <a:pt x="2259393" y="113754"/>
                </a:lnTo>
                <a:lnTo>
                  <a:pt x="2262954" y="105411"/>
                </a:lnTo>
                <a:lnTo>
                  <a:pt x="2265093" y="95870"/>
                </a:lnTo>
                <a:lnTo>
                  <a:pt x="2265807" y="85128"/>
                </a:lnTo>
                <a:lnTo>
                  <a:pt x="2265111" y="74367"/>
                </a:lnTo>
                <a:lnTo>
                  <a:pt x="2263025" y="64847"/>
                </a:lnTo>
                <a:lnTo>
                  <a:pt x="2259549" y="56569"/>
                </a:lnTo>
                <a:lnTo>
                  <a:pt x="2255199" y="50279"/>
                </a:lnTo>
              </a:path>
              <a:path w="3479165" h="169544">
                <a:moveTo>
                  <a:pt x="1956206" y="38442"/>
                </a:moveTo>
                <a:lnTo>
                  <a:pt x="1939556" y="38442"/>
                </a:lnTo>
                <a:lnTo>
                  <a:pt x="1939556" y="132232"/>
                </a:lnTo>
                <a:lnTo>
                  <a:pt x="1956206" y="132232"/>
                </a:lnTo>
                <a:lnTo>
                  <a:pt x="1956206" y="70802"/>
                </a:lnTo>
                <a:lnTo>
                  <a:pt x="1958416" y="64287"/>
                </a:lnTo>
                <a:lnTo>
                  <a:pt x="1962797" y="58864"/>
                </a:lnTo>
                <a:lnTo>
                  <a:pt x="1967242" y="53416"/>
                </a:lnTo>
                <a:lnTo>
                  <a:pt x="1956206" y="53416"/>
                </a:lnTo>
                <a:lnTo>
                  <a:pt x="1956206" y="38442"/>
                </a:lnTo>
              </a:path>
              <a:path w="3479165" h="169544">
                <a:moveTo>
                  <a:pt x="1956206" y="53416"/>
                </a:moveTo>
                <a:lnTo>
                  <a:pt x="1967242" y="53416"/>
                </a:lnTo>
              </a:path>
              <a:path w="3479165" h="169544">
                <a:moveTo>
                  <a:pt x="1990829" y="50698"/>
                </a:moveTo>
                <a:lnTo>
                  <a:pt x="1981936" y="50698"/>
                </a:lnTo>
                <a:lnTo>
                  <a:pt x="1985619" y="51943"/>
                </a:lnTo>
                <a:lnTo>
                  <a:pt x="1989226" y="54457"/>
                </a:lnTo>
                <a:lnTo>
                  <a:pt x="1990829" y="50698"/>
                </a:lnTo>
              </a:path>
              <a:path w="3479165" h="169544">
                <a:moveTo>
                  <a:pt x="1981936" y="50698"/>
                </a:moveTo>
                <a:lnTo>
                  <a:pt x="1990829" y="50698"/>
                </a:lnTo>
              </a:path>
              <a:path w="3479165" h="169544">
                <a:moveTo>
                  <a:pt x="1967242" y="53416"/>
                </a:moveTo>
                <a:lnTo>
                  <a:pt x="1956206" y="53416"/>
                </a:lnTo>
              </a:path>
              <a:path w="3479165" h="169544">
                <a:moveTo>
                  <a:pt x="1990829" y="50698"/>
                </a:moveTo>
                <a:lnTo>
                  <a:pt x="1981936" y="50698"/>
                </a:lnTo>
              </a:path>
              <a:path w="3479165" h="169544">
                <a:moveTo>
                  <a:pt x="1986241" y="36715"/>
                </a:moveTo>
                <a:lnTo>
                  <a:pt x="1983270" y="36715"/>
                </a:lnTo>
                <a:lnTo>
                  <a:pt x="1974842" y="37757"/>
                </a:lnTo>
                <a:lnTo>
                  <a:pt x="1967523" y="40884"/>
                </a:lnTo>
                <a:lnTo>
                  <a:pt x="1961311" y="46102"/>
                </a:lnTo>
                <a:lnTo>
                  <a:pt x="1956206" y="53416"/>
                </a:lnTo>
                <a:lnTo>
                  <a:pt x="1967242" y="53416"/>
                </a:lnTo>
                <a:lnTo>
                  <a:pt x="1972386" y="50698"/>
                </a:lnTo>
                <a:lnTo>
                  <a:pt x="1990829" y="50698"/>
                </a:lnTo>
                <a:lnTo>
                  <a:pt x="1996135" y="38252"/>
                </a:lnTo>
                <a:lnTo>
                  <a:pt x="1990547" y="37210"/>
                </a:lnTo>
                <a:lnTo>
                  <a:pt x="1986241" y="36715"/>
                </a:lnTo>
              </a:path>
              <a:path w="3479165" h="169544">
                <a:moveTo>
                  <a:pt x="1715223" y="36715"/>
                </a:moveTo>
                <a:lnTo>
                  <a:pt x="1710334" y="36715"/>
                </a:lnTo>
                <a:lnTo>
                  <a:pt x="1699659" y="37559"/>
                </a:lnTo>
                <a:lnTo>
                  <a:pt x="1664993" y="66065"/>
                </a:lnTo>
                <a:lnTo>
                  <a:pt x="1661744" y="86271"/>
                </a:lnTo>
                <a:lnTo>
                  <a:pt x="1662527" y="96686"/>
                </a:lnTo>
                <a:lnTo>
                  <a:pt x="1688463" y="130773"/>
                </a:lnTo>
                <a:lnTo>
                  <a:pt x="1705965" y="133997"/>
                </a:lnTo>
                <a:lnTo>
                  <a:pt x="1715460" y="133454"/>
                </a:lnTo>
                <a:lnTo>
                  <a:pt x="1724153" y="131827"/>
                </a:lnTo>
                <a:lnTo>
                  <a:pt x="1732049" y="129116"/>
                </a:lnTo>
                <a:lnTo>
                  <a:pt x="1739150" y="125323"/>
                </a:lnTo>
                <a:lnTo>
                  <a:pt x="1736654" y="119976"/>
                </a:lnTo>
                <a:lnTo>
                  <a:pt x="1700364" y="119976"/>
                </a:lnTo>
                <a:lnTo>
                  <a:pt x="1692821" y="117106"/>
                </a:lnTo>
                <a:lnTo>
                  <a:pt x="1679257" y="86271"/>
                </a:lnTo>
                <a:lnTo>
                  <a:pt x="1679757" y="78432"/>
                </a:lnTo>
                <a:lnTo>
                  <a:pt x="1699729" y="50698"/>
                </a:lnTo>
                <a:lnTo>
                  <a:pt x="1735398" y="50698"/>
                </a:lnTo>
                <a:lnTo>
                  <a:pt x="1738655" y="46062"/>
                </a:lnTo>
                <a:lnTo>
                  <a:pt x="1735963" y="43916"/>
                </a:lnTo>
                <a:lnTo>
                  <a:pt x="1731772" y="41821"/>
                </a:lnTo>
                <a:lnTo>
                  <a:pt x="1720443" y="37719"/>
                </a:lnTo>
                <a:lnTo>
                  <a:pt x="1715223" y="36715"/>
                </a:lnTo>
              </a:path>
              <a:path w="3479165" h="169544">
                <a:moveTo>
                  <a:pt x="1717484" y="119976"/>
                </a:moveTo>
                <a:lnTo>
                  <a:pt x="1736654" y="119976"/>
                </a:lnTo>
              </a:path>
              <a:path w="3479165" h="169544">
                <a:moveTo>
                  <a:pt x="1735398" y="50698"/>
                </a:moveTo>
                <a:lnTo>
                  <a:pt x="1712912" y="50698"/>
                </a:lnTo>
              </a:path>
              <a:path w="3479165" h="169544">
                <a:moveTo>
                  <a:pt x="1736654" y="119976"/>
                </a:moveTo>
                <a:lnTo>
                  <a:pt x="1717484" y="119976"/>
                </a:lnTo>
              </a:path>
              <a:path w="3479165" h="169544">
                <a:moveTo>
                  <a:pt x="1732610" y="111315"/>
                </a:moveTo>
                <a:lnTo>
                  <a:pt x="1725015" y="117081"/>
                </a:lnTo>
                <a:lnTo>
                  <a:pt x="1717484" y="119976"/>
                </a:lnTo>
                <a:lnTo>
                  <a:pt x="1736654" y="119976"/>
                </a:lnTo>
                <a:lnTo>
                  <a:pt x="1732610" y="111315"/>
                </a:lnTo>
              </a:path>
              <a:path w="3479165" h="169544">
                <a:moveTo>
                  <a:pt x="1712912" y="50698"/>
                </a:moveTo>
                <a:lnTo>
                  <a:pt x="1735398" y="50698"/>
                </a:lnTo>
              </a:path>
              <a:path w="3479165" h="169544">
                <a:moveTo>
                  <a:pt x="1735398" y="50698"/>
                </a:moveTo>
                <a:lnTo>
                  <a:pt x="1712912" y="50698"/>
                </a:lnTo>
                <a:lnTo>
                  <a:pt x="1717128" y="51485"/>
                </a:lnTo>
                <a:lnTo>
                  <a:pt x="1725739" y="54495"/>
                </a:lnTo>
                <a:lnTo>
                  <a:pt x="1728724" y="56108"/>
                </a:lnTo>
                <a:lnTo>
                  <a:pt x="1730400" y="57810"/>
                </a:lnTo>
                <a:lnTo>
                  <a:pt x="1735398" y="50698"/>
                </a:lnTo>
              </a:path>
              <a:path w="3479165" h="169544">
                <a:moveTo>
                  <a:pt x="1558302" y="38442"/>
                </a:moveTo>
                <a:lnTo>
                  <a:pt x="1541652" y="38442"/>
                </a:lnTo>
                <a:lnTo>
                  <a:pt x="1541652" y="132232"/>
                </a:lnTo>
                <a:lnTo>
                  <a:pt x="1558302" y="132232"/>
                </a:lnTo>
                <a:lnTo>
                  <a:pt x="1558302" y="70802"/>
                </a:lnTo>
                <a:lnTo>
                  <a:pt x="1560512" y="64287"/>
                </a:lnTo>
                <a:lnTo>
                  <a:pt x="1569339" y="53416"/>
                </a:lnTo>
                <a:lnTo>
                  <a:pt x="1558302" y="53416"/>
                </a:lnTo>
                <a:lnTo>
                  <a:pt x="1558302" y="38442"/>
                </a:lnTo>
              </a:path>
              <a:path w="3479165" h="169544">
                <a:moveTo>
                  <a:pt x="1558302" y="53416"/>
                </a:moveTo>
                <a:lnTo>
                  <a:pt x="1569339" y="53416"/>
                </a:lnTo>
              </a:path>
              <a:path w="3479165" h="169544">
                <a:moveTo>
                  <a:pt x="1592925" y="50698"/>
                </a:moveTo>
                <a:lnTo>
                  <a:pt x="1584032" y="50698"/>
                </a:lnTo>
                <a:lnTo>
                  <a:pt x="1587703" y="51943"/>
                </a:lnTo>
                <a:lnTo>
                  <a:pt x="1591322" y="54457"/>
                </a:lnTo>
                <a:lnTo>
                  <a:pt x="1592925" y="50698"/>
                </a:lnTo>
              </a:path>
              <a:path w="3479165" h="169544">
                <a:moveTo>
                  <a:pt x="1584032" y="50698"/>
                </a:moveTo>
                <a:lnTo>
                  <a:pt x="1592925" y="50698"/>
                </a:lnTo>
              </a:path>
              <a:path w="3479165" h="169544">
                <a:moveTo>
                  <a:pt x="1569339" y="53416"/>
                </a:moveTo>
                <a:lnTo>
                  <a:pt x="1558302" y="53416"/>
                </a:lnTo>
              </a:path>
              <a:path w="3479165" h="169544">
                <a:moveTo>
                  <a:pt x="1592925" y="50698"/>
                </a:moveTo>
                <a:lnTo>
                  <a:pt x="1584032" y="50698"/>
                </a:lnTo>
              </a:path>
              <a:path w="3479165" h="169544">
                <a:moveTo>
                  <a:pt x="1588338" y="36715"/>
                </a:moveTo>
                <a:lnTo>
                  <a:pt x="1585341" y="36715"/>
                </a:lnTo>
                <a:lnTo>
                  <a:pt x="1576926" y="37757"/>
                </a:lnTo>
                <a:lnTo>
                  <a:pt x="1569612" y="40884"/>
                </a:lnTo>
                <a:lnTo>
                  <a:pt x="1563402" y="46102"/>
                </a:lnTo>
                <a:lnTo>
                  <a:pt x="1558302" y="53416"/>
                </a:lnTo>
                <a:lnTo>
                  <a:pt x="1569339" y="53416"/>
                </a:lnTo>
                <a:lnTo>
                  <a:pt x="1574457" y="50698"/>
                </a:lnTo>
                <a:lnTo>
                  <a:pt x="1592925" y="50698"/>
                </a:lnTo>
                <a:lnTo>
                  <a:pt x="1598231" y="38252"/>
                </a:lnTo>
                <a:lnTo>
                  <a:pt x="1592630" y="37210"/>
                </a:lnTo>
                <a:lnTo>
                  <a:pt x="1588338" y="36715"/>
                </a:lnTo>
              </a:path>
              <a:path w="3479165" h="169544">
                <a:moveTo>
                  <a:pt x="1411338" y="72059"/>
                </a:moveTo>
                <a:lnTo>
                  <a:pt x="1407833" y="72059"/>
                </a:lnTo>
                <a:lnTo>
                  <a:pt x="1398579" y="72678"/>
                </a:lnTo>
                <a:lnTo>
                  <a:pt x="1364294" y="99194"/>
                </a:lnTo>
                <a:lnTo>
                  <a:pt x="1363510" y="106045"/>
                </a:lnTo>
                <a:lnTo>
                  <a:pt x="1363510" y="114007"/>
                </a:lnTo>
                <a:lnTo>
                  <a:pt x="1366227" y="120637"/>
                </a:lnTo>
                <a:lnTo>
                  <a:pt x="1371612" y="125983"/>
                </a:lnTo>
                <a:lnTo>
                  <a:pt x="1377010" y="131305"/>
                </a:lnTo>
                <a:lnTo>
                  <a:pt x="1383385" y="133997"/>
                </a:lnTo>
                <a:lnTo>
                  <a:pt x="1390777" y="133997"/>
                </a:lnTo>
                <a:lnTo>
                  <a:pt x="1400382" y="133212"/>
                </a:lnTo>
                <a:lnTo>
                  <a:pt x="1408677" y="130860"/>
                </a:lnTo>
                <a:lnTo>
                  <a:pt x="1415658" y="126946"/>
                </a:lnTo>
                <a:lnTo>
                  <a:pt x="1421320" y="121475"/>
                </a:lnTo>
                <a:lnTo>
                  <a:pt x="1438219" y="121475"/>
                </a:lnTo>
                <a:lnTo>
                  <a:pt x="1437940" y="120853"/>
                </a:lnTo>
                <a:lnTo>
                  <a:pt x="1385900" y="120853"/>
                </a:lnTo>
                <a:lnTo>
                  <a:pt x="1380159" y="115976"/>
                </a:lnTo>
                <a:lnTo>
                  <a:pt x="1380159" y="100342"/>
                </a:lnTo>
                <a:lnTo>
                  <a:pt x="1382826" y="95224"/>
                </a:lnTo>
                <a:lnTo>
                  <a:pt x="1393431" y="86588"/>
                </a:lnTo>
                <a:lnTo>
                  <a:pt x="1400314" y="84404"/>
                </a:lnTo>
                <a:lnTo>
                  <a:pt x="1436370" y="84404"/>
                </a:lnTo>
                <a:lnTo>
                  <a:pt x="1436298" y="74333"/>
                </a:lnTo>
                <a:lnTo>
                  <a:pt x="1419745" y="74333"/>
                </a:lnTo>
                <a:lnTo>
                  <a:pt x="1415300" y="72847"/>
                </a:lnTo>
                <a:lnTo>
                  <a:pt x="1411338" y="72059"/>
                </a:lnTo>
              </a:path>
              <a:path w="3479165" h="169544">
                <a:moveTo>
                  <a:pt x="1438219" y="121475"/>
                </a:moveTo>
                <a:lnTo>
                  <a:pt x="1421320" y="121475"/>
                </a:lnTo>
              </a:path>
              <a:path w="3479165" h="169544">
                <a:moveTo>
                  <a:pt x="1436370" y="84404"/>
                </a:moveTo>
                <a:lnTo>
                  <a:pt x="1410792" y="84404"/>
                </a:lnTo>
              </a:path>
              <a:path w="3479165" h="169544">
                <a:moveTo>
                  <a:pt x="1405801" y="120853"/>
                </a:moveTo>
                <a:lnTo>
                  <a:pt x="1437940" y="120853"/>
                </a:lnTo>
              </a:path>
              <a:path w="3479165" h="169544">
                <a:moveTo>
                  <a:pt x="1419745" y="74333"/>
                </a:moveTo>
                <a:lnTo>
                  <a:pt x="1436298" y="74333"/>
                </a:lnTo>
              </a:path>
              <a:path w="3479165" h="169544">
                <a:moveTo>
                  <a:pt x="1421320" y="121475"/>
                </a:moveTo>
                <a:lnTo>
                  <a:pt x="1438219" y="121475"/>
                </a:lnTo>
              </a:path>
              <a:path w="3479165" h="169544">
                <a:moveTo>
                  <a:pt x="1438219" y="121475"/>
                </a:moveTo>
                <a:lnTo>
                  <a:pt x="1421320" y="121475"/>
                </a:lnTo>
                <a:lnTo>
                  <a:pt x="1422781" y="125895"/>
                </a:lnTo>
                <a:lnTo>
                  <a:pt x="1425155" y="129095"/>
                </a:lnTo>
                <a:lnTo>
                  <a:pt x="1431899" y="132918"/>
                </a:lnTo>
                <a:lnTo>
                  <a:pt x="1436941" y="133896"/>
                </a:lnTo>
                <a:lnTo>
                  <a:pt x="1443723" y="133896"/>
                </a:lnTo>
                <a:lnTo>
                  <a:pt x="1443723" y="125564"/>
                </a:lnTo>
                <a:lnTo>
                  <a:pt x="1438833" y="122847"/>
                </a:lnTo>
                <a:lnTo>
                  <a:pt x="1438219" y="121475"/>
                </a:lnTo>
              </a:path>
              <a:path w="3479165" h="169544">
                <a:moveTo>
                  <a:pt x="1437940" y="120853"/>
                </a:moveTo>
                <a:lnTo>
                  <a:pt x="1405801" y="120853"/>
                </a:lnTo>
              </a:path>
              <a:path w="3479165" h="169544">
                <a:moveTo>
                  <a:pt x="1410792" y="84404"/>
                </a:moveTo>
                <a:lnTo>
                  <a:pt x="1436370" y="84404"/>
                </a:lnTo>
              </a:path>
              <a:path w="3479165" h="169544">
                <a:moveTo>
                  <a:pt x="1436370" y="84404"/>
                </a:moveTo>
                <a:lnTo>
                  <a:pt x="1410792" y="84404"/>
                </a:lnTo>
                <a:lnTo>
                  <a:pt x="1414475" y="85013"/>
                </a:lnTo>
                <a:lnTo>
                  <a:pt x="1419745" y="86169"/>
                </a:lnTo>
                <a:lnTo>
                  <a:pt x="1419745" y="108864"/>
                </a:lnTo>
                <a:lnTo>
                  <a:pt x="1413243" y="116839"/>
                </a:lnTo>
                <a:lnTo>
                  <a:pt x="1405801" y="120853"/>
                </a:lnTo>
                <a:lnTo>
                  <a:pt x="1437940" y="120853"/>
                </a:lnTo>
                <a:lnTo>
                  <a:pt x="1436370" y="117348"/>
                </a:lnTo>
                <a:lnTo>
                  <a:pt x="1436370" y="84404"/>
                </a:lnTo>
              </a:path>
              <a:path w="3479165" h="169544">
                <a:moveTo>
                  <a:pt x="1436298" y="74333"/>
                </a:moveTo>
                <a:lnTo>
                  <a:pt x="1419745" y="74333"/>
                </a:lnTo>
              </a:path>
              <a:path w="3479165" h="169544">
                <a:moveTo>
                  <a:pt x="1431311" y="51600"/>
                </a:moveTo>
                <a:lnTo>
                  <a:pt x="1399425" y="51600"/>
                </a:lnTo>
                <a:lnTo>
                  <a:pt x="1408317" y="53021"/>
                </a:lnTo>
                <a:lnTo>
                  <a:pt x="1414667" y="57284"/>
                </a:lnTo>
                <a:lnTo>
                  <a:pt x="1418476" y="64389"/>
                </a:lnTo>
                <a:lnTo>
                  <a:pt x="1419745" y="74333"/>
                </a:lnTo>
                <a:lnTo>
                  <a:pt x="1436298" y="74333"/>
                </a:lnTo>
                <a:lnTo>
                  <a:pt x="1435795" y="66064"/>
                </a:lnTo>
                <a:lnTo>
                  <a:pt x="1434068" y="57999"/>
                </a:lnTo>
                <a:lnTo>
                  <a:pt x="1431311" y="51600"/>
                </a:lnTo>
              </a:path>
              <a:path w="3479165" h="169544">
                <a:moveTo>
                  <a:pt x="1399425" y="51600"/>
                </a:moveTo>
                <a:lnTo>
                  <a:pt x="1431311" y="51600"/>
                </a:lnTo>
              </a:path>
              <a:path w="3479165" h="169544">
                <a:moveTo>
                  <a:pt x="1431311" y="51600"/>
                </a:moveTo>
                <a:lnTo>
                  <a:pt x="1399425" y="51600"/>
                </a:lnTo>
              </a:path>
              <a:path w="3479165" h="169544">
                <a:moveTo>
                  <a:pt x="1397495" y="36715"/>
                </a:moveTo>
                <a:lnTo>
                  <a:pt x="1392415" y="36715"/>
                </a:lnTo>
                <a:lnTo>
                  <a:pt x="1387081" y="37604"/>
                </a:lnTo>
                <a:lnTo>
                  <a:pt x="1375956" y="41313"/>
                </a:lnTo>
                <a:lnTo>
                  <a:pt x="1371587" y="43497"/>
                </a:lnTo>
                <a:lnTo>
                  <a:pt x="1368412" y="46062"/>
                </a:lnTo>
                <a:lnTo>
                  <a:pt x="1375422" y="59994"/>
                </a:lnTo>
                <a:lnTo>
                  <a:pt x="1380073" y="56309"/>
                </a:lnTo>
                <a:lnTo>
                  <a:pt x="1385623" y="53687"/>
                </a:lnTo>
                <a:lnTo>
                  <a:pt x="1392074" y="52120"/>
                </a:lnTo>
                <a:lnTo>
                  <a:pt x="1399425" y="51600"/>
                </a:lnTo>
                <a:lnTo>
                  <a:pt x="1431311" y="51600"/>
                </a:lnTo>
                <a:lnTo>
                  <a:pt x="1431183" y="51303"/>
                </a:lnTo>
                <a:lnTo>
                  <a:pt x="1427137" y="45974"/>
                </a:lnTo>
                <a:lnTo>
                  <a:pt x="1421823" y="41918"/>
                </a:lnTo>
                <a:lnTo>
                  <a:pt x="1415107" y="39025"/>
                </a:lnTo>
                <a:lnTo>
                  <a:pt x="1406995" y="37292"/>
                </a:lnTo>
                <a:lnTo>
                  <a:pt x="1397495" y="36715"/>
                </a:lnTo>
              </a:path>
              <a:path w="3479165" h="169544">
                <a:moveTo>
                  <a:pt x="1147267" y="36715"/>
                </a:moveTo>
                <a:lnTo>
                  <a:pt x="1111245" y="56800"/>
                </a:lnTo>
                <a:lnTo>
                  <a:pt x="1103299" y="86448"/>
                </a:lnTo>
                <a:lnTo>
                  <a:pt x="1104162" y="97035"/>
                </a:lnTo>
                <a:lnTo>
                  <a:pt x="1130741" y="130995"/>
                </a:lnTo>
                <a:lnTo>
                  <a:pt x="1147089" y="133997"/>
                </a:lnTo>
                <a:lnTo>
                  <a:pt x="1155280" y="133997"/>
                </a:lnTo>
                <a:lnTo>
                  <a:pt x="1162697" y="132765"/>
                </a:lnTo>
                <a:lnTo>
                  <a:pt x="1169327" y="130327"/>
                </a:lnTo>
                <a:lnTo>
                  <a:pt x="1174648" y="128435"/>
                </a:lnTo>
                <a:lnTo>
                  <a:pt x="1178585" y="126225"/>
                </a:lnTo>
                <a:lnTo>
                  <a:pt x="1181163" y="123647"/>
                </a:lnTo>
                <a:lnTo>
                  <a:pt x="1179018" y="119976"/>
                </a:lnTo>
                <a:lnTo>
                  <a:pt x="1141971" y="119976"/>
                </a:lnTo>
                <a:lnTo>
                  <a:pt x="1135151" y="117411"/>
                </a:lnTo>
                <a:lnTo>
                  <a:pt x="1120813" y="86944"/>
                </a:lnTo>
                <a:lnTo>
                  <a:pt x="1188415" y="86944"/>
                </a:lnTo>
                <a:lnTo>
                  <a:pt x="1189291" y="83870"/>
                </a:lnTo>
                <a:lnTo>
                  <a:pt x="1189748" y="80505"/>
                </a:lnTo>
                <a:lnTo>
                  <a:pt x="1189637" y="75408"/>
                </a:lnTo>
                <a:lnTo>
                  <a:pt x="1189594" y="74879"/>
                </a:lnTo>
                <a:lnTo>
                  <a:pt x="1121257" y="74879"/>
                </a:lnTo>
                <a:lnTo>
                  <a:pt x="1121905" y="68084"/>
                </a:lnTo>
                <a:lnTo>
                  <a:pt x="1124610" y="62445"/>
                </a:lnTo>
                <a:lnTo>
                  <a:pt x="1134414" y="53111"/>
                </a:lnTo>
                <a:lnTo>
                  <a:pt x="1140637" y="50698"/>
                </a:lnTo>
                <a:lnTo>
                  <a:pt x="1180916" y="50698"/>
                </a:lnTo>
                <a:lnTo>
                  <a:pt x="1178699" y="48005"/>
                </a:lnTo>
                <a:lnTo>
                  <a:pt x="1172468" y="43064"/>
                </a:lnTo>
                <a:lnTo>
                  <a:pt x="1165150" y="39536"/>
                </a:lnTo>
                <a:lnTo>
                  <a:pt x="1156748" y="37420"/>
                </a:lnTo>
                <a:lnTo>
                  <a:pt x="1147267" y="36715"/>
                </a:lnTo>
              </a:path>
              <a:path w="3479165" h="169544">
                <a:moveTo>
                  <a:pt x="1159840" y="119976"/>
                </a:moveTo>
                <a:lnTo>
                  <a:pt x="1179018" y="119976"/>
                </a:lnTo>
              </a:path>
              <a:path w="3479165" h="169544">
                <a:moveTo>
                  <a:pt x="1180916" y="50698"/>
                </a:moveTo>
                <a:lnTo>
                  <a:pt x="1155992" y="50698"/>
                </a:lnTo>
              </a:path>
              <a:path w="3479165" h="169544">
                <a:moveTo>
                  <a:pt x="1173175" y="74879"/>
                </a:moveTo>
                <a:lnTo>
                  <a:pt x="1189594" y="74879"/>
                </a:lnTo>
              </a:path>
              <a:path w="3479165" h="169544">
                <a:moveTo>
                  <a:pt x="1179018" y="119976"/>
                </a:moveTo>
                <a:lnTo>
                  <a:pt x="1159840" y="119976"/>
                </a:lnTo>
              </a:path>
              <a:path w="3479165" h="169544">
                <a:moveTo>
                  <a:pt x="1174165" y="111671"/>
                </a:moveTo>
                <a:lnTo>
                  <a:pt x="1167803" y="117195"/>
                </a:lnTo>
                <a:lnTo>
                  <a:pt x="1159840" y="119976"/>
                </a:lnTo>
                <a:lnTo>
                  <a:pt x="1179018" y="119976"/>
                </a:lnTo>
                <a:lnTo>
                  <a:pt x="1174165" y="111671"/>
                </a:lnTo>
              </a:path>
              <a:path w="3479165" h="169544">
                <a:moveTo>
                  <a:pt x="1189594" y="74879"/>
                </a:moveTo>
                <a:lnTo>
                  <a:pt x="1173175" y="74879"/>
                </a:lnTo>
              </a:path>
              <a:path w="3479165" h="169544">
                <a:moveTo>
                  <a:pt x="1155992" y="50698"/>
                </a:moveTo>
                <a:lnTo>
                  <a:pt x="1180916" y="50698"/>
                </a:lnTo>
              </a:path>
              <a:path w="3479165" h="169544">
                <a:moveTo>
                  <a:pt x="1180916" y="50698"/>
                </a:moveTo>
                <a:lnTo>
                  <a:pt x="1155992" y="50698"/>
                </a:lnTo>
                <a:lnTo>
                  <a:pt x="1162265" y="53149"/>
                </a:lnTo>
                <a:lnTo>
                  <a:pt x="1171079" y="62560"/>
                </a:lnTo>
                <a:lnTo>
                  <a:pt x="1173146" y="68084"/>
                </a:lnTo>
                <a:lnTo>
                  <a:pt x="1173175" y="74879"/>
                </a:lnTo>
                <a:lnTo>
                  <a:pt x="1189594" y="74879"/>
                </a:lnTo>
                <a:lnTo>
                  <a:pt x="1189058" y="68269"/>
                </a:lnTo>
                <a:lnTo>
                  <a:pt x="1186986" y="60632"/>
                </a:lnTo>
                <a:lnTo>
                  <a:pt x="1183533" y="53877"/>
                </a:lnTo>
                <a:lnTo>
                  <a:pt x="1180916" y="50698"/>
                </a:lnTo>
              </a:path>
              <a:path w="3479165" h="169544">
                <a:moveTo>
                  <a:pt x="809802" y="110858"/>
                </a:moveTo>
                <a:lnTo>
                  <a:pt x="831773" y="133997"/>
                </a:lnTo>
                <a:lnTo>
                  <a:pt x="839245" y="133537"/>
                </a:lnTo>
                <a:lnTo>
                  <a:pt x="863132" y="119976"/>
                </a:lnTo>
                <a:lnTo>
                  <a:pt x="826541" y="119976"/>
                </a:lnTo>
                <a:lnTo>
                  <a:pt x="819061" y="116928"/>
                </a:lnTo>
                <a:lnTo>
                  <a:pt x="809802" y="110858"/>
                </a:lnTo>
              </a:path>
              <a:path w="3479165" h="169544">
                <a:moveTo>
                  <a:pt x="842454" y="119976"/>
                </a:moveTo>
                <a:lnTo>
                  <a:pt x="863132" y="119976"/>
                </a:lnTo>
              </a:path>
              <a:path w="3479165" h="169544">
                <a:moveTo>
                  <a:pt x="863132" y="119976"/>
                </a:moveTo>
                <a:lnTo>
                  <a:pt x="842454" y="119976"/>
                </a:lnTo>
              </a:path>
              <a:path w="3479165" h="169544">
                <a:moveTo>
                  <a:pt x="834923" y="36715"/>
                </a:moveTo>
                <a:lnTo>
                  <a:pt x="825868" y="36715"/>
                </a:lnTo>
                <a:lnTo>
                  <a:pt x="818553" y="38861"/>
                </a:lnTo>
                <a:lnTo>
                  <a:pt x="812939" y="43154"/>
                </a:lnTo>
                <a:lnTo>
                  <a:pt x="807338" y="47498"/>
                </a:lnTo>
                <a:lnTo>
                  <a:pt x="804615" y="53327"/>
                </a:lnTo>
                <a:lnTo>
                  <a:pt x="804532" y="64198"/>
                </a:lnTo>
                <a:lnTo>
                  <a:pt x="805014" y="66992"/>
                </a:lnTo>
                <a:lnTo>
                  <a:pt x="805967" y="69583"/>
                </a:lnTo>
                <a:lnTo>
                  <a:pt x="806958" y="72186"/>
                </a:lnTo>
                <a:lnTo>
                  <a:pt x="808393" y="74637"/>
                </a:lnTo>
                <a:lnTo>
                  <a:pt x="810361" y="76936"/>
                </a:lnTo>
                <a:lnTo>
                  <a:pt x="812304" y="79248"/>
                </a:lnTo>
                <a:lnTo>
                  <a:pt x="814616" y="81305"/>
                </a:lnTo>
                <a:lnTo>
                  <a:pt x="817283" y="83096"/>
                </a:lnTo>
                <a:lnTo>
                  <a:pt x="819924" y="84912"/>
                </a:lnTo>
                <a:lnTo>
                  <a:pt x="825068" y="87579"/>
                </a:lnTo>
                <a:lnTo>
                  <a:pt x="832713" y="91071"/>
                </a:lnTo>
                <a:lnTo>
                  <a:pt x="842657" y="95491"/>
                </a:lnTo>
                <a:lnTo>
                  <a:pt x="847598" y="100812"/>
                </a:lnTo>
                <a:lnTo>
                  <a:pt x="847598" y="115646"/>
                </a:lnTo>
                <a:lnTo>
                  <a:pt x="842454" y="119976"/>
                </a:lnTo>
                <a:lnTo>
                  <a:pt x="863132" y="119976"/>
                </a:lnTo>
                <a:lnTo>
                  <a:pt x="865056" y="115646"/>
                </a:lnTo>
                <a:lnTo>
                  <a:pt x="865124" y="100672"/>
                </a:lnTo>
                <a:lnTo>
                  <a:pt x="863473" y="95351"/>
                </a:lnTo>
                <a:lnTo>
                  <a:pt x="856805" y="86804"/>
                </a:lnTo>
                <a:lnTo>
                  <a:pt x="851484" y="83032"/>
                </a:lnTo>
                <a:lnTo>
                  <a:pt x="825449" y="71170"/>
                </a:lnTo>
                <a:lnTo>
                  <a:pt x="822045" y="66624"/>
                </a:lnTo>
                <a:lnTo>
                  <a:pt x="822045" y="57759"/>
                </a:lnTo>
                <a:lnTo>
                  <a:pt x="823391" y="55384"/>
                </a:lnTo>
                <a:lnTo>
                  <a:pt x="828827" y="51650"/>
                </a:lnTo>
                <a:lnTo>
                  <a:pt x="832167" y="50698"/>
                </a:lnTo>
                <a:lnTo>
                  <a:pt x="858445" y="50698"/>
                </a:lnTo>
                <a:lnTo>
                  <a:pt x="860755" y="43154"/>
                </a:lnTo>
                <a:lnTo>
                  <a:pt x="853289" y="40337"/>
                </a:lnTo>
                <a:lnTo>
                  <a:pt x="846496" y="38325"/>
                </a:lnTo>
                <a:lnTo>
                  <a:pt x="840374" y="37118"/>
                </a:lnTo>
                <a:lnTo>
                  <a:pt x="834923" y="36715"/>
                </a:lnTo>
              </a:path>
              <a:path w="3479165" h="169544">
                <a:moveTo>
                  <a:pt x="858445" y="50698"/>
                </a:moveTo>
                <a:lnTo>
                  <a:pt x="842784" y="50698"/>
                </a:lnTo>
              </a:path>
              <a:path w="3479165" h="169544">
                <a:moveTo>
                  <a:pt x="842784" y="50698"/>
                </a:moveTo>
                <a:lnTo>
                  <a:pt x="858445" y="50698"/>
                </a:lnTo>
              </a:path>
              <a:path w="3479165" h="169544">
                <a:moveTo>
                  <a:pt x="858445" y="50698"/>
                </a:moveTo>
                <a:lnTo>
                  <a:pt x="842784" y="50698"/>
                </a:lnTo>
                <a:lnTo>
                  <a:pt x="849426" y="53327"/>
                </a:lnTo>
                <a:lnTo>
                  <a:pt x="856030" y="58585"/>
                </a:lnTo>
                <a:lnTo>
                  <a:pt x="858445" y="50698"/>
                </a:lnTo>
              </a:path>
              <a:path w="3479165" h="169544">
                <a:moveTo>
                  <a:pt x="755484" y="72059"/>
                </a:moveTo>
                <a:lnTo>
                  <a:pt x="751992" y="72059"/>
                </a:lnTo>
                <a:lnTo>
                  <a:pt x="742738" y="72678"/>
                </a:lnTo>
                <a:lnTo>
                  <a:pt x="708452" y="99194"/>
                </a:lnTo>
                <a:lnTo>
                  <a:pt x="707669" y="106045"/>
                </a:lnTo>
                <a:lnTo>
                  <a:pt x="707669" y="114007"/>
                </a:lnTo>
                <a:lnTo>
                  <a:pt x="710387" y="120637"/>
                </a:lnTo>
                <a:lnTo>
                  <a:pt x="715772" y="125983"/>
                </a:lnTo>
                <a:lnTo>
                  <a:pt x="721169" y="131305"/>
                </a:lnTo>
                <a:lnTo>
                  <a:pt x="727544" y="133997"/>
                </a:lnTo>
                <a:lnTo>
                  <a:pt x="734923" y="133997"/>
                </a:lnTo>
                <a:lnTo>
                  <a:pt x="744534" y="133212"/>
                </a:lnTo>
                <a:lnTo>
                  <a:pt x="752829" y="130860"/>
                </a:lnTo>
                <a:lnTo>
                  <a:pt x="759807" y="126946"/>
                </a:lnTo>
                <a:lnTo>
                  <a:pt x="765467" y="121475"/>
                </a:lnTo>
                <a:lnTo>
                  <a:pt x="782378" y="121475"/>
                </a:lnTo>
                <a:lnTo>
                  <a:pt x="782099" y="120853"/>
                </a:lnTo>
                <a:lnTo>
                  <a:pt x="730046" y="120853"/>
                </a:lnTo>
                <a:lnTo>
                  <a:pt x="724319" y="115976"/>
                </a:lnTo>
                <a:lnTo>
                  <a:pt x="724319" y="100342"/>
                </a:lnTo>
                <a:lnTo>
                  <a:pt x="726973" y="95224"/>
                </a:lnTo>
                <a:lnTo>
                  <a:pt x="737590" y="86588"/>
                </a:lnTo>
                <a:lnTo>
                  <a:pt x="744461" y="84404"/>
                </a:lnTo>
                <a:lnTo>
                  <a:pt x="780529" y="84404"/>
                </a:lnTo>
                <a:lnTo>
                  <a:pt x="780457" y="74333"/>
                </a:lnTo>
                <a:lnTo>
                  <a:pt x="763879" y="74333"/>
                </a:lnTo>
                <a:lnTo>
                  <a:pt x="759460" y="72847"/>
                </a:lnTo>
                <a:lnTo>
                  <a:pt x="755484" y="72059"/>
                </a:lnTo>
              </a:path>
              <a:path w="3479165" h="169544">
                <a:moveTo>
                  <a:pt x="782378" y="121475"/>
                </a:moveTo>
                <a:lnTo>
                  <a:pt x="765467" y="121475"/>
                </a:lnTo>
              </a:path>
              <a:path w="3479165" h="169544">
                <a:moveTo>
                  <a:pt x="780529" y="84404"/>
                </a:moveTo>
                <a:lnTo>
                  <a:pt x="754951" y="84404"/>
                </a:lnTo>
              </a:path>
              <a:path w="3479165" h="169544">
                <a:moveTo>
                  <a:pt x="749960" y="120853"/>
                </a:moveTo>
                <a:lnTo>
                  <a:pt x="782099" y="120853"/>
                </a:lnTo>
              </a:path>
              <a:path w="3479165" h="169544">
                <a:moveTo>
                  <a:pt x="763879" y="74333"/>
                </a:moveTo>
                <a:lnTo>
                  <a:pt x="780457" y="74333"/>
                </a:lnTo>
              </a:path>
              <a:path w="3479165" h="169544">
                <a:moveTo>
                  <a:pt x="765467" y="121475"/>
                </a:moveTo>
                <a:lnTo>
                  <a:pt x="782378" y="121475"/>
                </a:lnTo>
              </a:path>
              <a:path w="3479165" h="169544">
                <a:moveTo>
                  <a:pt x="782378" y="121475"/>
                </a:moveTo>
                <a:lnTo>
                  <a:pt x="765467" y="121475"/>
                </a:lnTo>
                <a:lnTo>
                  <a:pt x="766940" y="125895"/>
                </a:lnTo>
                <a:lnTo>
                  <a:pt x="769327" y="129095"/>
                </a:lnTo>
                <a:lnTo>
                  <a:pt x="776046" y="132918"/>
                </a:lnTo>
                <a:lnTo>
                  <a:pt x="781100" y="133896"/>
                </a:lnTo>
                <a:lnTo>
                  <a:pt x="787895" y="133896"/>
                </a:lnTo>
                <a:lnTo>
                  <a:pt x="787895" y="125564"/>
                </a:lnTo>
                <a:lnTo>
                  <a:pt x="782993" y="122847"/>
                </a:lnTo>
                <a:lnTo>
                  <a:pt x="782378" y="121475"/>
                </a:lnTo>
              </a:path>
              <a:path w="3479165" h="169544">
                <a:moveTo>
                  <a:pt x="782099" y="120853"/>
                </a:moveTo>
                <a:lnTo>
                  <a:pt x="749960" y="120853"/>
                </a:lnTo>
              </a:path>
              <a:path w="3479165" h="169544">
                <a:moveTo>
                  <a:pt x="754951" y="84404"/>
                </a:moveTo>
                <a:lnTo>
                  <a:pt x="780529" y="84404"/>
                </a:lnTo>
              </a:path>
              <a:path w="3479165" h="169544">
                <a:moveTo>
                  <a:pt x="780529" y="84404"/>
                </a:moveTo>
                <a:lnTo>
                  <a:pt x="754951" y="84404"/>
                </a:lnTo>
                <a:lnTo>
                  <a:pt x="758621" y="85013"/>
                </a:lnTo>
                <a:lnTo>
                  <a:pt x="763879" y="86169"/>
                </a:lnTo>
                <a:lnTo>
                  <a:pt x="763879" y="108864"/>
                </a:lnTo>
                <a:lnTo>
                  <a:pt x="757389" y="116839"/>
                </a:lnTo>
                <a:lnTo>
                  <a:pt x="749960" y="120853"/>
                </a:lnTo>
                <a:lnTo>
                  <a:pt x="782099" y="120853"/>
                </a:lnTo>
                <a:lnTo>
                  <a:pt x="780529" y="117348"/>
                </a:lnTo>
                <a:lnTo>
                  <a:pt x="780529" y="84404"/>
                </a:lnTo>
              </a:path>
              <a:path w="3479165" h="169544">
                <a:moveTo>
                  <a:pt x="780457" y="74333"/>
                </a:moveTo>
                <a:lnTo>
                  <a:pt x="763879" y="74333"/>
                </a:lnTo>
              </a:path>
              <a:path w="3479165" h="169544">
                <a:moveTo>
                  <a:pt x="775465" y="51600"/>
                </a:moveTo>
                <a:lnTo>
                  <a:pt x="743585" y="51600"/>
                </a:lnTo>
                <a:lnTo>
                  <a:pt x="752472" y="53021"/>
                </a:lnTo>
                <a:lnTo>
                  <a:pt x="758813" y="57284"/>
                </a:lnTo>
                <a:lnTo>
                  <a:pt x="762614" y="64389"/>
                </a:lnTo>
                <a:lnTo>
                  <a:pt x="763879" y="74333"/>
                </a:lnTo>
                <a:lnTo>
                  <a:pt x="780457" y="74333"/>
                </a:lnTo>
                <a:lnTo>
                  <a:pt x="779952" y="66064"/>
                </a:lnTo>
                <a:lnTo>
                  <a:pt x="778222" y="57999"/>
                </a:lnTo>
                <a:lnTo>
                  <a:pt x="775465" y="51600"/>
                </a:lnTo>
              </a:path>
              <a:path w="3479165" h="169544">
                <a:moveTo>
                  <a:pt x="743585" y="51600"/>
                </a:moveTo>
                <a:lnTo>
                  <a:pt x="775465" y="51600"/>
                </a:lnTo>
              </a:path>
              <a:path w="3479165" h="169544">
                <a:moveTo>
                  <a:pt x="775465" y="51600"/>
                </a:moveTo>
                <a:lnTo>
                  <a:pt x="743585" y="51600"/>
                </a:lnTo>
              </a:path>
              <a:path w="3479165" h="169544">
                <a:moveTo>
                  <a:pt x="741641" y="36715"/>
                </a:moveTo>
                <a:lnTo>
                  <a:pt x="736574" y="36715"/>
                </a:lnTo>
                <a:lnTo>
                  <a:pt x="731240" y="37604"/>
                </a:lnTo>
                <a:lnTo>
                  <a:pt x="720089" y="41313"/>
                </a:lnTo>
                <a:lnTo>
                  <a:pt x="715733" y="43497"/>
                </a:lnTo>
                <a:lnTo>
                  <a:pt x="712571" y="46062"/>
                </a:lnTo>
                <a:lnTo>
                  <a:pt x="719582" y="59994"/>
                </a:lnTo>
                <a:lnTo>
                  <a:pt x="724227" y="56309"/>
                </a:lnTo>
                <a:lnTo>
                  <a:pt x="729778" y="53687"/>
                </a:lnTo>
                <a:lnTo>
                  <a:pt x="736232" y="52120"/>
                </a:lnTo>
                <a:lnTo>
                  <a:pt x="743585" y="51600"/>
                </a:lnTo>
                <a:lnTo>
                  <a:pt x="775465" y="51600"/>
                </a:lnTo>
                <a:lnTo>
                  <a:pt x="775337" y="51303"/>
                </a:lnTo>
                <a:lnTo>
                  <a:pt x="771296" y="45974"/>
                </a:lnTo>
                <a:lnTo>
                  <a:pt x="765982" y="41918"/>
                </a:lnTo>
                <a:lnTo>
                  <a:pt x="759264" y="39025"/>
                </a:lnTo>
                <a:lnTo>
                  <a:pt x="751149" y="37292"/>
                </a:lnTo>
                <a:lnTo>
                  <a:pt x="741641" y="36715"/>
                </a:lnTo>
              </a:path>
              <a:path w="3479165" h="169544">
                <a:moveTo>
                  <a:pt x="495719" y="36715"/>
                </a:moveTo>
                <a:lnTo>
                  <a:pt x="459699" y="56800"/>
                </a:lnTo>
                <a:lnTo>
                  <a:pt x="451764" y="86448"/>
                </a:lnTo>
                <a:lnTo>
                  <a:pt x="452625" y="97035"/>
                </a:lnTo>
                <a:lnTo>
                  <a:pt x="479199" y="130995"/>
                </a:lnTo>
                <a:lnTo>
                  <a:pt x="495541" y="133997"/>
                </a:lnTo>
                <a:lnTo>
                  <a:pt x="503732" y="133997"/>
                </a:lnTo>
                <a:lnTo>
                  <a:pt x="511149" y="132765"/>
                </a:lnTo>
                <a:lnTo>
                  <a:pt x="517779" y="130327"/>
                </a:lnTo>
                <a:lnTo>
                  <a:pt x="523100" y="128435"/>
                </a:lnTo>
                <a:lnTo>
                  <a:pt x="527050" y="126225"/>
                </a:lnTo>
                <a:lnTo>
                  <a:pt x="529615" y="123647"/>
                </a:lnTo>
                <a:lnTo>
                  <a:pt x="527470" y="119976"/>
                </a:lnTo>
                <a:lnTo>
                  <a:pt x="490423" y="119976"/>
                </a:lnTo>
                <a:lnTo>
                  <a:pt x="483628" y="117411"/>
                </a:lnTo>
                <a:lnTo>
                  <a:pt x="469264" y="86944"/>
                </a:lnTo>
                <a:lnTo>
                  <a:pt x="536879" y="86944"/>
                </a:lnTo>
                <a:lnTo>
                  <a:pt x="537743" y="83870"/>
                </a:lnTo>
                <a:lnTo>
                  <a:pt x="538187" y="80505"/>
                </a:lnTo>
                <a:lnTo>
                  <a:pt x="538076" y="75408"/>
                </a:lnTo>
                <a:lnTo>
                  <a:pt x="538033" y="74879"/>
                </a:lnTo>
                <a:lnTo>
                  <a:pt x="469709" y="74879"/>
                </a:lnTo>
                <a:lnTo>
                  <a:pt x="470382" y="68084"/>
                </a:lnTo>
                <a:lnTo>
                  <a:pt x="473062" y="62445"/>
                </a:lnTo>
                <a:lnTo>
                  <a:pt x="482866" y="53111"/>
                </a:lnTo>
                <a:lnTo>
                  <a:pt x="489089" y="50698"/>
                </a:lnTo>
                <a:lnTo>
                  <a:pt x="529385" y="50698"/>
                </a:lnTo>
                <a:lnTo>
                  <a:pt x="527176" y="48005"/>
                </a:lnTo>
                <a:lnTo>
                  <a:pt x="520932" y="43064"/>
                </a:lnTo>
                <a:lnTo>
                  <a:pt x="513610" y="39536"/>
                </a:lnTo>
                <a:lnTo>
                  <a:pt x="505206" y="37420"/>
                </a:lnTo>
                <a:lnTo>
                  <a:pt x="495719" y="36715"/>
                </a:lnTo>
              </a:path>
              <a:path w="3479165" h="169544">
                <a:moveTo>
                  <a:pt x="508304" y="119976"/>
                </a:moveTo>
                <a:lnTo>
                  <a:pt x="527470" y="119976"/>
                </a:lnTo>
              </a:path>
              <a:path w="3479165" h="169544">
                <a:moveTo>
                  <a:pt x="529385" y="50698"/>
                </a:moveTo>
                <a:lnTo>
                  <a:pt x="504444" y="50698"/>
                </a:lnTo>
              </a:path>
              <a:path w="3479165" h="169544">
                <a:moveTo>
                  <a:pt x="521639" y="74879"/>
                </a:moveTo>
                <a:lnTo>
                  <a:pt x="538033" y="74879"/>
                </a:lnTo>
              </a:path>
              <a:path w="3479165" h="169544">
                <a:moveTo>
                  <a:pt x="527470" y="119976"/>
                </a:moveTo>
                <a:lnTo>
                  <a:pt x="508304" y="119976"/>
                </a:lnTo>
              </a:path>
              <a:path w="3479165" h="169544">
                <a:moveTo>
                  <a:pt x="522617" y="111671"/>
                </a:moveTo>
                <a:lnTo>
                  <a:pt x="516255" y="117195"/>
                </a:lnTo>
                <a:lnTo>
                  <a:pt x="508304" y="119976"/>
                </a:lnTo>
                <a:lnTo>
                  <a:pt x="527470" y="119976"/>
                </a:lnTo>
                <a:lnTo>
                  <a:pt x="522617" y="111671"/>
                </a:lnTo>
              </a:path>
              <a:path w="3479165" h="169544">
                <a:moveTo>
                  <a:pt x="538033" y="74879"/>
                </a:moveTo>
                <a:lnTo>
                  <a:pt x="521639" y="74879"/>
                </a:lnTo>
              </a:path>
              <a:path w="3479165" h="169544">
                <a:moveTo>
                  <a:pt x="504444" y="50698"/>
                </a:moveTo>
                <a:lnTo>
                  <a:pt x="529385" y="50698"/>
                </a:lnTo>
              </a:path>
              <a:path w="3479165" h="169544">
                <a:moveTo>
                  <a:pt x="529385" y="50698"/>
                </a:moveTo>
                <a:lnTo>
                  <a:pt x="504444" y="50698"/>
                </a:lnTo>
                <a:lnTo>
                  <a:pt x="510730" y="53149"/>
                </a:lnTo>
                <a:lnTo>
                  <a:pt x="515327" y="58089"/>
                </a:lnTo>
                <a:lnTo>
                  <a:pt x="519544" y="62560"/>
                </a:lnTo>
                <a:lnTo>
                  <a:pt x="521611" y="68084"/>
                </a:lnTo>
                <a:lnTo>
                  <a:pt x="521639" y="74879"/>
                </a:lnTo>
                <a:lnTo>
                  <a:pt x="538033" y="74879"/>
                </a:lnTo>
                <a:lnTo>
                  <a:pt x="537499" y="68269"/>
                </a:lnTo>
                <a:lnTo>
                  <a:pt x="535435" y="60632"/>
                </a:lnTo>
                <a:lnTo>
                  <a:pt x="531994" y="53877"/>
                </a:lnTo>
                <a:lnTo>
                  <a:pt x="529385" y="50698"/>
                </a:lnTo>
              </a:path>
              <a:path w="3479165" h="169544">
                <a:moveTo>
                  <a:pt x="3410254" y="38442"/>
                </a:moveTo>
                <a:lnTo>
                  <a:pt x="3393236" y="38442"/>
                </a:lnTo>
                <a:lnTo>
                  <a:pt x="3421494" y="111036"/>
                </a:lnTo>
                <a:lnTo>
                  <a:pt x="3423856" y="117221"/>
                </a:lnTo>
                <a:lnTo>
                  <a:pt x="3425634" y="122224"/>
                </a:lnTo>
                <a:lnTo>
                  <a:pt x="3427463" y="127215"/>
                </a:lnTo>
                <a:lnTo>
                  <a:pt x="3428352" y="132270"/>
                </a:lnTo>
                <a:lnTo>
                  <a:pt x="3428352" y="142062"/>
                </a:lnTo>
                <a:lnTo>
                  <a:pt x="3425875" y="145999"/>
                </a:lnTo>
                <a:lnTo>
                  <a:pt x="3415957" y="152501"/>
                </a:lnTo>
                <a:lnTo>
                  <a:pt x="3410000" y="154114"/>
                </a:lnTo>
                <a:lnTo>
                  <a:pt x="3403041" y="154114"/>
                </a:lnTo>
                <a:lnTo>
                  <a:pt x="3403041" y="168986"/>
                </a:lnTo>
                <a:lnTo>
                  <a:pt x="3411562" y="168986"/>
                </a:lnTo>
                <a:lnTo>
                  <a:pt x="3419309" y="167030"/>
                </a:lnTo>
                <a:lnTo>
                  <a:pt x="3433140" y="159067"/>
                </a:lnTo>
                <a:lnTo>
                  <a:pt x="3437648" y="154114"/>
                </a:lnTo>
                <a:lnTo>
                  <a:pt x="3439833" y="148170"/>
                </a:lnTo>
                <a:lnTo>
                  <a:pt x="3453320" y="110947"/>
                </a:lnTo>
                <a:lnTo>
                  <a:pt x="3437801" y="110947"/>
                </a:lnTo>
                <a:lnTo>
                  <a:pt x="3410254" y="38442"/>
                </a:lnTo>
              </a:path>
              <a:path w="3479165" h="169544">
                <a:moveTo>
                  <a:pt x="3437801" y="110947"/>
                </a:moveTo>
                <a:lnTo>
                  <a:pt x="3453320" y="110947"/>
                </a:lnTo>
              </a:path>
              <a:path w="3479165" h="169544">
                <a:moveTo>
                  <a:pt x="3453320" y="110947"/>
                </a:moveTo>
                <a:lnTo>
                  <a:pt x="3437801" y="110947"/>
                </a:lnTo>
              </a:path>
              <a:path w="3479165" h="169544">
                <a:moveTo>
                  <a:pt x="3478860" y="38442"/>
                </a:moveTo>
                <a:lnTo>
                  <a:pt x="3462578" y="38442"/>
                </a:lnTo>
                <a:lnTo>
                  <a:pt x="3437801" y="110947"/>
                </a:lnTo>
                <a:lnTo>
                  <a:pt x="3453320" y="110947"/>
                </a:lnTo>
                <a:lnTo>
                  <a:pt x="3478860" y="40462"/>
                </a:lnTo>
                <a:lnTo>
                  <a:pt x="3478860" y="38442"/>
                </a:lnTo>
              </a:path>
              <a:path w="3479165" h="169544">
                <a:moveTo>
                  <a:pt x="3198634" y="38442"/>
                </a:moveTo>
                <a:lnTo>
                  <a:pt x="3169107" y="38442"/>
                </a:lnTo>
                <a:lnTo>
                  <a:pt x="3169107" y="52450"/>
                </a:lnTo>
                <a:lnTo>
                  <a:pt x="3181985" y="52450"/>
                </a:lnTo>
                <a:lnTo>
                  <a:pt x="3181985" y="132232"/>
                </a:lnTo>
                <a:lnTo>
                  <a:pt x="3198634" y="132232"/>
                </a:lnTo>
                <a:lnTo>
                  <a:pt x="3198634" y="38442"/>
                </a:lnTo>
              </a:path>
              <a:path w="3479165" h="169544">
                <a:moveTo>
                  <a:pt x="2716618" y="38442"/>
                </a:moveTo>
                <a:lnTo>
                  <a:pt x="2687078" y="38442"/>
                </a:lnTo>
                <a:lnTo>
                  <a:pt x="2687078" y="52450"/>
                </a:lnTo>
                <a:lnTo>
                  <a:pt x="2699969" y="52450"/>
                </a:lnTo>
                <a:lnTo>
                  <a:pt x="2699969" y="132232"/>
                </a:lnTo>
                <a:lnTo>
                  <a:pt x="2716618" y="132232"/>
                </a:lnTo>
                <a:lnTo>
                  <a:pt x="2716618" y="38442"/>
                </a:lnTo>
              </a:path>
              <a:path w="3479165" h="169544">
                <a:moveTo>
                  <a:pt x="1638096" y="38442"/>
                </a:moveTo>
                <a:lnTo>
                  <a:pt x="1608569" y="38442"/>
                </a:lnTo>
                <a:lnTo>
                  <a:pt x="1608569" y="52450"/>
                </a:lnTo>
                <a:lnTo>
                  <a:pt x="1621459" y="52450"/>
                </a:lnTo>
                <a:lnTo>
                  <a:pt x="1621459" y="132232"/>
                </a:lnTo>
                <a:lnTo>
                  <a:pt x="1638096" y="132232"/>
                </a:lnTo>
                <a:lnTo>
                  <a:pt x="1638096" y="38442"/>
                </a:lnTo>
              </a:path>
              <a:path w="3479165" h="169544">
                <a:moveTo>
                  <a:pt x="1338554" y="38442"/>
                </a:moveTo>
                <a:lnTo>
                  <a:pt x="1309014" y="38442"/>
                </a:lnTo>
                <a:lnTo>
                  <a:pt x="1309014" y="52450"/>
                </a:lnTo>
                <a:lnTo>
                  <a:pt x="1321917" y="52450"/>
                </a:lnTo>
                <a:lnTo>
                  <a:pt x="1321917" y="132232"/>
                </a:lnTo>
                <a:lnTo>
                  <a:pt x="1338554" y="132232"/>
                </a:lnTo>
                <a:lnTo>
                  <a:pt x="1338554" y="38442"/>
                </a:lnTo>
              </a:path>
              <a:path w="3479165" h="169544">
                <a:moveTo>
                  <a:pt x="165328" y="38442"/>
                </a:moveTo>
                <a:lnTo>
                  <a:pt x="135801" y="38442"/>
                </a:lnTo>
                <a:lnTo>
                  <a:pt x="135801" y="52450"/>
                </a:lnTo>
                <a:lnTo>
                  <a:pt x="148678" y="52450"/>
                </a:lnTo>
                <a:lnTo>
                  <a:pt x="148678" y="132232"/>
                </a:lnTo>
                <a:lnTo>
                  <a:pt x="165328" y="132232"/>
                </a:lnTo>
                <a:lnTo>
                  <a:pt x="165328" y="38442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" name="object 8"/>
          <p:cNvSpPr/>
          <p:nvPr/>
        </p:nvSpPr>
        <p:spPr>
          <a:xfrm>
            <a:off x="2799922" y="2742893"/>
            <a:ext cx="3489119" cy="274526"/>
          </a:xfrm>
          <a:custGeom>
            <a:avLst/>
            <a:gdLst/>
            <a:ahLst/>
            <a:cxnLst/>
            <a:rect l="l" t="t" r="r" b="b"/>
            <a:pathLst>
              <a:path w="3446145" h="271144">
                <a:moveTo>
                  <a:pt x="2181669" y="0"/>
                </a:moveTo>
                <a:lnTo>
                  <a:pt x="2176411" y="0"/>
                </a:lnTo>
                <a:lnTo>
                  <a:pt x="2172246" y="2476"/>
                </a:lnTo>
                <a:lnTo>
                  <a:pt x="2167445" y="7480"/>
                </a:lnTo>
                <a:lnTo>
                  <a:pt x="2163191" y="12014"/>
                </a:lnTo>
                <a:lnTo>
                  <a:pt x="2161044" y="15532"/>
                </a:lnTo>
                <a:lnTo>
                  <a:pt x="2161112" y="19824"/>
                </a:lnTo>
                <a:lnTo>
                  <a:pt x="2161908" y="21310"/>
                </a:lnTo>
                <a:lnTo>
                  <a:pt x="2163610" y="22847"/>
                </a:lnTo>
                <a:lnTo>
                  <a:pt x="2164892" y="24079"/>
                </a:lnTo>
                <a:lnTo>
                  <a:pt x="2166797" y="25323"/>
                </a:lnTo>
                <a:lnTo>
                  <a:pt x="2169261" y="26606"/>
                </a:lnTo>
                <a:lnTo>
                  <a:pt x="2161222" y="29451"/>
                </a:lnTo>
                <a:lnTo>
                  <a:pt x="2157171" y="32702"/>
                </a:lnTo>
                <a:lnTo>
                  <a:pt x="2157171" y="36436"/>
                </a:lnTo>
                <a:lnTo>
                  <a:pt x="2191067" y="21844"/>
                </a:lnTo>
                <a:lnTo>
                  <a:pt x="2191067" y="21640"/>
                </a:lnTo>
                <a:lnTo>
                  <a:pt x="2179802" y="21640"/>
                </a:lnTo>
                <a:lnTo>
                  <a:pt x="2176627" y="20612"/>
                </a:lnTo>
                <a:lnTo>
                  <a:pt x="2169096" y="16395"/>
                </a:lnTo>
                <a:lnTo>
                  <a:pt x="2167242" y="14744"/>
                </a:lnTo>
                <a:lnTo>
                  <a:pt x="2167242" y="12573"/>
                </a:lnTo>
                <a:lnTo>
                  <a:pt x="2168080" y="11734"/>
                </a:lnTo>
                <a:lnTo>
                  <a:pt x="2169807" y="10985"/>
                </a:lnTo>
                <a:lnTo>
                  <a:pt x="2171547" y="10287"/>
                </a:lnTo>
                <a:lnTo>
                  <a:pt x="2173325" y="9918"/>
                </a:lnTo>
                <a:lnTo>
                  <a:pt x="2185014" y="9918"/>
                </a:lnTo>
                <a:lnTo>
                  <a:pt x="2185746" y="8191"/>
                </a:lnTo>
                <a:lnTo>
                  <a:pt x="2185915" y="7480"/>
                </a:lnTo>
                <a:lnTo>
                  <a:pt x="2186012" y="4127"/>
                </a:lnTo>
                <a:lnTo>
                  <a:pt x="2185377" y="2730"/>
                </a:lnTo>
                <a:lnTo>
                  <a:pt x="2184222" y="1612"/>
                </a:lnTo>
                <a:lnTo>
                  <a:pt x="2183066" y="546"/>
                </a:lnTo>
                <a:lnTo>
                  <a:pt x="2181669" y="0"/>
                </a:lnTo>
              </a:path>
              <a:path w="3446145" h="271144">
                <a:moveTo>
                  <a:pt x="2179802" y="21640"/>
                </a:moveTo>
                <a:lnTo>
                  <a:pt x="2191067" y="21640"/>
                </a:lnTo>
              </a:path>
              <a:path w="3446145" h="271144">
                <a:moveTo>
                  <a:pt x="2185014" y="9918"/>
                </a:moveTo>
                <a:lnTo>
                  <a:pt x="2177986" y="9918"/>
                </a:lnTo>
              </a:path>
              <a:path w="3446145" h="271144">
                <a:moveTo>
                  <a:pt x="2191067" y="21640"/>
                </a:moveTo>
                <a:lnTo>
                  <a:pt x="2179802" y="21640"/>
                </a:lnTo>
              </a:path>
              <a:path w="3446145" h="271144">
                <a:moveTo>
                  <a:pt x="2191067" y="19824"/>
                </a:moveTo>
                <a:lnTo>
                  <a:pt x="2188641" y="20815"/>
                </a:lnTo>
                <a:lnTo>
                  <a:pt x="2187028" y="21361"/>
                </a:lnTo>
                <a:lnTo>
                  <a:pt x="2185492" y="21602"/>
                </a:lnTo>
                <a:lnTo>
                  <a:pt x="2179802" y="21640"/>
                </a:lnTo>
                <a:lnTo>
                  <a:pt x="2191067" y="21640"/>
                </a:lnTo>
                <a:lnTo>
                  <a:pt x="2191067" y="19824"/>
                </a:lnTo>
              </a:path>
              <a:path w="3446145" h="271144">
                <a:moveTo>
                  <a:pt x="2177986" y="9918"/>
                </a:moveTo>
                <a:lnTo>
                  <a:pt x="2185014" y="9918"/>
                </a:lnTo>
              </a:path>
              <a:path w="3446145" h="271144">
                <a:moveTo>
                  <a:pt x="2185014" y="9918"/>
                </a:moveTo>
                <a:lnTo>
                  <a:pt x="2177986" y="9918"/>
                </a:lnTo>
                <a:lnTo>
                  <a:pt x="2180716" y="11036"/>
                </a:lnTo>
                <a:lnTo>
                  <a:pt x="2183180" y="13296"/>
                </a:lnTo>
                <a:lnTo>
                  <a:pt x="2184095" y="11861"/>
                </a:lnTo>
                <a:lnTo>
                  <a:pt x="2184755" y="10528"/>
                </a:lnTo>
                <a:lnTo>
                  <a:pt x="2185014" y="9918"/>
                </a:lnTo>
              </a:path>
              <a:path w="3446145" h="271144">
                <a:moveTo>
                  <a:pt x="412026" y="0"/>
                </a:moveTo>
                <a:lnTo>
                  <a:pt x="406781" y="0"/>
                </a:lnTo>
                <a:lnTo>
                  <a:pt x="402602" y="2476"/>
                </a:lnTo>
                <a:lnTo>
                  <a:pt x="397814" y="7480"/>
                </a:lnTo>
                <a:lnTo>
                  <a:pt x="393560" y="12014"/>
                </a:lnTo>
                <a:lnTo>
                  <a:pt x="391413" y="15532"/>
                </a:lnTo>
                <a:lnTo>
                  <a:pt x="391481" y="19824"/>
                </a:lnTo>
                <a:lnTo>
                  <a:pt x="392277" y="21310"/>
                </a:lnTo>
                <a:lnTo>
                  <a:pt x="393979" y="22847"/>
                </a:lnTo>
                <a:lnTo>
                  <a:pt x="395262" y="24079"/>
                </a:lnTo>
                <a:lnTo>
                  <a:pt x="397154" y="25323"/>
                </a:lnTo>
                <a:lnTo>
                  <a:pt x="399630" y="26606"/>
                </a:lnTo>
                <a:lnTo>
                  <a:pt x="391579" y="29451"/>
                </a:lnTo>
                <a:lnTo>
                  <a:pt x="387527" y="32702"/>
                </a:lnTo>
                <a:lnTo>
                  <a:pt x="387527" y="36436"/>
                </a:lnTo>
                <a:lnTo>
                  <a:pt x="421449" y="21844"/>
                </a:lnTo>
                <a:lnTo>
                  <a:pt x="421449" y="21640"/>
                </a:lnTo>
                <a:lnTo>
                  <a:pt x="410159" y="21640"/>
                </a:lnTo>
                <a:lnTo>
                  <a:pt x="406984" y="20612"/>
                </a:lnTo>
                <a:lnTo>
                  <a:pt x="399478" y="16395"/>
                </a:lnTo>
                <a:lnTo>
                  <a:pt x="397611" y="14744"/>
                </a:lnTo>
                <a:lnTo>
                  <a:pt x="397611" y="12573"/>
                </a:lnTo>
                <a:lnTo>
                  <a:pt x="398437" y="11734"/>
                </a:lnTo>
                <a:lnTo>
                  <a:pt x="400176" y="10985"/>
                </a:lnTo>
                <a:lnTo>
                  <a:pt x="401904" y="10287"/>
                </a:lnTo>
                <a:lnTo>
                  <a:pt x="403682" y="9918"/>
                </a:lnTo>
                <a:lnTo>
                  <a:pt x="415380" y="9918"/>
                </a:lnTo>
                <a:lnTo>
                  <a:pt x="416102" y="8191"/>
                </a:lnTo>
                <a:lnTo>
                  <a:pt x="416264" y="7480"/>
                </a:lnTo>
                <a:lnTo>
                  <a:pt x="416356" y="4127"/>
                </a:lnTo>
                <a:lnTo>
                  <a:pt x="415734" y="2730"/>
                </a:lnTo>
                <a:lnTo>
                  <a:pt x="414578" y="1612"/>
                </a:lnTo>
                <a:lnTo>
                  <a:pt x="413435" y="546"/>
                </a:lnTo>
                <a:lnTo>
                  <a:pt x="412026" y="0"/>
                </a:lnTo>
              </a:path>
              <a:path w="3446145" h="271144">
                <a:moveTo>
                  <a:pt x="410159" y="21640"/>
                </a:moveTo>
                <a:lnTo>
                  <a:pt x="421449" y="21640"/>
                </a:lnTo>
              </a:path>
              <a:path w="3446145" h="271144">
                <a:moveTo>
                  <a:pt x="415380" y="9918"/>
                </a:moveTo>
                <a:lnTo>
                  <a:pt x="408343" y="9918"/>
                </a:lnTo>
              </a:path>
              <a:path w="3446145" h="271144">
                <a:moveTo>
                  <a:pt x="421449" y="21640"/>
                </a:moveTo>
                <a:lnTo>
                  <a:pt x="410159" y="21640"/>
                </a:lnTo>
              </a:path>
              <a:path w="3446145" h="271144">
                <a:moveTo>
                  <a:pt x="421449" y="19824"/>
                </a:moveTo>
                <a:lnTo>
                  <a:pt x="418998" y="20815"/>
                </a:lnTo>
                <a:lnTo>
                  <a:pt x="417398" y="21361"/>
                </a:lnTo>
                <a:lnTo>
                  <a:pt x="415861" y="21602"/>
                </a:lnTo>
                <a:lnTo>
                  <a:pt x="410159" y="21640"/>
                </a:lnTo>
                <a:lnTo>
                  <a:pt x="421449" y="21640"/>
                </a:lnTo>
                <a:lnTo>
                  <a:pt x="421449" y="19824"/>
                </a:lnTo>
              </a:path>
              <a:path w="3446145" h="271144">
                <a:moveTo>
                  <a:pt x="408343" y="9918"/>
                </a:moveTo>
                <a:lnTo>
                  <a:pt x="415380" y="9918"/>
                </a:lnTo>
              </a:path>
              <a:path w="3446145" h="271144">
                <a:moveTo>
                  <a:pt x="415380" y="9918"/>
                </a:moveTo>
                <a:lnTo>
                  <a:pt x="408343" y="9918"/>
                </a:lnTo>
                <a:lnTo>
                  <a:pt x="411073" y="11036"/>
                </a:lnTo>
                <a:lnTo>
                  <a:pt x="413550" y="13296"/>
                </a:lnTo>
                <a:lnTo>
                  <a:pt x="414464" y="11861"/>
                </a:lnTo>
                <a:lnTo>
                  <a:pt x="415124" y="10528"/>
                </a:lnTo>
                <a:lnTo>
                  <a:pt x="415380" y="9918"/>
                </a:lnTo>
              </a:path>
              <a:path w="3446145" h="271144">
                <a:moveTo>
                  <a:pt x="3041215" y="139014"/>
                </a:moveTo>
                <a:lnTo>
                  <a:pt x="3028061" y="139014"/>
                </a:lnTo>
                <a:lnTo>
                  <a:pt x="3029676" y="147388"/>
                </a:lnTo>
                <a:lnTo>
                  <a:pt x="3045548" y="182600"/>
                </a:lnTo>
                <a:lnTo>
                  <a:pt x="3273298" y="182600"/>
                </a:lnTo>
                <a:lnTo>
                  <a:pt x="3273298" y="161518"/>
                </a:lnTo>
                <a:lnTo>
                  <a:pt x="3048749" y="161518"/>
                </a:lnTo>
                <a:lnTo>
                  <a:pt x="3046133" y="157327"/>
                </a:lnTo>
                <a:lnTo>
                  <a:pt x="3043437" y="148107"/>
                </a:lnTo>
                <a:lnTo>
                  <a:pt x="3042414" y="144258"/>
                </a:lnTo>
                <a:lnTo>
                  <a:pt x="3041215" y="139014"/>
                </a:lnTo>
              </a:path>
              <a:path w="3446145" h="271144">
                <a:moveTo>
                  <a:pt x="3048749" y="161518"/>
                </a:moveTo>
                <a:lnTo>
                  <a:pt x="3112516" y="161518"/>
                </a:lnTo>
              </a:path>
              <a:path w="3446145" h="271144">
                <a:moveTo>
                  <a:pt x="3165132" y="161518"/>
                </a:moveTo>
                <a:lnTo>
                  <a:pt x="3212782" y="161518"/>
                </a:lnTo>
              </a:path>
              <a:path w="3446145" h="271144">
                <a:moveTo>
                  <a:pt x="3264458" y="161518"/>
                </a:moveTo>
                <a:lnTo>
                  <a:pt x="3273298" y="161518"/>
                </a:lnTo>
              </a:path>
              <a:path w="3446145" h="271144">
                <a:moveTo>
                  <a:pt x="3028061" y="139014"/>
                </a:moveTo>
                <a:lnTo>
                  <a:pt x="3041215" y="139014"/>
                </a:lnTo>
              </a:path>
              <a:path w="3446145" h="271144">
                <a:moveTo>
                  <a:pt x="3112516" y="161518"/>
                </a:moveTo>
                <a:lnTo>
                  <a:pt x="3048749" y="161518"/>
                </a:lnTo>
              </a:path>
              <a:path w="3446145" h="271144">
                <a:moveTo>
                  <a:pt x="3104121" y="21386"/>
                </a:moveTo>
                <a:lnTo>
                  <a:pt x="3102229" y="25603"/>
                </a:lnTo>
                <a:lnTo>
                  <a:pt x="3100704" y="29946"/>
                </a:lnTo>
                <a:lnTo>
                  <a:pt x="3099625" y="34493"/>
                </a:lnTo>
                <a:lnTo>
                  <a:pt x="3098507" y="38989"/>
                </a:lnTo>
                <a:lnTo>
                  <a:pt x="3097682" y="43662"/>
                </a:lnTo>
                <a:lnTo>
                  <a:pt x="3097098" y="48488"/>
                </a:lnTo>
                <a:lnTo>
                  <a:pt x="3104629" y="52247"/>
                </a:lnTo>
                <a:lnTo>
                  <a:pt x="3106724" y="59931"/>
                </a:lnTo>
                <a:lnTo>
                  <a:pt x="3115157" y="98463"/>
                </a:lnTo>
                <a:lnTo>
                  <a:pt x="3117542" y="131205"/>
                </a:lnTo>
                <a:lnTo>
                  <a:pt x="3117161" y="134556"/>
                </a:lnTo>
                <a:lnTo>
                  <a:pt x="3089338" y="160667"/>
                </a:lnTo>
                <a:lnTo>
                  <a:pt x="3048749" y="161518"/>
                </a:lnTo>
                <a:lnTo>
                  <a:pt x="3112516" y="161518"/>
                </a:lnTo>
                <a:lnTo>
                  <a:pt x="3156001" y="141084"/>
                </a:lnTo>
                <a:lnTo>
                  <a:pt x="3123133" y="141084"/>
                </a:lnTo>
                <a:lnTo>
                  <a:pt x="3126913" y="102717"/>
                </a:lnTo>
                <a:lnTo>
                  <a:pt x="3126104" y="95199"/>
                </a:lnTo>
                <a:lnTo>
                  <a:pt x="3117341" y="56134"/>
                </a:lnTo>
                <a:lnTo>
                  <a:pt x="3123971" y="56134"/>
                </a:lnTo>
                <a:lnTo>
                  <a:pt x="3127502" y="33616"/>
                </a:lnTo>
                <a:lnTo>
                  <a:pt x="3121596" y="33032"/>
                </a:lnTo>
                <a:lnTo>
                  <a:pt x="3116757" y="31927"/>
                </a:lnTo>
                <a:lnTo>
                  <a:pt x="3112973" y="30238"/>
                </a:lnTo>
                <a:lnTo>
                  <a:pt x="3108375" y="28117"/>
                </a:lnTo>
                <a:lnTo>
                  <a:pt x="3105454" y="25196"/>
                </a:lnTo>
                <a:lnTo>
                  <a:pt x="3104121" y="21386"/>
                </a:lnTo>
              </a:path>
              <a:path w="3446145" h="271144">
                <a:moveTo>
                  <a:pt x="3123133" y="141084"/>
                </a:moveTo>
                <a:lnTo>
                  <a:pt x="3156001" y="141084"/>
                </a:lnTo>
              </a:path>
              <a:path w="3446145" h="271144">
                <a:moveTo>
                  <a:pt x="3123971" y="56134"/>
                </a:moveTo>
                <a:lnTo>
                  <a:pt x="3117341" y="56134"/>
                </a:lnTo>
              </a:path>
              <a:path w="3446145" h="271144">
                <a:moveTo>
                  <a:pt x="3212782" y="161518"/>
                </a:moveTo>
                <a:lnTo>
                  <a:pt x="3165132" y="161518"/>
                </a:lnTo>
              </a:path>
              <a:path w="3446145" h="271144">
                <a:moveTo>
                  <a:pt x="3211356" y="139649"/>
                </a:moveTo>
                <a:lnTo>
                  <a:pt x="3177019" y="139649"/>
                </a:lnTo>
                <a:lnTo>
                  <a:pt x="3183089" y="140677"/>
                </a:lnTo>
                <a:lnTo>
                  <a:pt x="3191560" y="144970"/>
                </a:lnTo>
                <a:lnTo>
                  <a:pt x="3193681" y="148107"/>
                </a:lnTo>
                <a:lnTo>
                  <a:pt x="3193681" y="152196"/>
                </a:lnTo>
                <a:lnTo>
                  <a:pt x="3191899" y="156284"/>
                </a:lnTo>
                <a:lnTo>
                  <a:pt x="3186550" y="159196"/>
                </a:lnTo>
                <a:lnTo>
                  <a:pt x="3177629" y="160938"/>
                </a:lnTo>
                <a:lnTo>
                  <a:pt x="3165132" y="161518"/>
                </a:lnTo>
                <a:lnTo>
                  <a:pt x="3212782" y="161518"/>
                </a:lnTo>
                <a:lnTo>
                  <a:pt x="3212676" y="150177"/>
                </a:lnTo>
                <a:lnTo>
                  <a:pt x="3212351" y="144767"/>
                </a:lnTo>
                <a:lnTo>
                  <a:pt x="3212303" y="144258"/>
                </a:lnTo>
                <a:lnTo>
                  <a:pt x="3211356" y="139649"/>
                </a:lnTo>
              </a:path>
              <a:path w="3446145" h="271144">
                <a:moveTo>
                  <a:pt x="3177019" y="139649"/>
                </a:moveTo>
                <a:lnTo>
                  <a:pt x="3211356" y="139649"/>
                </a:lnTo>
              </a:path>
              <a:path w="3446145" h="271144">
                <a:moveTo>
                  <a:pt x="3273298" y="161518"/>
                </a:moveTo>
                <a:lnTo>
                  <a:pt x="3264458" y="161518"/>
                </a:lnTo>
              </a:path>
              <a:path w="3446145" h="271144">
                <a:moveTo>
                  <a:pt x="3259137" y="105041"/>
                </a:moveTo>
                <a:lnTo>
                  <a:pt x="3249714" y="124726"/>
                </a:lnTo>
                <a:lnTo>
                  <a:pt x="3255746" y="131254"/>
                </a:lnTo>
                <a:lnTo>
                  <a:pt x="3259531" y="136296"/>
                </a:lnTo>
                <a:lnTo>
                  <a:pt x="3263341" y="144767"/>
                </a:lnTo>
                <a:lnTo>
                  <a:pt x="3264450" y="151942"/>
                </a:lnTo>
                <a:lnTo>
                  <a:pt x="3264458" y="161518"/>
                </a:lnTo>
                <a:lnTo>
                  <a:pt x="3273298" y="161518"/>
                </a:lnTo>
                <a:lnTo>
                  <a:pt x="3270034" y="122212"/>
                </a:lnTo>
                <a:lnTo>
                  <a:pt x="3264954" y="112344"/>
                </a:lnTo>
                <a:lnTo>
                  <a:pt x="3259137" y="105041"/>
                </a:lnTo>
              </a:path>
              <a:path w="3446145" h="271144">
                <a:moveTo>
                  <a:pt x="3041215" y="139014"/>
                </a:moveTo>
                <a:lnTo>
                  <a:pt x="3028061" y="139014"/>
                </a:lnTo>
              </a:path>
              <a:path w="3446145" h="271144">
                <a:moveTo>
                  <a:pt x="3029127" y="73685"/>
                </a:moveTo>
                <a:lnTo>
                  <a:pt x="3020367" y="92541"/>
                </a:lnTo>
                <a:lnTo>
                  <a:pt x="3020529" y="93675"/>
                </a:lnTo>
                <a:lnTo>
                  <a:pt x="3021939" y="100863"/>
                </a:lnTo>
                <a:lnTo>
                  <a:pt x="3022117" y="101511"/>
                </a:lnTo>
                <a:lnTo>
                  <a:pt x="3012372" y="106425"/>
                </a:lnTo>
                <a:lnTo>
                  <a:pt x="2978069" y="135672"/>
                </a:lnTo>
                <a:lnTo>
                  <a:pt x="2974695" y="146621"/>
                </a:lnTo>
                <a:lnTo>
                  <a:pt x="2974695" y="148564"/>
                </a:lnTo>
                <a:lnTo>
                  <a:pt x="2977743" y="150177"/>
                </a:lnTo>
                <a:lnTo>
                  <a:pt x="2990100" y="152654"/>
                </a:lnTo>
                <a:lnTo>
                  <a:pt x="2997822" y="153314"/>
                </a:lnTo>
                <a:lnTo>
                  <a:pt x="3011195" y="153314"/>
                </a:lnTo>
                <a:lnTo>
                  <a:pt x="3028061" y="139014"/>
                </a:lnTo>
                <a:lnTo>
                  <a:pt x="3041215" y="139014"/>
                </a:lnTo>
                <a:lnTo>
                  <a:pt x="3040617" y="136131"/>
                </a:lnTo>
                <a:lnTo>
                  <a:pt x="3008731" y="136131"/>
                </a:lnTo>
                <a:lnTo>
                  <a:pt x="3005620" y="135915"/>
                </a:lnTo>
                <a:lnTo>
                  <a:pt x="3001086" y="135102"/>
                </a:lnTo>
                <a:lnTo>
                  <a:pt x="2999104" y="134556"/>
                </a:lnTo>
                <a:lnTo>
                  <a:pt x="2997403" y="133819"/>
                </a:lnTo>
                <a:lnTo>
                  <a:pt x="3000171" y="129400"/>
                </a:lnTo>
                <a:lnTo>
                  <a:pt x="3003562" y="125806"/>
                </a:lnTo>
                <a:lnTo>
                  <a:pt x="3007601" y="123113"/>
                </a:lnTo>
                <a:lnTo>
                  <a:pt x="3011601" y="120396"/>
                </a:lnTo>
                <a:lnTo>
                  <a:pt x="3017151" y="117792"/>
                </a:lnTo>
                <a:lnTo>
                  <a:pt x="3024174" y="115316"/>
                </a:lnTo>
                <a:lnTo>
                  <a:pt x="3036785" y="115316"/>
                </a:lnTo>
                <a:lnTo>
                  <a:pt x="3034588" y="102717"/>
                </a:lnTo>
                <a:lnTo>
                  <a:pt x="3033420" y="97713"/>
                </a:lnTo>
                <a:lnTo>
                  <a:pt x="3032302" y="91986"/>
                </a:lnTo>
                <a:lnTo>
                  <a:pt x="3030778" y="83515"/>
                </a:lnTo>
                <a:lnTo>
                  <a:pt x="3029127" y="73685"/>
                </a:lnTo>
              </a:path>
              <a:path w="3446145" h="271144">
                <a:moveTo>
                  <a:pt x="3036785" y="115316"/>
                </a:moveTo>
                <a:lnTo>
                  <a:pt x="3024174" y="115316"/>
                </a:lnTo>
              </a:path>
              <a:path w="3446145" h="271144">
                <a:moveTo>
                  <a:pt x="3017520" y="136131"/>
                </a:moveTo>
                <a:lnTo>
                  <a:pt x="3040617" y="136131"/>
                </a:lnTo>
              </a:path>
              <a:path w="3446145" h="271144">
                <a:moveTo>
                  <a:pt x="3156001" y="141084"/>
                </a:moveTo>
                <a:lnTo>
                  <a:pt x="3123133" y="141084"/>
                </a:lnTo>
              </a:path>
              <a:path w="3446145" h="271144">
                <a:moveTo>
                  <a:pt x="3211356" y="139649"/>
                </a:moveTo>
                <a:lnTo>
                  <a:pt x="3177019" y="139649"/>
                </a:lnTo>
              </a:path>
              <a:path w="3446145" h="271144">
                <a:moveTo>
                  <a:pt x="3180994" y="117589"/>
                </a:moveTo>
                <a:lnTo>
                  <a:pt x="3140419" y="131254"/>
                </a:lnTo>
                <a:lnTo>
                  <a:pt x="3123133" y="141084"/>
                </a:lnTo>
                <a:lnTo>
                  <a:pt x="3156001" y="141084"/>
                </a:lnTo>
                <a:lnTo>
                  <a:pt x="3156458" y="140931"/>
                </a:lnTo>
                <a:lnTo>
                  <a:pt x="3163227" y="139649"/>
                </a:lnTo>
                <a:lnTo>
                  <a:pt x="3211356" y="139649"/>
                </a:lnTo>
                <a:lnTo>
                  <a:pt x="3210960" y="137720"/>
                </a:lnTo>
                <a:lnTo>
                  <a:pt x="3188632" y="118192"/>
                </a:lnTo>
                <a:lnTo>
                  <a:pt x="3180994" y="117589"/>
                </a:lnTo>
              </a:path>
              <a:path w="3446145" h="271144">
                <a:moveTo>
                  <a:pt x="3040617" y="136131"/>
                </a:moveTo>
                <a:lnTo>
                  <a:pt x="3017520" y="136131"/>
                </a:lnTo>
              </a:path>
              <a:path w="3446145" h="271144">
                <a:moveTo>
                  <a:pt x="3024174" y="115316"/>
                </a:moveTo>
                <a:lnTo>
                  <a:pt x="3036785" y="115316"/>
                </a:lnTo>
              </a:path>
              <a:path w="3446145" h="271144">
                <a:moveTo>
                  <a:pt x="3036785" y="115316"/>
                </a:moveTo>
                <a:lnTo>
                  <a:pt x="3024174" y="115316"/>
                </a:lnTo>
                <a:lnTo>
                  <a:pt x="3026486" y="128485"/>
                </a:lnTo>
                <a:lnTo>
                  <a:pt x="3022117" y="133565"/>
                </a:lnTo>
                <a:lnTo>
                  <a:pt x="3017520" y="136131"/>
                </a:lnTo>
                <a:lnTo>
                  <a:pt x="3040617" y="136131"/>
                </a:lnTo>
                <a:lnTo>
                  <a:pt x="3039560" y="130848"/>
                </a:lnTo>
                <a:lnTo>
                  <a:pt x="3036785" y="115316"/>
                </a:lnTo>
              </a:path>
              <a:path w="3446145" h="271144">
                <a:moveTo>
                  <a:pt x="2990418" y="38709"/>
                </a:moveTo>
                <a:lnTo>
                  <a:pt x="2981464" y="56248"/>
                </a:lnTo>
                <a:lnTo>
                  <a:pt x="3001048" y="66408"/>
                </a:lnTo>
                <a:lnTo>
                  <a:pt x="3010255" y="48869"/>
                </a:lnTo>
                <a:lnTo>
                  <a:pt x="2990418" y="38709"/>
                </a:lnTo>
              </a:path>
              <a:path w="3446145" h="271144">
                <a:moveTo>
                  <a:pt x="3117341" y="56134"/>
                </a:moveTo>
                <a:lnTo>
                  <a:pt x="3123971" y="56134"/>
                </a:lnTo>
              </a:path>
              <a:path w="3446145" h="271144">
                <a:moveTo>
                  <a:pt x="3123971" y="56134"/>
                </a:moveTo>
                <a:lnTo>
                  <a:pt x="3117341" y="56134"/>
                </a:lnTo>
                <a:lnTo>
                  <a:pt x="3118916" y="56629"/>
                </a:lnTo>
                <a:lnTo>
                  <a:pt x="3121304" y="57327"/>
                </a:lnTo>
                <a:lnTo>
                  <a:pt x="3122828" y="57734"/>
                </a:lnTo>
                <a:lnTo>
                  <a:pt x="3123387" y="57823"/>
                </a:lnTo>
                <a:lnTo>
                  <a:pt x="3123971" y="56134"/>
                </a:lnTo>
              </a:path>
              <a:path w="3446145" h="271144">
                <a:moveTo>
                  <a:pt x="3018104" y="27711"/>
                </a:moveTo>
                <a:lnTo>
                  <a:pt x="3009061" y="45021"/>
                </a:lnTo>
                <a:lnTo>
                  <a:pt x="3028632" y="55384"/>
                </a:lnTo>
                <a:lnTo>
                  <a:pt x="3038081" y="37998"/>
                </a:lnTo>
                <a:lnTo>
                  <a:pt x="3018104" y="27711"/>
                </a:lnTo>
              </a:path>
              <a:path w="3446145" h="271144">
                <a:moveTo>
                  <a:pt x="1805279" y="21386"/>
                </a:moveTo>
                <a:lnTo>
                  <a:pt x="1803374" y="25603"/>
                </a:lnTo>
                <a:lnTo>
                  <a:pt x="1801850" y="29946"/>
                </a:lnTo>
                <a:lnTo>
                  <a:pt x="1800783" y="34493"/>
                </a:lnTo>
                <a:lnTo>
                  <a:pt x="1799678" y="38989"/>
                </a:lnTo>
                <a:lnTo>
                  <a:pt x="1798840" y="43662"/>
                </a:lnTo>
                <a:lnTo>
                  <a:pt x="1798256" y="48488"/>
                </a:lnTo>
                <a:lnTo>
                  <a:pt x="1805774" y="52247"/>
                </a:lnTo>
                <a:lnTo>
                  <a:pt x="1807883" y="59931"/>
                </a:lnTo>
                <a:lnTo>
                  <a:pt x="1816303" y="98463"/>
                </a:lnTo>
                <a:lnTo>
                  <a:pt x="1818712" y="131205"/>
                </a:lnTo>
                <a:lnTo>
                  <a:pt x="1818297" y="134759"/>
                </a:lnTo>
                <a:lnTo>
                  <a:pt x="1785378" y="161404"/>
                </a:lnTo>
                <a:lnTo>
                  <a:pt x="1761388" y="161518"/>
                </a:lnTo>
                <a:lnTo>
                  <a:pt x="1761388" y="182600"/>
                </a:lnTo>
                <a:lnTo>
                  <a:pt x="1936076" y="182600"/>
                </a:lnTo>
                <a:lnTo>
                  <a:pt x="1941334" y="182016"/>
                </a:lnTo>
                <a:lnTo>
                  <a:pt x="1947773" y="179870"/>
                </a:lnTo>
                <a:lnTo>
                  <a:pt x="1951329" y="177850"/>
                </a:lnTo>
                <a:lnTo>
                  <a:pt x="1955215" y="174955"/>
                </a:lnTo>
                <a:lnTo>
                  <a:pt x="2012061" y="174955"/>
                </a:lnTo>
                <a:lnTo>
                  <a:pt x="2012683" y="174459"/>
                </a:lnTo>
                <a:lnTo>
                  <a:pt x="2045487" y="174459"/>
                </a:lnTo>
                <a:lnTo>
                  <a:pt x="2045487" y="161518"/>
                </a:lnTo>
                <a:lnTo>
                  <a:pt x="1813661" y="161518"/>
                </a:lnTo>
                <a:lnTo>
                  <a:pt x="1819198" y="158064"/>
                </a:lnTo>
                <a:lnTo>
                  <a:pt x="1824609" y="154965"/>
                </a:lnTo>
                <a:lnTo>
                  <a:pt x="1836953" y="148475"/>
                </a:lnTo>
                <a:lnTo>
                  <a:pt x="1843659" y="145592"/>
                </a:lnTo>
                <a:lnTo>
                  <a:pt x="1857147" y="141084"/>
                </a:lnTo>
                <a:lnTo>
                  <a:pt x="1824266" y="141084"/>
                </a:lnTo>
                <a:lnTo>
                  <a:pt x="1825398" y="135552"/>
                </a:lnTo>
                <a:lnTo>
                  <a:pt x="1826054" y="131977"/>
                </a:lnTo>
                <a:lnTo>
                  <a:pt x="1827589" y="122368"/>
                </a:lnTo>
                <a:lnTo>
                  <a:pt x="1828152" y="116065"/>
                </a:lnTo>
                <a:lnTo>
                  <a:pt x="1828152" y="103581"/>
                </a:lnTo>
                <a:lnTo>
                  <a:pt x="1820507" y="63268"/>
                </a:lnTo>
                <a:lnTo>
                  <a:pt x="1818500" y="56134"/>
                </a:lnTo>
                <a:lnTo>
                  <a:pt x="1825111" y="56134"/>
                </a:lnTo>
                <a:lnTo>
                  <a:pt x="1828647" y="33616"/>
                </a:lnTo>
                <a:lnTo>
                  <a:pt x="1822754" y="33032"/>
                </a:lnTo>
                <a:lnTo>
                  <a:pt x="1817928" y="31927"/>
                </a:lnTo>
                <a:lnTo>
                  <a:pt x="1814118" y="30238"/>
                </a:lnTo>
                <a:lnTo>
                  <a:pt x="1809534" y="28117"/>
                </a:lnTo>
                <a:lnTo>
                  <a:pt x="1806600" y="25196"/>
                </a:lnTo>
                <a:lnTo>
                  <a:pt x="1805279" y="21386"/>
                </a:lnTo>
              </a:path>
              <a:path w="3446145" h="271144">
                <a:moveTo>
                  <a:pt x="2012061" y="174955"/>
                </a:moveTo>
                <a:lnTo>
                  <a:pt x="1955215" y="174955"/>
                </a:lnTo>
              </a:path>
              <a:path w="3446145" h="271144">
                <a:moveTo>
                  <a:pt x="2045487" y="174459"/>
                </a:moveTo>
                <a:lnTo>
                  <a:pt x="2012683" y="174459"/>
                </a:lnTo>
              </a:path>
              <a:path w="3446145" h="271144">
                <a:moveTo>
                  <a:pt x="1866290" y="161518"/>
                </a:moveTo>
                <a:lnTo>
                  <a:pt x="1913953" y="161518"/>
                </a:lnTo>
              </a:path>
              <a:path w="3446145" h="271144">
                <a:moveTo>
                  <a:pt x="1935365" y="161518"/>
                </a:moveTo>
                <a:lnTo>
                  <a:pt x="1975319" y="161518"/>
                </a:lnTo>
              </a:path>
              <a:path w="3446145" h="271144">
                <a:moveTo>
                  <a:pt x="1994649" y="161518"/>
                </a:moveTo>
                <a:lnTo>
                  <a:pt x="2045487" y="161518"/>
                </a:lnTo>
              </a:path>
              <a:path w="3446145" h="271144">
                <a:moveTo>
                  <a:pt x="1824266" y="141084"/>
                </a:moveTo>
                <a:lnTo>
                  <a:pt x="1857147" y="141084"/>
                </a:lnTo>
              </a:path>
              <a:path w="3446145" h="271144">
                <a:moveTo>
                  <a:pt x="1825111" y="56134"/>
                </a:moveTo>
                <a:lnTo>
                  <a:pt x="1818500" y="56134"/>
                </a:lnTo>
              </a:path>
              <a:path w="3446145" h="271144">
                <a:moveTo>
                  <a:pt x="1955215" y="174955"/>
                </a:moveTo>
                <a:lnTo>
                  <a:pt x="2012061" y="174955"/>
                </a:lnTo>
              </a:path>
              <a:path w="3446145" h="271144">
                <a:moveTo>
                  <a:pt x="2012061" y="174955"/>
                </a:moveTo>
                <a:lnTo>
                  <a:pt x="1955215" y="174955"/>
                </a:lnTo>
                <a:lnTo>
                  <a:pt x="1959241" y="177380"/>
                </a:lnTo>
                <a:lnTo>
                  <a:pt x="1962632" y="179120"/>
                </a:lnTo>
                <a:lnTo>
                  <a:pt x="1969579" y="181762"/>
                </a:lnTo>
                <a:lnTo>
                  <a:pt x="1973757" y="182600"/>
                </a:lnTo>
                <a:lnTo>
                  <a:pt x="1992985" y="182600"/>
                </a:lnTo>
                <a:lnTo>
                  <a:pt x="1998649" y="181851"/>
                </a:lnTo>
                <a:lnTo>
                  <a:pt x="2005596" y="179412"/>
                </a:lnTo>
                <a:lnTo>
                  <a:pt x="2008886" y="177482"/>
                </a:lnTo>
                <a:lnTo>
                  <a:pt x="2012061" y="174955"/>
                </a:lnTo>
              </a:path>
              <a:path w="3446145" h="271144">
                <a:moveTo>
                  <a:pt x="2012683" y="174459"/>
                </a:moveTo>
                <a:lnTo>
                  <a:pt x="2045487" y="174459"/>
                </a:lnTo>
              </a:path>
              <a:path w="3446145" h="271144">
                <a:moveTo>
                  <a:pt x="2045487" y="174459"/>
                </a:moveTo>
                <a:lnTo>
                  <a:pt x="2012683" y="174459"/>
                </a:lnTo>
                <a:lnTo>
                  <a:pt x="2015744" y="177063"/>
                </a:lnTo>
                <a:lnTo>
                  <a:pt x="2019134" y="179044"/>
                </a:lnTo>
                <a:lnTo>
                  <a:pt x="2026564" y="181889"/>
                </a:lnTo>
                <a:lnTo>
                  <a:pt x="2030996" y="182600"/>
                </a:lnTo>
                <a:lnTo>
                  <a:pt x="2045487" y="182600"/>
                </a:lnTo>
                <a:lnTo>
                  <a:pt x="2045487" y="174459"/>
                </a:lnTo>
              </a:path>
              <a:path w="3446145" h="271144">
                <a:moveTo>
                  <a:pt x="1913953" y="161518"/>
                </a:moveTo>
                <a:lnTo>
                  <a:pt x="1866290" y="161518"/>
                </a:lnTo>
              </a:path>
              <a:path w="3446145" h="271144">
                <a:moveTo>
                  <a:pt x="1912514" y="139649"/>
                </a:moveTo>
                <a:lnTo>
                  <a:pt x="1878177" y="139649"/>
                </a:lnTo>
                <a:lnTo>
                  <a:pt x="1884248" y="140677"/>
                </a:lnTo>
                <a:lnTo>
                  <a:pt x="1892731" y="144970"/>
                </a:lnTo>
                <a:lnTo>
                  <a:pt x="1894814" y="148107"/>
                </a:lnTo>
                <a:lnTo>
                  <a:pt x="1894814" y="152196"/>
                </a:lnTo>
                <a:lnTo>
                  <a:pt x="1893033" y="156284"/>
                </a:lnTo>
                <a:lnTo>
                  <a:pt x="1887686" y="159196"/>
                </a:lnTo>
                <a:lnTo>
                  <a:pt x="1878773" y="160938"/>
                </a:lnTo>
                <a:lnTo>
                  <a:pt x="1866290" y="161518"/>
                </a:lnTo>
                <a:lnTo>
                  <a:pt x="1913953" y="161518"/>
                </a:lnTo>
                <a:lnTo>
                  <a:pt x="1913850" y="150253"/>
                </a:lnTo>
                <a:lnTo>
                  <a:pt x="1913517" y="144767"/>
                </a:lnTo>
                <a:lnTo>
                  <a:pt x="1913419" y="144018"/>
                </a:lnTo>
                <a:lnTo>
                  <a:pt x="1912514" y="139649"/>
                </a:lnTo>
              </a:path>
              <a:path w="3446145" h="271144">
                <a:moveTo>
                  <a:pt x="1878177" y="139649"/>
                </a:moveTo>
                <a:lnTo>
                  <a:pt x="1912514" y="139649"/>
                </a:lnTo>
              </a:path>
              <a:path w="3446145" h="271144">
                <a:moveTo>
                  <a:pt x="1975319" y="161518"/>
                </a:moveTo>
                <a:lnTo>
                  <a:pt x="1935365" y="161518"/>
                </a:lnTo>
              </a:path>
              <a:path w="3446145" h="271144">
                <a:moveTo>
                  <a:pt x="1953133" y="126542"/>
                </a:moveTo>
                <a:lnTo>
                  <a:pt x="1948167" y="133819"/>
                </a:lnTo>
                <a:lnTo>
                  <a:pt x="1948804" y="136550"/>
                </a:lnTo>
                <a:lnTo>
                  <a:pt x="1949279" y="139649"/>
                </a:lnTo>
                <a:lnTo>
                  <a:pt x="1949767" y="144018"/>
                </a:lnTo>
                <a:lnTo>
                  <a:pt x="1949881" y="154266"/>
                </a:lnTo>
                <a:lnTo>
                  <a:pt x="1947519" y="157975"/>
                </a:lnTo>
                <a:lnTo>
                  <a:pt x="1940039" y="160947"/>
                </a:lnTo>
                <a:lnTo>
                  <a:pt x="1935365" y="161518"/>
                </a:lnTo>
                <a:lnTo>
                  <a:pt x="1975319" y="161518"/>
                </a:lnTo>
                <a:lnTo>
                  <a:pt x="1955355" y="133819"/>
                </a:lnTo>
                <a:lnTo>
                  <a:pt x="1953133" y="126542"/>
                </a:lnTo>
              </a:path>
              <a:path w="3446145" h="271144">
                <a:moveTo>
                  <a:pt x="2045487" y="161518"/>
                </a:moveTo>
                <a:lnTo>
                  <a:pt x="1994649" y="161518"/>
                </a:lnTo>
              </a:path>
              <a:path w="3446145" h="271144">
                <a:moveTo>
                  <a:pt x="2010130" y="126542"/>
                </a:moveTo>
                <a:lnTo>
                  <a:pt x="2005050" y="133819"/>
                </a:lnTo>
                <a:lnTo>
                  <a:pt x="2005634" y="136550"/>
                </a:lnTo>
                <a:lnTo>
                  <a:pt x="2006701" y="143776"/>
                </a:lnTo>
                <a:lnTo>
                  <a:pt x="2006742" y="144379"/>
                </a:lnTo>
                <a:lnTo>
                  <a:pt x="2006866" y="153314"/>
                </a:lnTo>
                <a:lnTo>
                  <a:pt x="2005266" y="156654"/>
                </a:lnTo>
                <a:lnTo>
                  <a:pt x="1999145" y="160591"/>
                </a:lnTo>
                <a:lnTo>
                  <a:pt x="1994649" y="161518"/>
                </a:lnTo>
                <a:lnTo>
                  <a:pt x="2045487" y="161518"/>
                </a:lnTo>
                <a:lnTo>
                  <a:pt x="2045487" y="161163"/>
                </a:lnTo>
                <a:lnTo>
                  <a:pt x="2027110" y="161163"/>
                </a:lnTo>
                <a:lnTo>
                  <a:pt x="2023389" y="159639"/>
                </a:lnTo>
                <a:lnTo>
                  <a:pt x="2020671" y="156578"/>
                </a:lnTo>
                <a:lnTo>
                  <a:pt x="2017522" y="153098"/>
                </a:lnTo>
                <a:lnTo>
                  <a:pt x="2014842" y="146875"/>
                </a:lnTo>
                <a:lnTo>
                  <a:pt x="2012144" y="135552"/>
                </a:lnTo>
                <a:lnTo>
                  <a:pt x="2010130" y="126542"/>
                </a:lnTo>
              </a:path>
              <a:path w="3446145" h="271144">
                <a:moveTo>
                  <a:pt x="2033968" y="161163"/>
                </a:moveTo>
                <a:lnTo>
                  <a:pt x="2045487" y="161163"/>
                </a:lnTo>
              </a:path>
              <a:path w="3446145" h="271144">
                <a:moveTo>
                  <a:pt x="2045487" y="161163"/>
                </a:moveTo>
                <a:lnTo>
                  <a:pt x="2033968" y="161163"/>
                </a:lnTo>
              </a:path>
              <a:path w="3446145" h="271144">
                <a:moveTo>
                  <a:pt x="2036025" y="118706"/>
                </a:moveTo>
                <a:lnTo>
                  <a:pt x="2028321" y="131635"/>
                </a:lnTo>
                <a:lnTo>
                  <a:pt x="2028255" y="131977"/>
                </a:lnTo>
                <a:lnTo>
                  <a:pt x="2031883" y="136702"/>
                </a:lnTo>
                <a:lnTo>
                  <a:pt x="2034095" y="139725"/>
                </a:lnTo>
                <a:lnTo>
                  <a:pt x="2037397" y="144767"/>
                </a:lnTo>
                <a:lnTo>
                  <a:pt x="2039048" y="149504"/>
                </a:lnTo>
                <a:lnTo>
                  <a:pt x="2038984" y="156284"/>
                </a:lnTo>
                <a:lnTo>
                  <a:pt x="2038375" y="157822"/>
                </a:lnTo>
                <a:lnTo>
                  <a:pt x="2037052" y="159196"/>
                </a:lnTo>
                <a:lnTo>
                  <a:pt x="2035733" y="160489"/>
                </a:lnTo>
                <a:lnTo>
                  <a:pt x="2033968" y="161163"/>
                </a:lnTo>
                <a:lnTo>
                  <a:pt x="2045487" y="161163"/>
                </a:lnTo>
                <a:lnTo>
                  <a:pt x="2039327" y="123698"/>
                </a:lnTo>
                <a:lnTo>
                  <a:pt x="2036025" y="118706"/>
                </a:lnTo>
              </a:path>
              <a:path w="3446145" h="271144">
                <a:moveTo>
                  <a:pt x="1857147" y="141084"/>
                </a:moveTo>
                <a:lnTo>
                  <a:pt x="1824266" y="141084"/>
                </a:lnTo>
              </a:path>
              <a:path w="3446145" h="271144">
                <a:moveTo>
                  <a:pt x="1912514" y="139649"/>
                </a:moveTo>
                <a:lnTo>
                  <a:pt x="1878177" y="139649"/>
                </a:lnTo>
              </a:path>
              <a:path w="3446145" h="271144">
                <a:moveTo>
                  <a:pt x="1882139" y="117589"/>
                </a:moveTo>
                <a:lnTo>
                  <a:pt x="1841655" y="131205"/>
                </a:lnTo>
                <a:lnTo>
                  <a:pt x="1824266" y="141084"/>
                </a:lnTo>
                <a:lnTo>
                  <a:pt x="1857147" y="141084"/>
                </a:lnTo>
                <a:lnTo>
                  <a:pt x="1857603" y="140931"/>
                </a:lnTo>
                <a:lnTo>
                  <a:pt x="1864385" y="139649"/>
                </a:lnTo>
                <a:lnTo>
                  <a:pt x="1912514" y="139649"/>
                </a:lnTo>
                <a:lnTo>
                  <a:pt x="1912115" y="137720"/>
                </a:lnTo>
                <a:lnTo>
                  <a:pt x="1889780" y="118192"/>
                </a:lnTo>
                <a:lnTo>
                  <a:pt x="1882139" y="117589"/>
                </a:lnTo>
              </a:path>
              <a:path w="3446145" h="271144">
                <a:moveTo>
                  <a:pt x="1818500" y="56134"/>
                </a:moveTo>
                <a:lnTo>
                  <a:pt x="1825111" y="56134"/>
                </a:lnTo>
              </a:path>
              <a:path w="3446145" h="271144">
                <a:moveTo>
                  <a:pt x="1825111" y="56134"/>
                </a:moveTo>
                <a:lnTo>
                  <a:pt x="1818500" y="56134"/>
                </a:lnTo>
                <a:lnTo>
                  <a:pt x="1820062" y="56629"/>
                </a:lnTo>
                <a:lnTo>
                  <a:pt x="1822462" y="57327"/>
                </a:lnTo>
                <a:lnTo>
                  <a:pt x="1823999" y="57734"/>
                </a:lnTo>
                <a:lnTo>
                  <a:pt x="1824520" y="57823"/>
                </a:lnTo>
                <a:lnTo>
                  <a:pt x="1825111" y="56134"/>
                </a:lnTo>
              </a:path>
              <a:path w="3446145" h="271144">
                <a:moveTo>
                  <a:pt x="738797" y="34620"/>
                </a:moveTo>
                <a:lnTo>
                  <a:pt x="723925" y="58064"/>
                </a:lnTo>
                <a:lnTo>
                  <a:pt x="727075" y="60960"/>
                </a:lnTo>
                <a:lnTo>
                  <a:pt x="729500" y="64338"/>
                </a:lnTo>
                <a:lnTo>
                  <a:pt x="731278" y="68237"/>
                </a:lnTo>
                <a:lnTo>
                  <a:pt x="732777" y="71361"/>
                </a:lnTo>
                <a:lnTo>
                  <a:pt x="733882" y="75425"/>
                </a:lnTo>
                <a:lnTo>
                  <a:pt x="734745" y="80365"/>
                </a:lnTo>
                <a:lnTo>
                  <a:pt x="735550" y="85255"/>
                </a:lnTo>
                <a:lnTo>
                  <a:pt x="736282" y="92633"/>
                </a:lnTo>
                <a:lnTo>
                  <a:pt x="738227" y="128866"/>
                </a:lnTo>
                <a:lnTo>
                  <a:pt x="738347" y="130848"/>
                </a:lnTo>
                <a:lnTo>
                  <a:pt x="745451" y="172059"/>
                </a:lnTo>
                <a:lnTo>
                  <a:pt x="748347" y="175895"/>
                </a:lnTo>
                <a:lnTo>
                  <a:pt x="751687" y="180365"/>
                </a:lnTo>
                <a:lnTo>
                  <a:pt x="756069" y="182600"/>
                </a:lnTo>
                <a:lnTo>
                  <a:pt x="944232" y="182600"/>
                </a:lnTo>
                <a:lnTo>
                  <a:pt x="988466" y="178054"/>
                </a:lnTo>
                <a:lnTo>
                  <a:pt x="1030744" y="166865"/>
                </a:lnTo>
                <a:lnTo>
                  <a:pt x="1032773" y="161518"/>
                </a:lnTo>
                <a:lnTo>
                  <a:pt x="758875" y="161518"/>
                </a:lnTo>
                <a:lnTo>
                  <a:pt x="756437" y="159842"/>
                </a:lnTo>
                <a:lnTo>
                  <a:pt x="747238" y="106461"/>
                </a:lnTo>
                <a:lnTo>
                  <a:pt x="746671" y="90503"/>
                </a:lnTo>
                <a:lnTo>
                  <a:pt x="742819" y="50533"/>
                </a:lnTo>
                <a:lnTo>
                  <a:pt x="740983" y="42218"/>
                </a:lnTo>
                <a:lnTo>
                  <a:pt x="738797" y="34620"/>
                </a:lnTo>
              </a:path>
              <a:path w="3446145" h="271144">
                <a:moveTo>
                  <a:pt x="758875" y="161518"/>
                </a:moveTo>
                <a:lnTo>
                  <a:pt x="822312" y="161518"/>
                </a:lnTo>
              </a:path>
              <a:path w="3446145" h="271144">
                <a:moveTo>
                  <a:pt x="874915" y="161518"/>
                </a:moveTo>
                <a:lnTo>
                  <a:pt x="922578" y="161518"/>
                </a:lnTo>
              </a:path>
              <a:path w="3446145" h="271144">
                <a:moveTo>
                  <a:pt x="943152" y="161518"/>
                </a:moveTo>
                <a:lnTo>
                  <a:pt x="1032773" y="161518"/>
                </a:lnTo>
              </a:path>
              <a:path w="3446145" h="271144">
                <a:moveTo>
                  <a:pt x="822312" y="161518"/>
                </a:moveTo>
                <a:lnTo>
                  <a:pt x="758875" y="161518"/>
                </a:lnTo>
              </a:path>
              <a:path w="3446145" h="271144">
                <a:moveTo>
                  <a:pt x="813930" y="21386"/>
                </a:moveTo>
                <a:lnTo>
                  <a:pt x="812025" y="25603"/>
                </a:lnTo>
                <a:lnTo>
                  <a:pt x="810501" y="29946"/>
                </a:lnTo>
                <a:lnTo>
                  <a:pt x="809390" y="34620"/>
                </a:lnTo>
                <a:lnTo>
                  <a:pt x="808316" y="38989"/>
                </a:lnTo>
                <a:lnTo>
                  <a:pt x="807478" y="43662"/>
                </a:lnTo>
                <a:lnTo>
                  <a:pt x="806894" y="48488"/>
                </a:lnTo>
                <a:lnTo>
                  <a:pt x="814412" y="52247"/>
                </a:lnTo>
                <a:lnTo>
                  <a:pt x="816533" y="59931"/>
                </a:lnTo>
                <a:lnTo>
                  <a:pt x="824953" y="98463"/>
                </a:lnTo>
                <a:lnTo>
                  <a:pt x="827339" y="131205"/>
                </a:lnTo>
                <a:lnTo>
                  <a:pt x="826935" y="134759"/>
                </a:lnTo>
                <a:lnTo>
                  <a:pt x="794016" y="161404"/>
                </a:lnTo>
                <a:lnTo>
                  <a:pt x="758875" y="161518"/>
                </a:lnTo>
                <a:lnTo>
                  <a:pt x="822312" y="161518"/>
                </a:lnTo>
                <a:lnTo>
                  <a:pt x="865797" y="141084"/>
                </a:lnTo>
                <a:lnTo>
                  <a:pt x="832929" y="141084"/>
                </a:lnTo>
                <a:lnTo>
                  <a:pt x="834048" y="135552"/>
                </a:lnTo>
                <a:lnTo>
                  <a:pt x="835009" y="130022"/>
                </a:lnTo>
                <a:lnTo>
                  <a:pt x="836240" y="122368"/>
                </a:lnTo>
                <a:lnTo>
                  <a:pt x="836815" y="116065"/>
                </a:lnTo>
                <a:lnTo>
                  <a:pt x="836735" y="102846"/>
                </a:lnTo>
                <a:lnTo>
                  <a:pt x="829156" y="63268"/>
                </a:lnTo>
                <a:lnTo>
                  <a:pt x="827138" y="56134"/>
                </a:lnTo>
                <a:lnTo>
                  <a:pt x="833761" y="56134"/>
                </a:lnTo>
                <a:lnTo>
                  <a:pt x="837298" y="33616"/>
                </a:lnTo>
                <a:lnTo>
                  <a:pt x="831392" y="33032"/>
                </a:lnTo>
                <a:lnTo>
                  <a:pt x="826554" y="31927"/>
                </a:lnTo>
                <a:lnTo>
                  <a:pt x="822756" y="30238"/>
                </a:lnTo>
                <a:lnTo>
                  <a:pt x="818184" y="28117"/>
                </a:lnTo>
                <a:lnTo>
                  <a:pt x="815251" y="25196"/>
                </a:lnTo>
                <a:lnTo>
                  <a:pt x="813930" y="21386"/>
                </a:lnTo>
              </a:path>
              <a:path w="3446145" h="271144">
                <a:moveTo>
                  <a:pt x="832929" y="141084"/>
                </a:moveTo>
                <a:lnTo>
                  <a:pt x="865797" y="141084"/>
                </a:lnTo>
              </a:path>
              <a:path w="3446145" h="271144">
                <a:moveTo>
                  <a:pt x="833761" y="56134"/>
                </a:moveTo>
                <a:lnTo>
                  <a:pt x="827138" y="56134"/>
                </a:lnTo>
              </a:path>
              <a:path w="3446145" h="271144">
                <a:moveTo>
                  <a:pt x="922578" y="161518"/>
                </a:moveTo>
                <a:lnTo>
                  <a:pt x="874915" y="161518"/>
                </a:lnTo>
              </a:path>
              <a:path w="3446145" h="271144">
                <a:moveTo>
                  <a:pt x="921147" y="139649"/>
                </a:moveTo>
                <a:lnTo>
                  <a:pt x="886828" y="139649"/>
                </a:lnTo>
                <a:lnTo>
                  <a:pt x="892898" y="140677"/>
                </a:lnTo>
                <a:lnTo>
                  <a:pt x="901357" y="144970"/>
                </a:lnTo>
                <a:lnTo>
                  <a:pt x="903380" y="147980"/>
                </a:lnTo>
                <a:lnTo>
                  <a:pt x="903355" y="152448"/>
                </a:lnTo>
                <a:lnTo>
                  <a:pt x="901685" y="156284"/>
                </a:lnTo>
                <a:lnTo>
                  <a:pt x="896339" y="159196"/>
                </a:lnTo>
                <a:lnTo>
                  <a:pt x="887418" y="160938"/>
                </a:lnTo>
                <a:lnTo>
                  <a:pt x="874915" y="161518"/>
                </a:lnTo>
                <a:lnTo>
                  <a:pt x="922578" y="161518"/>
                </a:lnTo>
                <a:lnTo>
                  <a:pt x="922476" y="150253"/>
                </a:lnTo>
                <a:lnTo>
                  <a:pt x="922122" y="144379"/>
                </a:lnTo>
                <a:lnTo>
                  <a:pt x="921147" y="139649"/>
                </a:lnTo>
              </a:path>
              <a:path w="3446145" h="271144">
                <a:moveTo>
                  <a:pt x="886828" y="139649"/>
                </a:moveTo>
                <a:lnTo>
                  <a:pt x="921147" y="139649"/>
                </a:lnTo>
              </a:path>
              <a:path w="3446145" h="271144">
                <a:moveTo>
                  <a:pt x="1032773" y="161518"/>
                </a:moveTo>
                <a:lnTo>
                  <a:pt x="943152" y="161518"/>
                </a:lnTo>
              </a:path>
              <a:path w="3446145" h="271144">
                <a:moveTo>
                  <a:pt x="977887" y="101028"/>
                </a:moveTo>
                <a:lnTo>
                  <a:pt x="941996" y="115834"/>
                </a:lnTo>
                <a:lnTo>
                  <a:pt x="935304" y="134645"/>
                </a:lnTo>
                <a:lnTo>
                  <a:pt x="935372" y="139649"/>
                </a:lnTo>
                <a:lnTo>
                  <a:pt x="936002" y="143852"/>
                </a:lnTo>
                <a:lnTo>
                  <a:pt x="938936" y="153441"/>
                </a:lnTo>
                <a:lnTo>
                  <a:pt x="940803" y="157734"/>
                </a:lnTo>
                <a:lnTo>
                  <a:pt x="943152" y="161518"/>
                </a:lnTo>
                <a:lnTo>
                  <a:pt x="1032773" y="161518"/>
                </a:lnTo>
                <a:lnTo>
                  <a:pt x="1033221" y="160337"/>
                </a:lnTo>
                <a:lnTo>
                  <a:pt x="971003" y="160337"/>
                </a:lnTo>
                <a:lnTo>
                  <a:pt x="964717" y="156540"/>
                </a:lnTo>
                <a:lnTo>
                  <a:pt x="959561" y="152196"/>
                </a:lnTo>
                <a:lnTo>
                  <a:pt x="955548" y="147320"/>
                </a:lnTo>
                <a:lnTo>
                  <a:pt x="951572" y="142417"/>
                </a:lnTo>
                <a:lnTo>
                  <a:pt x="949553" y="137985"/>
                </a:lnTo>
                <a:lnTo>
                  <a:pt x="949553" y="130022"/>
                </a:lnTo>
                <a:lnTo>
                  <a:pt x="985291" y="120650"/>
                </a:lnTo>
                <a:lnTo>
                  <a:pt x="1014287" y="120650"/>
                </a:lnTo>
                <a:lnTo>
                  <a:pt x="1009815" y="115277"/>
                </a:lnTo>
                <a:lnTo>
                  <a:pt x="984998" y="101483"/>
                </a:lnTo>
                <a:lnTo>
                  <a:pt x="977887" y="101028"/>
                </a:lnTo>
              </a:path>
              <a:path w="3446145" h="271144">
                <a:moveTo>
                  <a:pt x="971003" y="160337"/>
                </a:moveTo>
                <a:lnTo>
                  <a:pt x="1033221" y="160337"/>
                </a:lnTo>
              </a:path>
              <a:path w="3446145" h="271144">
                <a:moveTo>
                  <a:pt x="1014287" y="120650"/>
                </a:moveTo>
                <a:lnTo>
                  <a:pt x="990028" y="120650"/>
                </a:lnTo>
              </a:path>
              <a:path w="3446145" h="271144">
                <a:moveTo>
                  <a:pt x="1033221" y="160337"/>
                </a:moveTo>
                <a:lnTo>
                  <a:pt x="971003" y="160337"/>
                </a:lnTo>
              </a:path>
              <a:path w="3446145" h="271144">
                <a:moveTo>
                  <a:pt x="1039101" y="144843"/>
                </a:moveTo>
                <a:lnTo>
                  <a:pt x="996741" y="155867"/>
                </a:lnTo>
                <a:lnTo>
                  <a:pt x="971003" y="160337"/>
                </a:lnTo>
                <a:lnTo>
                  <a:pt x="1033221" y="160337"/>
                </a:lnTo>
                <a:lnTo>
                  <a:pt x="1039101" y="144843"/>
                </a:lnTo>
              </a:path>
              <a:path w="3446145" h="271144">
                <a:moveTo>
                  <a:pt x="865797" y="141084"/>
                </a:moveTo>
                <a:lnTo>
                  <a:pt x="832929" y="141084"/>
                </a:lnTo>
              </a:path>
              <a:path w="3446145" h="271144">
                <a:moveTo>
                  <a:pt x="921147" y="139649"/>
                </a:moveTo>
                <a:lnTo>
                  <a:pt x="886828" y="139649"/>
                </a:lnTo>
              </a:path>
              <a:path w="3446145" h="271144">
                <a:moveTo>
                  <a:pt x="890777" y="117589"/>
                </a:moveTo>
                <a:lnTo>
                  <a:pt x="850303" y="131205"/>
                </a:lnTo>
                <a:lnTo>
                  <a:pt x="832929" y="141084"/>
                </a:lnTo>
                <a:lnTo>
                  <a:pt x="865797" y="141084"/>
                </a:lnTo>
                <a:lnTo>
                  <a:pt x="866254" y="140931"/>
                </a:lnTo>
                <a:lnTo>
                  <a:pt x="873023" y="139649"/>
                </a:lnTo>
                <a:lnTo>
                  <a:pt x="921147" y="139649"/>
                </a:lnTo>
                <a:lnTo>
                  <a:pt x="920750" y="137720"/>
                </a:lnTo>
                <a:lnTo>
                  <a:pt x="898425" y="118192"/>
                </a:lnTo>
                <a:lnTo>
                  <a:pt x="890777" y="117589"/>
                </a:lnTo>
              </a:path>
              <a:path w="3446145" h="271144">
                <a:moveTo>
                  <a:pt x="990028" y="120650"/>
                </a:moveTo>
                <a:lnTo>
                  <a:pt x="1014287" y="120650"/>
                </a:lnTo>
              </a:path>
              <a:path w="3446145" h="271144">
                <a:moveTo>
                  <a:pt x="1014287" y="120650"/>
                </a:moveTo>
                <a:lnTo>
                  <a:pt x="990028" y="120650"/>
                </a:lnTo>
                <a:lnTo>
                  <a:pt x="994625" y="121018"/>
                </a:lnTo>
                <a:lnTo>
                  <a:pt x="999070" y="121754"/>
                </a:lnTo>
                <a:lnTo>
                  <a:pt x="1003503" y="122542"/>
                </a:lnTo>
                <a:lnTo>
                  <a:pt x="1008494" y="123698"/>
                </a:lnTo>
                <a:lnTo>
                  <a:pt x="1014069" y="125222"/>
                </a:lnTo>
                <a:lnTo>
                  <a:pt x="1016381" y="123164"/>
                </a:lnTo>
                <a:lnTo>
                  <a:pt x="1014287" y="120650"/>
                </a:lnTo>
              </a:path>
              <a:path w="3446145" h="271144">
                <a:moveTo>
                  <a:pt x="869721" y="59651"/>
                </a:moveTo>
                <a:lnTo>
                  <a:pt x="860767" y="77317"/>
                </a:lnTo>
                <a:lnTo>
                  <a:pt x="880363" y="87477"/>
                </a:lnTo>
                <a:lnTo>
                  <a:pt x="889673" y="69938"/>
                </a:lnTo>
                <a:lnTo>
                  <a:pt x="869721" y="59651"/>
                </a:lnTo>
              </a:path>
              <a:path w="3446145" h="271144">
                <a:moveTo>
                  <a:pt x="827138" y="56134"/>
                </a:moveTo>
                <a:lnTo>
                  <a:pt x="833761" y="56134"/>
                </a:lnTo>
              </a:path>
              <a:path w="3446145" h="271144">
                <a:moveTo>
                  <a:pt x="833761" y="56134"/>
                </a:moveTo>
                <a:lnTo>
                  <a:pt x="827138" y="56134"/>
                </a:lnTo>
                <a:lnTo>
                  <a:pt x="828700" y="56629"/>
                </a:lnTo>
                <a:lnTo>
                  <a:pt x="831100" y="57327"/>
                </a:lnTo>
                <a:lnTo>
                  <a:pt x="832624" y="57734"/>
                </a:lnTo>
                <a:lnTo>
                  <a:pt x="833170" y="57823"/>
                </a:lnTo>
                <a:lnTo>
                  <a:pt x="833761" y="56134"/>
                </a:lnTo>
              </a:path>
              <a:path w="3446145" h="271144">
                <a:moveTo>
                  <a:pt x="134073" y="34620"/>
                </a:moveTo>
                <a:lnTo>
                  <a:pt x="119202" y="58064"/>
                </a:lnTo>
                <a:lnTo>
                  <a:pt x="122339" y="60960"/>
                </a:lnTo>
                <a:lnTo>
                  <a:pt x="124777" y="64338"/>
                </a:lnTo>
                <a:lnTo>
                  <a:pt x="126555" y="68237"/>
                </a:lnTo>
                <a:lnTo>
                  <a:pt x="128041" y="71361"/>
                </a:lnTo>
                <a:lnTo>
                  <a:pt x="129159" y="75425"/>
                </a:lnTo>
                <a:lnTo>
                  <a:pt x="130826" y="85255"/>
                </a:lnTo>
                <a:lnTo>
                  <a:pt x="131546" y="92633"/>
                </a:lnTo>
                <a:lnTo>
                  <a:pt x="133521" y="129438"/>
                </a:lnTo>
                <a:lnTo>
                  <a:pt x="133642" y="131205"/>
                </a:lnTo>
                <a:lnTo>
                  <a:pt x="140728" y="172059"/>
                </a:lnTo>
                <a:lnTo>
                  <a:pt x="151333" y="182600"/>
                </a:lnTo>
                <a:lnTo>
                  <a:pt x="382943" y="182600"/>
                </a:lnTo>
                <a:lnTo>
                  <a:pt x="382943" y="161518"/>
                </a:lnTo>
                <a:lnTo>
                  <a:pt x="154139" y="161518"/>
                </a:lnTo>
                <a:lnTo>
                  <a:pt x="151701" y="159842"/>
                </a:lnTo>
                <a:lnTo>
                  <a:pt x="142490" y="106108"/>
                </a:lnTo>
                <a:lnTo>
                  <a:pt x="141936" y="90503"/>
                </a:lnTo>
                <a:lnTo>
                  <a:pt x="138087" y="50533"/>
                </a:lnTo>
                <a:lnTo>
                  <a:pt x="136249" y="42218"/>
                </a:lnTo>
                <a:lnTo>
                  <a:pt x="134073" y="34620"/>
                </a:lnTo>
              </a:path>
              <a:path w="3446145" h="271144">
                <a:moveTo>
                  <a:pt x="211797" y="161518"/>
                </a:moveTo>
                <a:lnTo>
                  <a:pt x="282676" y="161518"/>
                </a:lnTo>
              </a:path>
              <a:path w="3446145" h="271144">
                <a:moveTo>
                  <a:pt x="335279" y="161518"/>
                </a:moveTo>
                <a:lnTo>
                  <a:pt x="382943" y="161518"/>
                </a:lnTo>
              </a:path>
              <a:path w="3446145" h="271144">
                <a:moveTo>
                  <a:pt x="282676" y="161518"/>
                </a:moveTo>
                <a:lnTo>
                  <a:pt x="211797" y="161518"/>
                </a:lnTo>
              </a:path>
              <a:path w="3446145" h="271144">
                <a:moveTo>
                  <a:pt x="223240" y="95694"/>
                </a:moveTo>
                <a:lnTo>
                  <a:pt x="207822" y="95694"/>
                </a:lnTo>
                <a:lnTo>
                  <a:pt x="201764" y="99949"/>
                </a:lnTo>
                <a:lnTo>
                  <a:pt x="196761" y="108419"/>
                </a:lnTo>
                <a:lnTo>
                  <a:pt x="192290" y="115900"/>
                </a:lnTo>
                <a:lnTo>
                  <a:pt x="190106" y="123901"/>
                </a:lnTo>
                <a:lnTo>
                  <a:pt x="190106" y="142036"/>
                </a:lnTo>
                <a:lnTo>
                  <a:pt x="231000" y="158635"/>
                </a:lnTo>
                <a:lnTo>
                  <a:pt x="226872" y="159842"/>
                </a:lnTo>
                <a:lnTo>
                  <a:pt x="223075" y="160629"/>
                </a:lnTo>
                <a:lnTo>
                  <a:pt x="216052" y="161328"/>
                </a:lnTo>
                <a:lnTo>
                  <a:pt x="211797" y="161518"/>
                </a:lnTo>
                <a:lnTo>
                  <a:pt x="282676" y="161518"/>
                </a:lnTo>
                <a:lnTo>
                  <a:pt x="238848" y="161467"/>
                </a:lnTo>
                <a:lnTo>
                  <a:pt x="238829" y="140347"/>
                </a:lnTo>
                <a:lnTo>
                  <a:pt x="227990" y="140347"/>
                </a:lnTo>
                <a:lnTo>
                  <a:pt x="219570" y="139649"/>
                </a:lnTo>
                <a:lnTo>
                  <a:pt x="214223" y="138899"/>
                </a:lnTo>
                <a:lnTo>
                  <a:pt x="205600" y="136093"/>
                </a:lnTo>
                <a:lnTo>
                  <a:pt x="202434" y="131977"/>
                </a:lnTo>
                <a:lnTo>
                  <a:pt x="202426" y="123416"/>
                </a:lnTo>
                <a:lnTo>
                  <a:pt x="203250" y="121297"/>
                </a:lnTo>
                <a:lnTo>
                  <a:pt x="206463" y="117754"/>
                </a:lnTo>
                <a:lnTo>
                  <a:pt x="208406" y="116890"/>
                </a:lnTo>
                <a:lnTo>
                  <a:pt x="235633" y="116890"/>
                </a:lnTo>
                <a:lnTo>
                  <a:pt x="233768" y="111442"/>
                </a:lnTo>
                <a:lnTo>
                  <a:pt x="229514" y="100939"/>
                </a:lnTo>
                <a:lnTo>
                  <a:pt x="223240" y="95694"/>
                </a:lnTo>
              </a:path>
              <a:path w="3446145" h="271144">
                <a:moveTo>
                  <a:pt x="238848" y="161467"/>
                </a:moveTo>
                <a:lnTo>
                  <a:pt x="282757" y="161467"/>
                </a:lnTo>
              </a:path>
              <a:path w="3446145" h="271144">
                <a:moveTo>
                  <a:pt x="235633" y="116890"/>
                </a:moveTo>
                <a:lnTo>
                  <a:pt x="215353" y="116890"/>
                </a:lnTo>
              </a:path>
              <a:path w="3446145" h="271144">
                <a:moveTo>
                  <a:pt x="227990" y="140347"/>
                </a:moveTo>
                <a:lnTo>
                  <a:pt x="238829" y="140347"/>
                </a:lnTo>
              </a:path>
              <a:path w="3446145" h="271144">
                <a:moveTo>
                  <a:pt x="382943" y="161518"/>
                </a:moveTo>
                <a:lnTo>
                  <a:pt x="335279" y="161518"/>
                </a:lnTo>
              </a:path>
              <a:path w="3446145" h="271144">
                <a:moveTo>
                  <a:pt x="381513" y="139649"/>
                </a:moveTo>
                <a:lnTo>
                  <a:pt x="347179" y="139649"/>
                </a:lnTo>
                <a:lnTo>
                  <a:pt x="353250" y="140677"/>
                </a:lnTo>
                <a:lnTo>
                  <a:pt x="361721" y="144970"/>
                </a:lnTo>
                <a:lnTo>
                  <a:pt x="363829" y="148107"/>
                </a:lnTo>
                <a:lnTo>
                  <a:pt x="363719" y="152448"/>
                </a:lnTo>
                <a:lnTo>
                  <a:pt x="362047" y="156284"/>
                </a:lnTo>
                <a:lnTo>
                  <a:pt x="356698" y="159196"/>
                </a:lnTo>
                <a:lnTo>
                  <a:pt x="347777" y="160938"/>
                </a:lnTo>
                <a:lnTo>
                  <a:pt x="335279" y="161518"/>
                </a:lnTo>
                <a:lnTo>
                  <a:pt x="382943" y="161518"/>
                </a:lnTo>
                <a:lnTo>
                  <a:pt x="382841" y="150253"/>
                </a:lnTo>
                <a:lnTo>
                  <a:pt x="382487" y="144379"/>
                </a:lnTo>
                <a:lnTo>
                  <a:pt x="381513" y="139649"/>
                </a:lnTo>
              </a:path>
              <a:path w="3446145" h="271144">
                <a:moveTo>
                  <a:pt x="347179" y="139649"/>
                </a:moveTo>
                <a:lnTo>
                  <a:pt x="381513" y="139649"/>
                </a:lnTo>
              </a:path>
              <a:path w="3446145" h="271144">
                <a:moveTo>
                  <a:pt x="282757" y="161467"/>
                </a:moveTo>
                <a:lnTo>
                  <a:pt x="238848" y="161467"/>
                </a:lnTo>
              </a:path>
              <a:path w="3446145" h="271144">
                <a:moveTo>
                  <a:pt x="274281" y="21386"/>
                </a:moveTo>
                <a:lnTo>
                  <a:pt x="272389" y="25603"/>
                </a:lnTo>
                <a:lnTo>
                  <a:pt x="270852" y="29946"/>
                </a:lnTo>
                <a:lnTo>
                  <a:pt x="269742" y="34620"/>
                </a:lnTo>
                <a:lnTo>
                  <a:pt x="268668" y="38989"/>
                </a:lnTo>
                <a:lnTo>
                  <a:pt x="267842" y="43662"/>
                </a:lnTo>
                <a:lnTo>
                  <a:pt x="267258" y="48488"/>
                </a:lnTo>
                <a:lnTo>
                  <a:pt x="274777" y="52247"/>
                </a:lnTo>
                <a:lnTo>
                  <a:pt x="276885" y="59931"/>
                </a:lnTo>
                <a:lnTo>
                  <a:pt x="285318" y="98463"/>
                </a:lnTo>
                <a:lnTo>
                  <a:pt x="287702" y="131205"/>
                </a:lnTo>
                <a:lnTo>
                  <a:pt x="287286" y="134759"/>
                </a:lnTo>
                <a:lnTo>
                  <a:pt x="254368" y="161404"/>
                </a:lnTo>
                <a:lnTo>
                  <a:pt x="238848" y="161467"/>
                </a:lnTo>
                <a:lnTo>
                  <a:pt x="282757" y="161467"/>
                </a:lnTo>
                <a:lnTo>
                  <a:pt x="326149" y="141084"/>
                </a:lnTo>
                <a:lnTo>
                  <a:pt x="293293" y="141084"/>
                </a:lnTo>
                <a:lnTo>
                  <a:pt x="297167" y="103581"/>
                </a:lnTo>
                <a:lnTo>
                  <a:pt x="296252" y="95199"/>
                </a:lnTo>
                <a:lnTo>
                  <a:pt x="287502" y="56134"/>
                </a:lnTo>
                <a:lnTo>
                  <a:pt x="294126" y="56134"/>
                </a:lnTo>
                <a:lnTo>
                  <a:pt x="297662" y="33616"/>
                </a:lnTo>
                <a:lnTo>
                  <a:pt x="291757" y="33032"/>
                </a:lnTo>
                <a:lnTo>
                  <a:pt x="286918" y="31927"/>
                </a:lnTo>
                <a:lnTo>
                  <a:pt x="283121" y="30238"/>
                </a:lnTo>
                <a:lnTo>
                  <a:pt x="278549" y="28117"/>
                </a:lnTo>
                <a:lnTo>
                  <a:pt x="275615" y="25196"/>
                </a:lnTo>
                <a:lnTo>
                  <a:pt x="274281" y="21386"/>
                </a:lnTo>
              </a:path>
              <a:path w="3446145" h="271144">
                <a:moveTo>
                  <a:pt x="293293" y="141084"/>
                </a:moveTo>
                <a:lnTo>
                  <a:pt x="326149" y="141084"/>
                </a:lnTo>
              </a:path>
              <a:path w="3446145" h="271144">
                <a:moveTo>
                  <a:pt x="294126" y="56134"/>
                </a:moveTo>
                <a:lnTo>
                  <a:pt x="287502" y="56134"/>
                </a:lnTo>
              </a:path>
              <a:path w="3446145" h="271144">
                <a:moveTo>
                  <a:pt x="381513" y="139649"/>
                </a:moveTo>
                <a:lnTo>
                  <a:pt x="347179" y="139649"/>
                </a:lnTo>
              </a:path>
              <a:path w="3446145" h="271144">
                <a:moveTo>
                  <a:pt x="326149" y="141084"/>
                </a:moveTo>
                <a:lnTo>
                  <a:pt x="293293" y="141084"/>
                </a:lnTo>
              </a:path>
              <a:path w="3446145" h="271144">
                <a:moveTo>
                  <a:pt x="351142" y="117589"/>
                </a:moveTo>
                <a:lnTo>
                  <a:pt x="310656" y="131205"/>
                </a:lnTo>
                <a:lnTo>
                  <a:pt x="293293" y="141084"/>
                </a:lnTo>
                <a:lnTo>
                  <a:pt x="326149" y="141084"/>
                </a:lnTo>
                <a:lnTo>
                  <a:pt x="326605" y="140931"/>
                </a:lnTo>
                <a:lnTo>
                  <a:pt x="333387" y="139649"/>
                </a:lnTo>
                <a:lnTo>
                  <a:pt x="381513" y="139649"/>
                </a:lnTo>
                <a:lnTo>
                  <a:pt x="381115" y="137720"/>
                </a:lnTo>
                <a:lnTo>
                  <a:pt x="358789" y="118192"/>
                </a:lnTo>
                <a:lnTo>
                  <a:pt x="351142" y="117589"/>
                </a:lnTo>
              </a:path>
              <a:path w="3446145" h="271144">
                <a:moveTo>
                  <a:pt x="238829" y="140347"/>
                </a:moveTo>
                <a:lnTo>
                  <a:pt x="227990" y="140347"/>
                </a:lnTo>
              </a:path>
              <a:path w="3446145" h="271144">
                <a:moveTo>
                  <a:pt x="215353" y="116890"/>
                </a:moveTo>
                <a:lnTo>
                  <a:pt x="235633" y="116890"/>
                </a:lnTo>
              </a:path>
              <a:path w="3446145" h="271144">
                <a:moveTo>
                  <a:pt x="235633" y="116890"/>
                </a:moveTo>
                <a:lnTo>
                  <a:pt x="215353" y="116890"/>
                </a:lnTo>
                <a:lnTo>
                  <a:pt x="219354" y="119900"/>
                </a:lnTo>
                <a:lnTo>
                  <a:pt x="222723" y="126060"/>
                </a:lnTo>
                <a:lnTo>
                  <a:pt x="224345" y="129120"/>
                </a:lnTo>
                <a:lnTo>
                  <a:pt x="226123" y="133896"/>
                </a:lnTo>
                <a:lnTo>
                  <a:pt x="227990" y="140347"/>
                </a:lnTo>
                <a:lnTo>
                  <a:pt x="238829" y="140347"/>
                </a:lnTo>
                <a:lnTo>
                  <a:pt x="238531" y="132636"/>
                </a:lnTo>
                <a:lnTo>
                  <a:pt x="237580" y="125004"/>
                </a:lnTo>
                <a:lnTo>
                  <a:pt x="236049" y="118192"/>
                </a:lnTo>
                <a:lnTo>
                  <a:pt x="235872" y="117589"/>
                </a:lnTo>
                <a:lnTo>
                  <a:pt x="235633" y="116890"/>
                </a:lnTo>
              </a:path>
              <a:path w="3446145" h="271144">
                <a:moveTo>
                  <a:pt x="210769" y="42964"/>
                </a:moveTo>
                <a:lnTo>
                  <a:pt x="200924" y="59562"/>
                </a:lnTo>
                <a:lnTo>
                  <a:pt x="200810" y="59931"/>
                </a:lnTo>
                <a:lnTo>
                  <a:pt x="217652" y="71500"/>
                </a:lnTo>
                <a:lnTo>
                  <a:pt x="228307" y="54063"/>
                </a:lnTo>
                <a:lnTo>
                  <a:pt x="210769" y="42964"/>
                </a:lnTo>
              </a:path>
              <a:path w="3446145" h="271144">
                <a:moveTo>
                  <a:pt x="287502" y="56134"/>
                </a:moveTo>
                <a:lnTo>
                  <a:pt x="294126" y="56134"/>
                </a:lnTo>
              </a:path>
              <a:path w="3446145" h="271144">
                <a:moveTo>
                  <a:pt x="294126" y="56134"/>
                </a:moveTo>
                <a:lnTo>
                  <a:pt x="287502" y="56134"/>
                </a:lnTo>
                <a:lnTo>
                  <a:pt x="289077" y="56629"/>
                </a:lnTo>
                <a:lnTo>
                  <a:pt x="291464" y="57327"/>
                </a:lnTo>
                <a:lnTo>
                  <a:pt x="292988" y="57734"/>
                </a:lnTo>
                <a:lnTo>
                  <a:pt x="293535" y="57823"/>
                </a:lnTo>
                <a:lnTo>
                  <a:pt x="294126" y="56134"/>
                </a:lnTo>
              </a:path>
              <a:path w="3446145" h="271144">
                <a:moveTo>
                  <a:pt x="2562669" y="221043"/>
                </a:moveTo>
                <a:lnTo>
                  <a:pt x="2602026" y="239712"/>
                </a:lnTo>
                <a:lnTo>
                  <a:pt x="2608008" y="240538"/>
                </a:lnTo>
                <a:lnTo>
                  <a:pt x="2619616" y="240538"/>
                </a:lnTo>
                <a:lnTo>
                  <a:pt x="2627350" y="237642"/>
                </a:lnTo>
                <a:lnTo>
                  <a:pt x="2636710" y="231825"/>
                </a:lnTo>
                <a:lnTo>
                  <a:pt x="2643787" y="227078"/>
                </a:lnTo>
                <a:lnTo>
                  <a:pt x="2645294" y="225869"/>
                </a:lnTo>
                <a:lnTo>
                  <a:pt x="2590304" y="225869"/>
                </a:lnTo>
                <a:lnTo>
                  <a:pt x="2585046" y="225336"/>
                </a:lnTo>
                <a:lnTo>
                  <a:pt x="2573515" y="223202"/>
                </a:lnTo>
                <a:lnTo>
                  <a:pt x="2562669" y="221043"/>
                </a:lnTo>
              </a:path>
              <a:path w="3446145" h="271144">
                <a:moveTo>
                  <a:pt x="2594965" y="225869"/>
                </a:moveTo>
                <a:lnTo>
                  <a:pt x="2645294" y="225869"/>
                </a:lnTo>
              </a:path>
              <a:path w="3446145" h="271144">
                <a:moveTo>
                  <a:pt x="2645294" y="225869"/>
                </a:moveTo>
                <a:lnTo>
                  <a:pt x="2594965" y="225869"/>
                </a:lnTo>
              </a:path>
              <a:path w="3446145" h="271144">
                <a:moveTo>
                  <a:pt x="2652788" y="111556"/>
                </a:moveTo>
                <a:lnTo>
                  <a:pt x="2645892" y="130556"/>
                </a:lnTo>
                <a:lnTo>
                  <a:pt x="2651326" y="136550"/>
                </a:lnTo>
                <a:lnTo>
                  <a:pt x="2655506" y="142316"/>
                </a:lnTo>
                <a:lnTo>
                  <a:pt x="2662199" y="155003"/>
                </a:lnTo>
                <a:lnTo>
                  <a:pt x="2664000" y="161518"/>
                </a:lnTo>
                <a:lnTo>
                  <a:pt x="2664053" y="168059"/>
                </a:lnTo>
                <a:lnTo>
                  <a:pt x="2663381" y="173796"/>
                </a:lnTo>
                <a:lnTo>
                  <a:pt x="2641380" y="205717"/>
                </a:lnTo>
                <a:lnTo>
                  <a:pt x="2602792" y="225252"/>
                </a:lnTo>
                <a:lnTo>
                  <a:pt x="2594965" y="225869"/>
                </a:lnTo>
                <a:lnTo>
                  <a:pt x="2645294" y="225869"/>
                </a:lnTo>
                <a:lnTo>
                  <a:pt x="2669925" y="196130"/>
                </a:lnTo>
                <a:lnTo>
                  <a:pt x="2672778" y="182600"/>
                </a:lnTo>
                <a:lnTo>
                  <a:pt x="2694901" y="182600"/>
                </a:lnTo>
                <a:lnTo>
                  <a:pt x="2700159" y="182016"/>
                </a:lnTo>
                <a:lnTo>
                  <a:pt x="2706598" y="179870"/>
                </a:lnTo>
                <a:lnTo>
                  <a:pt x="2710154" y="177850"/>
                </a:lnTo>
                <a:lnTo>
                  <a:pt x="2714040" y="174955"/>
                </a:lnTo>
                <a:lnTo>
                  <a:pt x="2770909" y="174955"/>
                </a:lnTo>
                <a:lnTo>
                  <a:pt x="2771533" y="174459"/>
                </a:lnTo>
                <a:lnTo>
                  <a:pt x="2855607" y="174459"/>
                </a:lnTo>
                <a:lnTo>
                  <a:pt x="2855607" y="161518"/>
                </a:lnTo>
                <a:lnTo>
                  <a:pt x="2672778" y="161518"/>
                </a:lnTo>
                <a:lnTo>
                  <a:pt x="2672731" y="144437"/>
                </a:lnTo>
                <a:lnTo>
                  <a:pt x="2671000" y="136880"/>
                </a:lnTo>
                <a:lnTo>
                  <a:pt x="2664307" y="123825"/>
                </a:lnTo>
                <a:lnTo>
                  <a:pt x="2659392" y="117678"/>
                </a:lnTo>
                <a:lnTo>
                  <a:pt x="2652788" y="111556"/>
                </a:lnTo>
              </a:path>
              <a:path w="3446145" h="271144">
                <a:moveTo>
                  <a:pt x="2770909" y="174955"/>
                </a:moveTo>
                <a:lnTo>
                  <a:pt x="2714040" y="174955"/>
                </a:lnTo>
              </a:path>
              <a:path w="3446145" h="271144">
                <a:moveTo>
                  <a:pt x="2855607" y="174459"/>
                </a:moveTo>
                <a:lnTo>
                  <a:pt x="2771533" y="174459"/>
                </a:lnTo>
              </a:path>
              <a:path w="3446145" h="271144">
                <a:moveTo>
                  <a:pt x="2694216" y="161518"/>
                </a:moveTo>
                <a:lnTo>
                  <a:pt x="2734144" y="161518"/>
                </a:lnTo>
              </a:path>
              <a:path w="3446145" h="271144">
                <a:moveTo>
                  <a:pt x="2753474" y="161518"/>
                </a:moveTo>
                <a:lnTo>
                  <a:pt x="2804312" y="161518"/>
                </a:lnTo>
              </a:path>
              <a:path w="3446145" h="271144">
                <a:moveTo>
                  <a:pt x="2843390" y="161518"/>
                </a:moveTo>
                <a:lnTo>
                  <a:pt x="2855607" y="161518"/>
                </a:lnTo>
              </a:path>
              <a:path w="3446145" h="271144">
                <a:moveTo>
                  <a:pt x="2714040" y="174955"/>
                </a:moveTo>
                <a:lnTo>
                  <a:pt x="2770909" y="174955"/>
                </a:lnTo>
              </a:path>
              <a:path w="3446145" h="271144">
                <a:moveTo>
                  <a:pt x="2770909" y="174955"/>
                </a:moveTo>
                <a:lnTo>
                  <a:pt x="2714040" y="174955"/>
                </a:lnTo>
                <a:lnTo>
                  <a:pt x="2718079" y="177380"/>
                </a:lnTo>
                <a:lnTo>
                  <a:pt x="2721470" y="179120"/>
                </a:lnTo>
                <a:lnTo>
                  <a:pt x="2728404" y="181762"/>
                </a:lnTo>
                <a:lnTo>
                  <a:pt x="2732582" y="182600"/>
                </a:lnTo>
                <a:lnTo>
                  <a:pt x="2751823" y="182600"/>
                </a:lnTo>
                <a:lnTo>
                  <a:pt x="2757487" y="181851"/>
                </a:lnTo>
                <a:lnTo>
                  <a:pt x="2764421" y="179412"/>
                </a:lnTo>
                <a:lnTo>
                  <a:pt x="2767723" y="177482"/>
                </a:lnTo>
                <a:lnTo>
                  <a:pt x="2770909" y="174955"/>
                </a:lnTo>
              </a:path>
              <a:path w="3446145" h="271144">
                <a:moveTo>
                  <a:pt x="2771533" y="174459"/>
                </a:moveTo>
                <a:lnTo>
                  <a:pt x="2855607" y="174459"/>
                </a:lnTo>
              </a:path>
              <a:path w="3446145" h="271144">
                <a:moveTo>
                  <a:pt x="2855607" y="174459"/>
                </a:moveTo>
                <a:lnTo>
                  <a:pt x="2771533" y="174459"/>
                </a:lnTo>
                <a:lnTo>
                  <a:pt x="2774581" y="177063"/>
                </a:lnTo>
                <a:lnTo>
                  <a:pt x="2777972" y="179044"/>
                </a:lnTo>
                <a:lnTo>
                  <a:pt x="2785402" y="181889"/>
                </a:lnTo>
                <a:lnTo>
                  <a:pt x="2789821" y="182600"/>
                </a:lnTo>
                <a:lnTo>
                  <a:pt x="2855607" y="182600"/>
                </a:lnTo>
                <a:lnTo>
                  <a:pt x="2855607" y="174459"/>
                </a:lnTo>
              </a:path>
              <a:path w="3446145" h="271144">
                <a:moveTo>
                  <a:pt x="2734144" y="161518"/>
                </a:moveTo>
                <a:lnTo>
                  <a:pt x="2694216" y="161518"/>
                </a:lnTo>
              </a:path>
              <a:path w="3446145" h="271144">
                <a:moveTo>
                  <a:pt x="2711970" y="126542"/>
                </a:moveTo>
                <a:lnTo>
                  <a:pt x="2707017" y="133819"/>
                </a:lnTo>
                <a:lnTo>
                  <a:pt x="2707631" y="136499"/>
                </a:lnTo>
                <a:lnTo>
                  <a:pt x="2708031" y="138938"/>
                </a:lnTo>
                <a:lnTo>
                  <a:pt x="2708136" y="139725"/>
                </a:lnTo>
                <a:lnTo>
                  <a:pt x="2708592" y="144018"/>
                </a:lnTo>
                <a:lnTo>
                  <a:pt x="2708706" y="154266"/>
                </a:lnTo>
                <a:lnTo>
                  <a:pt x="2706357" y="157975"/>
                </a:lnTo>
                <a:lnTo>
                  <a:pt x="2698877" y="160947"/>
                </a:lnTo>
                <a:lnTo>
                  <a:pt x="2694216" y="161518"/>
                </a:lnTo>
                <a:lnTo>
                  <a:pt x="2734144" y="161518"/>
                </a:lnTo>
                <a:lnTo>
                  <a:pt x="2714193" y="133819"/>
                </a:lnTo>
                <a:lnTo>
                  <a:pt x="2711970" y="126542"/>
                </a:lnTo>
              </a:path>
              <a:path w="3446145" h="271144">
                <a:moveTo>
                  <a:pt x="2804312" y="161518"/>
                </a:moveTo>
                <a:lnTo>
                  <a:pt x="2753474" y="161518"/>
                </a:lnTo>
              </a:path>
              <a:path w="3446145" h="271144">
                <a:moveTo>
                  <a:pt x="2768955" y="126542"/>
                </a:moveTo>
                <a:lnTo>
                  <a:pt x="2763888" y="133819"/>
                </a:lnTo>
                <a:lnTo>
                  <a:pt x="2764449" y="136499"/>
                </a:lnTo>
                <a:lnTo>
                  <a:pt x="2764965" y="139725"/>
                </a:lnTo>
                <a:lnTo>
                  <a:pt x="2765526" y="143776"/>
                </a:lnTo>
                <a:lnTo>
                  <a:pt x="2765594" y="144640"/>
                </a:lnTo>
                <a:lnTo>
                  <a:pt x="2765717" y="153314"/>
                </a:lnTo>
                <a:lnTo>
                  <a:pt x="2764091" y="156654"/>
                </a:lnTo>
                <a:lnTo>
                  <a:pt x="2757982" y="160591"/>
                </a:lnTo>
                <a:lnTo>
                  <a:pt x="2753474" y="161518"/>
                </a:lnTo>
                <a:lnTo>
                  <a:pt x="2804312" y="161518"/>
                </a:lnTo>
                <a:lnTo>
                  <a:pt x="2804312" y="161163"/>
                </a:lnTo>
                <a:lnTo>
                  <a:pt x="2785935" y="161163"/>
                </a:lnTo>
                <a:lnTo>
                  <a:pt x="2782214" y="159639"/>
                </a:lnTo>
                <a:lnTo>
                  <a:pt x="2779496" y="156578"/>
                </a:lnTo>
                <a:lnTo>
                  <a:pt x="2776359" y="153098"/>
                </a:lnTo>
                <a:lnTo>
                  <a:pt x="2773679" y="146875"/>
                </a:lnTo>
                <a:lnTo>
                  <a:pt x="2771158" y="136296"/>
                </a:lnTo>
                <a:lnTo>
                  <a:pt x="2768955" y="126542"/>
                </a:lnTo>
              </a:path>
              <a:path w="3446145" h="271144">
                <a:moveTo>
                  <a:pt x="2792793" y="161163"/>
                </a:moveTo>
                <a:lnTo>
                  <a:pt x="2804312" y="161163"/>
                </a:lnTo>
              </a:path>
              <a:path w="3446145" h="271144">
                <a:moveTo>
                  <a:pt x="2855607" y="161518"/>
                </a:moveTo>
                <a:lnTo>
                  <a:pt x="2843390" y="161518"/>
                </a:lnTo>
              </a:path>
              <a:path w="3446145" h="271144">
                <a:moveTo>
                  <a:pt x="2828531" y="26022"/>
                </a:moveTo>
                <a:lnTo>
                  <a:pt x="2822689" y="50304"/>
                </a:lnTo>
                <a:lnTo>
                  <a:pt x="2822689" y="55892"/>
                </a:lnTo>
                <a:lnTo>
                  <a:pt x="2829026" y="58889"/>
                </a:lnTo>
                <a:lnTo>
                  <a:pt x="2843390" y="161518"/>
                </a:lnTo>
                <a:lnTo>
                  <a:pt x="2855607" y="161518"/>
                </a:lnTo>
                <a:lnTo>
                  <a:pt x="2855607" y="158851"/>
                </a:lnTo>
                <a:lnTo>
                  <a:pt x="2841332" y="63982"/>
                </a:lnTo>
                <a:lnTo>
                  <a:pt x="2847933" y="63982"/>
                </a:lnTo>
                <a:lnTo>
                  <a:pt x="2848051" y="63690"/>
                </a:lnTo>
                <a:lnTo>
                  <a:pt x="2848813" y="60261"/>
                </a:lnTo>
                <a:lnTo>
                  <a:pt x="2850065" y="51181"/>
                </a:lnTo>
                <a:lnTo>
                  <a:pt x="2850413" y="46748"/>
                </a:lnTo>
                <a:lnTo>
                  <a:pt x="2850413" y="42710"/>
                </a:lnTo>
                <a:lnTo>
                  <a:pt x="2838196" y="37871"/>
                </a:lnTo>
                <a:lnTo>
                  <a:pt x="2832950" y="35521"/>
                </a:lnTo>
                <a:lnTo>
                  <a:pt x="2830334" y="32004"/>
                </a:lnTo>
                <a:lnTo>
                  <a:pt x="2830334" y="27343"/>
                </a:lnTo>
                <a:lnTo>
                  <a:pt x="2828531" y="26022"/>
                </a:lnTo>
              </a:path>
              <a:path w="3446145" h="271144">
                <a:moveTo>
                  <a:pt x="2847933" y="63982"/>
                </a:moveTo>
                <a:lnTo>
                  <a:pt x="2841332" y="63982"/>
                </a:lnTo>
              </a:path>
              <a:path w="3446145" h="271144">
                <a:moveTo>
                  <a:pt x="2804312" y="161163"/>
                </a:moveTo>
                <a:lnTo>
                  <a:pt x="2792793" y="161163"/>
                </a:lnTo>
              </a:path>
              <a:path w="3446145" h="271144">
                <a:moveTo>
                  <a:pt x="2794876" y="118706"/>
                </a:moveTo>
                <a:lnTo>
                  <a:pt x="2787002" y="131876"/>
                </a:lnTo>
                <a:lnTo>
                  <a:pt x="2790710" y="136702"/>
                </a:lnTo>
                <a:lnTo>
                  <a:pt x="2792696" y="139395"/>
                </a:lnTo>
                <a:lnTo>
                  <a:pt x="2796222" y="144767"/>
                </a:lnTo>
                <a:lnTo>
                  <a:pt x="2797873" y="149504"/>
                </a:lnTo>
                <a:lnTo>
                  <a:pt x="2797873" y="156121"/>
                </a:lnTo>
                <a:lnTo>
                  <a:pt x="2797213" y="157822"/>
                </a:lnTo>
                <a:lnTo>
                  <a:pt x="2794571" y="160489"/>
                </a:lnTo>
                <a:lnTo>
                  <a:pt x="2792793" y="161163"/>
                </a:lnTo>
                <a:lnTo>
                  <a:pt x="2804312" y="161163"/>
                </a:lnTo>
                <a:lnTo>
                  <a:pt x="2804230" y="143776"/>
                </a:lnTo>
                <a:lnTo>
                  <a:pt x="2803410" y="137121"/>
                </a:lnTo>
                <a:lnTo>
                  <a:pt x="2800438" y="128003"/>
                </a:lnTo>
                <a:lnTo>
                  <a:pt x="2798178" y="123698"/>
                </a:lnTo>
                <a:lnTo>
                  <a:pt x="2794876" y="118706"/>
                </a:lnTo>
              </a:path>
              <a:path w="3446145" h="271144">
                <a:moveTo>
                  <a:pt x="2745866" y="73431"/>
                </a:moveTo>
                <a:lnTo>
                  <a:pt x="2736926" y="90982"/>
                </a:lnTo>
                <a:lnTo>
                  <a:pt x="2756496" y="101155"/>
                </a:lnTo>
                <a:lnTo>
                  <a:pt x="2765717" y="83591"/>
                </a:lnTo>
                <a:lnTo>
                  <a:pt x="2745866" y="73431"/>
                </a:lnTo>
              </a:path>
              <a:path w="3446145" h="271144">
                <a:moveTo>
                  <a:pt x="2773553" y="62407"/>
                </a:moveTo>
                <a:lnTo>
                  <a:pt x="2764497" y="79717"/>
                </a:lnTo>
                <a:lnTo>
                  <a:pt x="2784081" y="90119"/>
                </a:lnTo>
                <a:lnTo>
                  <a:pt x="2793530" y="72694"/>
                </a:lnTo>
                <a:lnTo>
                  <a:pt x="2773553" y="62407"/>
                </a:lnTo>
              </a:path>
              <a:path w="3446145" h="271144">
                <a:moveTo>
                  <a:pt x="2749981" y="40779"/>
                </a:moveTo>
                <a:lnTo>
                  <a:pt x="2741002" y="58445"/>
                </a:lnTo>
                <a:lnTo>
                  <a:pt x="2760383" y="68846"/>
                </a:lnTo>
                <a:lnTo>
                  <a:pt x="2769704" y="51181"/>
                </a:lnTo>
                <a:lnTo>
                  <a:pt x="2749981" y="40779"/>
                </a:lnTo>
              </a:path>
              <a:path w="3446145" h="271144">
                <a:moveTo>
                  <a:pt x="2841332" y="63982"/>
                </a:moveTo>
                <a:lnTo>
                  <a:pt x="2847933" y="63982"/>
                </a:lnTo>
              </a:path>
              <a:path w="3446145" h="271144">
                <a:moveTo>
                  <a:pt x="2847933" y="63982"/>
                </a:moveTo>
                <a:lnTo>
                  <a:pt x="2841332" y="63982"/>
                </a:lnTo>
                <a:lnTo>
                  <a:pt x="2847149" y="65925"/>
                </a:lnTo>
                <a:lnTo>
                  <a:pt x="2847933" y="63982"/>
                </a:lnTo>
              </a:path>
              <a:path w="3446145" h="271144">
                <a:moveTo>
                  <a:pt x="1408290" y="221043"/>
                </a:moveTo>
                <a:lnTo>
                  <a:pt x="1447647" y="239712"/>
                </a:lnTo>
                <a:lnTo>
                  <a:pt x="1453641" y="240538"/>
                </a:lnTo>
                <a:lnTo>
                  <a:pt x="1465249" y="240538"/>
                </a:lnTo>
                <a:lnTo>
                  <a:pt x="1472971" y="237642"/>
                </a:lnTo>
                <a:lnTo>
                  <a:pt x="1482344" y="231825"/>
                </a:lnTo>
                <a:lnTo>
                  <a:pt x="1489413" y="227078"/>
                </a:lnTo>
                <a:lnTo>
                  <a:pt x="1490919" y="225869"/>
                </a:lnTo>
                <a:lnTo>
                  <a:pt x="1435912" y="225869"/>
                </a:lnTo>
                <a:lnTo>
                  <a:pt x="1430680" y="225336"/>
                </a:lnTo>
                <a:lnTo>
                  <a:pt x="1413611" y="222123"/>
                </a:lnTo>
                <a:lnTo>
                  <a:pt x="1408290" y="221043"/>
                </a:lnTo>
              </a:path>
              <a:path w="3446145" h="271144">
                <a:moveTo>
                  <a:pt x="1440586" y="225869"/>
                </a:moveTo>
                <a:lnTo>
                  <a:pt x="1490919" y="225869"/>
                </a:lnTo>
              </a:path>
              <a:path w="3446145" h="271144">
                <a:moveTo>
                  <a:pt x="1568754" y="198424"/>
                </a:moveTo>
                <a:lnTo>
                  <a:pt x="1559293" y="216090"/>
                </a:lnTo>
                <a:lnTo>
                  <a:pt x="1579041" y="226250"/>
                </a:lnTo>
                <a:lnTo>
                  <a:pt x="1588109" y="208826"/>
                </a:lnTo>
                <a:lnTo>
                  <a:pt x="1568754" y="198424"/>
                </a:lnTo>
              </a:path>
              <a:path w="3446145" h="271144">
                <a:moveTo>
                  <a:pt x="1490919" y="225869"/>
                </a:moveTo>
                <a:lnTo>
                  <a:pt x="1440586" y="225869"/>
                </a:lnTo>
              </a:path>
              <a:path w="3446145" h="271144">
                <a:moveTo>
                  <a:pt x="1498396" y="111556"/>
                </a:moveTo>
                <a:lnTo>
                  <a:pt x="1491513" y="130556"/>
                </a:lnTo>
                <a:lnTo>
                  <a:pt x="1496923" y="136499"/>
                </a:lnTo>
                <a:lnTo>
                  <a:pt x="1501127" y="142316"/>
                </a:lnTo>
                <a:lnTo>
                  <a:pt x="1504099" y="147980"/>
                </a:lnTo>
                <a:lnTo>
                  <a:pt x="1507832" y="155003"/>
                </a:lnTo>
                <a:lnTo>
                  <a:pt x="1509646" y="161518"/>
                </a:lnTo>
                <a:lnTo>
                  <a:pt x="1493237" y="199686"/>
                </a:lnTo>
                <a:lnTo>
                  <a:pt x="1456416" y="223397"/>
                </a:lnTo>
                <a:lnTo>
                  <a:pt x="1440586" y="225869"/>
                </a:lnTo>
                <a:lnTo>
                  <a:pt x="1490919" y="225869"/>
                </a:lnTo>
                <a:lnTo>
                  <a:pt x="1515549" y="196130"/>
                </a:lnTo>
                <a:lnTo>
                  <a:pt x="1518399" y="182600"/>
                </a:lnTo>
                <a:lnTo>
                  <a:pt x="1700987" y="182600"/>
                </a:lnTo>
                <a:lnTo>
                  <a:pt x="1700987" y="161518"/>
                </a:lnTo>
                <a:lnTo>
                  <a:pt x="1518399" y="161518"/>
                </a:lnTo>
                <a:lnTo>
                  <a:pt x="1518399" y="144640"/>
                </a:lnTo>
                <a:lnTo>
                  <a:pt x="1516621" y="136880"/>
                </a:lnTo>
                <a:lnTo>
                  <a:pt x="1509928" y="123825"/>
                </a:lnTo>
                <a:lnTo>
                  <a:pt x="1505013" y="117678"/>
                </a:lnTo>
                <a:lnTo>
                  <a:pt x="1498396" y="111556"/>
                </a:lnTo>
              </a:path>
              <a:path w="3446145" h="271144">
                <a:moveTo>
                  <a:pt x="1608569" y="161518"/>
                </a:moveTo>
                <a:lnTo>
                  <a:pt x="1642414" y="161518"/>
                </a:lnTo>
              </a:path>
              <a:path w="3446145" h="271144">
                <a:moveTo>
                  <a:pt x="1688769" y="161518"/>
                </a:moveTo>
                <a:lnTo>
                  <a:pt x="1700987" y="161518"/>
                </a:lnTo>
              </a:path>
              <a:path w="3446145" h="271144">
                <a:moveTo>
                  <a:pt x="1642414" y="161518"/>
                </a:moveTo>
                <a:lnTo>
                  <a:pt x="1608569" y="161518"/>
                </a:lnTo>
              </a:path>
              <a:path w="3446145" h="271144">
                <a:moveTo>
                  <a:pt x="1606953" y="133565"/>
                </a:moveTo>
                <a:lnTo>
                  <a:pt x="1555369" y="133565"/>
                </a:lnTo>
                <a:lnTo>
                  <a:pt x="1561973" y="134683"/>
                </a:lnTo>
                <a:lnTo>
                  <a:pt x="1574317" y="138988"/>
                </a:lnTo>
                <a:lnTo>
                  <a:pt x="1608569" y="161518"/>
                </a:lnTo>
                <a:lnTo>
                  <a:pt x="1642414" y="161518"/>
                </a:lnTo>
                <a:lnTo>
                  <a:pt x="1638960" y="160794"/>
                </a:lnTo>
                <a:lnTo>
                  <a:pt x="1632343" y="156032"/>
                </a:lnTo>
                <a:lnTo>
                  <a:pt x="1622564" y="147243"/>
                </a:lnTo>
                <a:lnTo>
                  <a:pt x="1613795" y="139460"/>
                </a:lnTo>
                <a:lnTo>
                  <a:pt x="1606953" y="133565"/>
                </a:lnTo>
              </a:path>
              <a:path w="3446145" h="271144">
                <a:moveTo>
                  <a:pt x="1555369" y="133565"/>
                </a:moveTo>
                <a:lnTo>
                  <a:pt x="1606953" y="133565"/>
                </a:lnTo>
              </a:path>
              <a:path w="3446145" h="271144">
                <a:moveTo>
                  <a:pt x="1700987" y="161518"/>
                </a:moveTo>
                <a:lnTo>
                  <a:pt x="1688769" y="161518"/>
                </a:lnTo>
              </a:path>
              <a:path w="3446145" h="271144">
                <a:moveTo>
                  <a:pt x="1673898" y="26022"/>
                </a:moveTo>
                <a:lnTo>
                  <a:pt x="1668081" y="50304"/>
                </a:lnTo>
                <a:lnTo>
                  <a:pt x="1668081" y="55892"/>
                </a:lnTo>
                <a:lnTo>
                  <a:pt x="1674406" y="58889"/>
                </a:lnTo>
                <a:lnTo>
                  <a:pt x="1688769" y="161518"/>
                </a:lnTo>
                <a:lnTo>
                  <a:pt x="1700987" y="161518"/>
                </a:lnTo>
                <a:lnTo>
                  <a:pt x="1700987" y="158851"/>
                </a:lnTo>
                <a:lnTo>
                  <a:pt x="1686712" y="63982"/>
                </a:lnTo>
                <a:lnTo>
                  <a:pt x="1693312" y="63982"/>
                </a:lnTo>
                <a:lnTo>
                  <a:pt x="1693430" y="63690"/>
                </a:lnTo>
                <a:lnTo>
                  <a:pt x="1694192" y="60261"/>
                </a:lnTo>
                <a:lnTo>
                  <a:pt x="1695462" y="51054"/>
                </a:lnTo>
                <a:lnTo>
                  <a:pt x="1695792" y="46748"/>
                </a:lnTo>
                <a:lnTo>
                  <a:pt x="1695792" y="42710"/>
                </a:lnTo>
                <a:lnTo>
                  <a:pt x="1683562" y="37871"/>
                </a:lnTo>
                <a:lnTo>
                  <a:pt x="1678317" y="35521"/>
                </a:lnTo>
                <a:lnTo>
                  <a:pt x="1675714" y="32004"/>
                </a:lnTo>
                <a:lnTo>
                  <a:pt x="1675714" y="27343"/>
                </a:lnTo>
                <a:lnTo>
                  <a:pt x="1673898" y="26022"/>
                </a:lnTo>
              </a:path>
              <a:path w="3446145" h="271144">
                <a:moveTo>
                  <a:pt x="1693312" y="63982"/>
                </a:moveTo>
                <a:lnTo>
                  <a:pt x="1686712" y="63982"/>
                </a:lnTo>
              </a:path>
              <a:path w="3446145" h="271144">
                <a:moveTo>
                  <a:pt x="1606953" y="133565"/>
                </a:moveTo>
                <a:lnTo>
                  <a:pt x="1555369" y="133565"/>
                </a:lnTo>
              </a:path>
              <a:path w="3446145" h="271144">
                <a:moveTo>
                  <a:pt x="1566176" y="112179"/>
                </a:moveTo>
                <a:lnTo>
                  <a:pt x="1557807" y="112179"/>
                </a:lnTo>
                <a:lnTo>
                  <a:pt x="1550860" y="114769"/>
                </a:lnTo>
                <a:lnTo>
                  <a:pt x="1545374" y="120015"/>
                </a:lnTo>
                <a:lnTo>
                  <a:pt x="1541614" y="123659"/>
                </a:lnTo>
                <a:lnTo>
                  <a:pt x="1538516" y="128447"/>
                </a:lnTo>
                <a:lnTo>
                  <a:pt x="1536204" y="134442"/>
                </a:lnTo>
                <a:lnTo>
                  <a:pt x="1540383" y="133858"/>
                </a:lnTo>
                <a:lnTo>
                  <a:pt x="1544548" y="133565"/>
                </a:lnTo>
                <a:lnTo>
                  <a:pt x="1606953" y="133565"/>
                </a:lnTo>
                <a:lnTo>
                  <a:pt x="1606330" y="133029"/>
                </a:lnTo>
                <a:lnTo>
                  <a:pt x="1572633" y="112930"/>
                </a:lnTo>
                <a:lnTo>
                  <a:pt x="1566176" y="112179"/>
                </a:lnTo>
              </a:path>
              <a:path w="3446145" h="271144">
                <a:moveTo>
                  <a:pt x="1686712" y="63982"/>
                </a:moveTo>
                <a:lnTo>
                  <a:pt x="1693312" y="63982"/>
                </a:lnTo>
              </a:path>
              <a:path w="3446145" h="271144">
                <a:moveTo>
                  <a:pt x="1693312" y="63982"/>
                </a:moveTo>
                <a:lnTo>
                  <a:pt x="1686712" y="63982"/>
                </a:lnTo>
                <a:lnTo>
                  <a:pt x="1692528" y="65925"/>
                </a:lnTo>
                <a:lnTo>
                  <a:pt x="1693312" y="63982"/>
                </a:lnTo>
              </a:path>
              <a:path w="3446145" h="271144">
                <a:moveTo>
                  <a:pt x="20955" y="117132"/>
                </a:moveTo>
                <a:lnTo>
                  <a:pt x="990" y="165404"/>
                </a:lnTo>
                <a:lnTo>
                  <a:pt x="0" y="172593"/>
                </a:lnTo>
                <a:lnTo>
                  <a:pt x="34" y="179889"/>
                </a:lnTo>
                <a:lnTo>
                  <a:pt x="29506" y="214198"/>
                </a:lnTo>
                <a:lnTo>
                  <a:pt x="50215" y="216344"/>
                </a:lnTo>
                <a:lnTo>
                  <a:pt x="59995" y="216118"/>
                </a:lnTo>
                <a:lnTo>
                  <a:pt x="97802" y="206938"/>
                </a:lnTo>
                <a:lnTo>
                  <a:pt x="109666" y="195402"/>
                </a:lnTo>
                <a:lnTo>
                  <a:pt x="49974" y="195402"/>
                </a:lnTo>
                <a:lnTo>
                  <a:pt x="40875" y="194929"/>
                </a:lnTo>
                <a:lnTo>
                  <a:pt x="9093" y="175209"/>
                </a:lnTo>
                <a:lnTo>
                  <a:pt x="9093" y="160121"/>
                </a:lnTo>
                <a:lnTo>
                  <a:pt x="24828" y="119405"/>
                </a:lnTo>
                <a:lnTo>
                  <a:pt x="20955" y="117132"/>
                </a:lnTo>
              </a:path>
              <a:path w="3446145" h="271144">
                <a:moveTo>
                  <a:pt x="49974" y="195402"/>
                </a:moveTo>
                <a:lnTo>
                  <a:pt x="109666" y="195402"/>
                </a:lnTo>
              </a:path>
              <a:path w="3446145" h="271144">
                <a:moveTo>
                  <a:pt x="109666" y="195402"/>
                </a:moveTo>
                <a:lnTo>
                  <a:pt x="49974" y="195402"/>
                </a:lnTo>
              </a:path>
              <a:path w="3446145" h="271144">
                <a:moveTo>
                  <a:pt x="95237" y="26022"/>
                </a:moveTo>
                <a:lnTo>
                  <a:pt x="93179" y="26022"/>
                </a:lnTo>
                <a:lnTo>
                  <a:pt x="90259" y="32842"/>
                </a:lnTo>
                <a:lnTo>
                  <a:pt x="88180" y="40038"/>
                </a:lnTo>
                <a:lnTo>
                  <a:pt x="86938" y="47598"/>
                </a:lnTo>
                <a:lnTo>
                  <a:pt x="86525" y="55511"/>
                </a:lnTo>
                <a:lnTo>
                  <a:pt x="92113" y="58445"/>
                </a:lnTo>
                <a:lnTo>
                  <a:pt x="96075" y="81902"/>
                </a:lnTo>
                <a:lnTo>
                  <a:pt x="103212" y="130060"/>
                </a:lnTo>
                <a:lnTo>
                  <a:pt x="106972" y="169875"/>
                </a:lnTo>
                <a:lnTo>
                  <a:pt x="105778" y="175073"/>
                </a:lnTo>
                <a:lnTo>
                  <a:pt x="69672" y="193643"/>
                </a:lnTo>
                <a:lnTo>
                  <a:pt x="49974" y="195402"/>
                </a:lnTo>
                <a:lnTo>
                  <a:pt x="109666" y="195402"/>
                </a:lnTo>
                <a:lnTo>
                  <a:pt x="111784" y="192118"/>
                </a:lnTo>
                <a:lnTo>
                  <a:pt x="114625" y="184935"/>
                </a:lnTo>
                <a:lnTo>
                  <a:pt x="116325" y="176750"/>
                </a:lnTo>
                <a:lnTo>
                  <a:pt x="116890" y="167563"/>
                </a:lnTo>
                <a:lnTo>
                  <a:pt x="116709" y="160121"/>
                </a:lnTo>
                <a:lnTo>
                  <a:pt x="112731" y="118969"/>
                </a:lnTo>
                <a:lnTo>
                  <a:pt x="106222" y="73647"/>
                </a:lnTo>
                <a:lnTo>
                  <a:pt x="105067" y="65557"/>
                </a:lnTo>
                <a:lnTo>
                  <a:pt x="104914" y="63779"/>
                </a:lnTo>
                <a:lnTo>
                  <a:pt x="112360" y="63779"/>
                </a:lnTo>
                <a:lnTo>
                  <a:pt x="113004" y="61264"/>
                </a:lnTo>
                <a:lnTo>
                  <a:pt x="113830" y="57619"/>
                </a:lnTo>
                <a:lnTo>
                  <a:pt x="114236" y="55054"/>
                </a:lnTo>
                <a:lnTo>
                  <a:pt x="114617" y="52463"/>
                </a:lnTo>
                <a:lnTo>
                  <a:pt x="114820" y="48361"/>
                </a:lnTo>
                <a:lnTo>
                  <a:pt x="114820" y="42710"/>
                </a:lnTo>
                <a:lnTo>
                  <a:pt x="113207" y="41884"/>
                </a:lnTo>
                <a:lnTo>
                  <a:pt x="111315" y="40970"/>
                </a:lnTo>
                <a:lnTo>
                  <a:pt x="109169" y="39890"/>
                </a:lnTo>
                <a:lnTo>
                  <a:pt x="106146" y="38455"/>
                </a:lnTo>
                <a:lnTo>
                  <a:pt x="103416" y="37223"/>
                </a:lnTo>
                <a:lnTo>
                  <a:pt x="99047" y="35433"/>
                </a:lnTo>
                <a:lnTo>
                  <a:pt x="97726" y="34328"/>
                </a:lnTo>
                <a:lnTo>
                  <a:pt x="96939" y="32842"/>
                </a:lnTo>
                <a:lnTo>
                  <a:pt x="96113" y="31356"/>
                </a:lnTo>
                <a:lnTo>
                  <a:pt x="95529" y="29083"/>
                </a:lnTo>
                <a:lnTo>
                  <a:pt x="95237" y="26022"/>
                </a:lnTo>
              </a:path>
              <a:path w="3446145" h="271144">
                <a:moveTo>
                  <a:pt x="112360" y="63779"/>
                </a:moveTo>
                <a:lnTo>
                  <a:pt x="104914" y="63779"/>
                </a:lnTo>
              </a:path>
              <a:path w="3446145" h="271144">
                <a:moveTo>
                  <a:pt x="104914" y="63779"/>
                </a:moveTo>
                <a:lnTo>
                  <a:pt x="112360" y="63779"/>
                </a:lnTo>
              </a:path>
              <a:path w="3446145" h="271144">
                <a:moveTo>
                  <a:pt x="112360" y="63779"/>
                </a:moveTo>
                <a:lnTo>
                  <a:pt x="104914" y="63779"/>
                </a:lnTo>
                <a:lnTo>
                  <a:pt x="111810" y="65925"/>
                </a:lnTo>
                <a:lnTo>
                  <a:pt x="112360" y="63779"/>
                </a:lnTo>
              </a:path>
              <a:path w="3446145" h="271144">
                <a:moveTo>
                  <a:pt x="1136396" y="38709"/>
                </a:moveTo>
                <a:lnTo>
                  <a:pt x="1127442" y="56248"/>
                </a:lnTo>
                <a:lnTo>
                  <a:pt x="1147038" y="66408"/>
                </a:lnTo>
                <a:lnTo>
                  <a:pt x="1156233" y="48869"/>
                </a:lnTo>
                <a:lnTo>
                  <a:pt x="1136396" y="38709"/>
                </a:lnTo>
              </a:path>
              <a:path w="3446145" h="271144">
                <a:moveTo>
                  <a:pt x="1164069" y="27711"/>
                </a:moveTo>
                <a:lnTo>
                  <a:pt x="1155039" y="45021"/>
                </a:lnTo>
                <a:lnTo>
                  <a:pt x="1174610" y="55384"/>
                </a:lnTo>
                <a:lnTo>
                  <a:pt x="1184059" y="37998"/>
                </a:lnTo>
                <a:lnTo>
                  <a:pt x="1164069" y="27711"/>
                </a:lnTo>
              </a:path>
              <a:path w="3446145" h="271144">
                <a:moveTo>
                  <a:pt x="3302457" y="34620"/>
                </a:moveTo>
                <a:lnTo>
                  <a:pt x="3300603" y="38201"/>
                </a:lnTo>
                <a:lnTo>
                  <a:pt x="3296589" y="46215"/>
                </a:lnTo>
                <a:lnTo>
                  <a:pt x="3294519" y="50304"/>
                </a:lnTo>
                <a:lnTo>
                  <a:pt x="3292703" y="54152"/>
                </a:lnTo>
                <a:lnTo>
                  <a:pt x="3291103" y="57708"/>
                </a:lnTo>
                <a:lnTo>
                  <a:pt x="3292100" y="65407"/>
                </a:lnTo>
                <a:lnTo>
                  <a:pt x="3293054" y="73037"/>
                </a:lnTo>
                <a:lnTo>
                  <a:pt x="3297412" y="112139"/>
                </a:lnTo>
                <a:lnTo>
                  <a:pt x="3301104" y="155284"/>
                </a:lnTo>
                <a:lnTo>
                  <a:pt x="3301499" y="173723"/>
                </a:lnTo>
                <a:lnTo>
                  <a:pt x="3300895" y="182308"/>
                </a:lnTo>
                <a:lnTo>
                  <a:pt x="3300641" y="184619"/>
                </a:lnTo>
                <a:lnTo>
                  <a:pt x="3302838" y="185851"/>
                </a:lnTo>
                <a:lnTo>
                  <a:pt x="3306876" y="178841"/>
                </a:lnTo>
                <a:lnTo>
                  <a:pt x="3309480" y="173723"/>
                </a:lnTo>
                <a:lnTo>
                  <a:pt x="3310723" y="170370"/>
                </a:lnTo>
                <a:lnTo>
                  <a:pt x="3313036" y="164414"/>
                </a:lnTo>
                <a:lnTo>
                  <a:pt x="3314179" y="158191"/>
                </a:lnTo>
                <a:lnTo>
                  <a:pt x="3314049" y="144884"/>
                </a:lnTo>
                <a:lnTo>
                  <a:pt x="3313653" y="136564"/>
                </a:lnTo>
                <a:lnTo>
                  <a:pt x="3310012" y="95121"/>
                </a:lnTo>
                <a:lnTo>
                  <a:pt x="3304570" y="50304"/>
                </a:lnTo>
                <a:lnTo>
                  <a:pt x="3303487" y="42132"/>
                </a:lnTo>
                <a:lnTo>
                  <a:pt x="3302457" y="34620"/>
                </a:lnTo>
              </a:path>
              <a:path w="3446145" h="271144">
                <a:moveTo>
                  <a:pt x="2884766" y="34620"/>
                </a:moveTo>
                <a:lnTo>
                  <a:pt x="2882912" y="38201"/>
                </a:lnTo>
                <a:lnTo>
                  <a:pt x="2878912" y="46215"/>
                </a:lnTo>
                <a:lnTo>
                  <a:pt x="2876842" y="50304"/>
                </a:lnTo>
                <a:lnTo>
                  <a:pt x="2875026" y="54152"/>
                </a:lnTo>
                <a:lnTo>
                  <a:pt x="2873425" y="57708"/>
                </a:lnTo>
                <a:lnTo>
                  <a:pt x="2874421" y="65407"/>
                </a:lnTo>
                <a:lnTo>
                  <a:pt x="2875370" y="73037"/>
                </a:lnTo>
                <a:lnTo>
                  <a:pt x="2879732" y="112139"/>
                </a:lnTo>
                <a:lnTo>
                  <a:pt x="2883427" y="155284"/>
                </a:lnTo>
                <a:lnTo>
                  <a:pt x="2883827" y="173469"/>
                </a:lnTo>
                <a:lnTo>
                  <a:pt x="2883204" y="182308"/>
                </a:lnTo>
                <a:lnTo>
                  <a:pt x="2882963" y="184619"/>
                </a:lnTo>
                <a:lnTo>
                  <a:pt x="2885147" y="185851"/>
                </a:lnTo>
                <a:lnTo>
                  <a:pt x="2889199" y="178841"/>
                </a:lnTo>
                <a:lnTo>
                  <a:pt x="2891802" y="173723"/>
                </a:lnTo>
                <a:lnTo>
                  <a:pt x="2893045" y="170370"/>
                </a:lnTo>
                <a:lnTo>
                  <a:pt x="2895346" y="164414"/>
                </a:lnTo>
                <a:lnTo>
                  <a:pt x="2896501" y="158191"/>
                </a:lnTo>
                <a:lnTo>
                  <a:pt x="2896369" y="144884"/>
                </a:lnTo>
                <a:lnTo>
                  <a:pt x="2895971" y="136564"/>
                </a:lnTo>
                <a:lnTo>
                  <a:pt x="2892334" y="95121"/>
                </a:lnTo>
                <a:lnTo>
                  <a:pt x="2886890" y="50304"/>
                </a:lnTo>
                <a:lnTo>
                  <a:pt x="2885804" y="42132"/>
                </a:lnTo>
                <a:lnTo>
                  <a:pt x="2884766" y="34620"/>
                </a:lnTo>
              </a:path>
              <a:path w="3446145" h="271144">
                <a:moveTo>
                  <a:pt x="2316543" y="34620"/>
                </a:moveTo>
                <a:lnTo>
                  <a:pt x="2314689" y="38201"/>
                </a:lnTo>
                <a:lnTo>
                  <a:pt x="2310688" y="46215"/>
                </a:lnTo>
                <a:lnTo>
                  <a:pt x="2308618" y="50304"/>
                </a:lnTo>
                <a:lnTo>
                  <a:pt x="2306815" y="54152"/>
                </a:lnTo>
                <a:lnTo>
                  <a:pt x="2305189" y="57708"/>
                </a:lnTo>
                <a:lnTo>
                  <a:pt x="2306187" y="65407"/>
                </a:lnTo>
                <a:lnTo>
                  <a:pt x="2307139" y="73037"/>
                </a:lnTo>
                <a:lnTo>
                  <a:pt x="2311503" y="112139"/>
                </a:lnTo>
                <a:lnTo>
                  <a:pt x="2315210" y="155284"/>
                </a:lnTo>
                <a:lnTo>
                  <a:pt x="2315603" y="173469"/>
                </a:lnTo>
                <a:lnTo>
                  <a:pt x="2314981" y="182308"/>
                </a:lnTo>
                <a:lnTo>
                  <a:pt x="2314740" y="184619"/>
                </a:lnTo>
                <a:lnTo>
                  <a:pt x="2316924" y="185851"/>
                </a:lnTo>
                <a:lnTo>
                  <a:pt x="2320975" y="178841"/>
                </a:lnTo>
                <a:lnTo>
                  <a:pt x="2323566" y="173723"/>
                </a:lnTo>
                <a:lnTo>
                  <a:pt x="2324822" y="170370"/>
                </a:lnTo>
                <a:lnTo>
                  <a:pt x="2327122" y="164414"/>
                </a:lnTo>
                <a:lnTo>
                  <a:pt x="2328291" y="158191"/>
                </a:lnTo>
                <a:lnTo>
                  <a:pt x="2328157" y="144884"/>
                </a:lnTo>
                <a:lnTo>
                  <a:pt x="2327756" y="136564"/>
                </a:lnTo>
                <a:lnTo>
                  <a:pt x="2324112" y="95121"/>
                </a:lnTo>
                <a:lnTo>
                  <a:pt x="2318667" y="50304"/>
                </a:lnTo>
                <a:lnTo>
                  <a:pt x="2317581" y="42132"/>
                </a:lnTo>
                <a:lnTo>
                  <a:pt x="2316543" y="34620"/>
                </a:lnTo>
              </a:path>
              <a:path w="3446145" h="271144">
                <a:moveTo>
                  <a:pt x="1375130" y="34620"/>
                </a:moveTo>
                <a:lnTo>
                  <a:pt x="1373263" y="38201"/>
                </a:lnTo>
                <a:lnTo>
                  <a:pt x="1369263" y="46215"/>
                </a:lnTo>
                <a:lnTo>
                  <a:pt x="1367193" y="50304"/>
                </a:lnTo>
                <a:lnTo>
                  <a:pt x="1365377" y="54152"/>
                </a:lnTo>
                <a:lnTo>
                  <a:pt x="1363764" y="57708"/>
                </a:lnTo>
                <a:lnTo>
                  <a:pt x="1364761" y="65407"/>
                </a:lnTo>
                <a:lnTo>
                  <a:pt x="1365715" y="73037"/>
                </a:lnTo>
                <a:lnTo>
                  <a:pt x="1370080" y="112139"/>
                </a:lnTo>
                <a:lnTo>
                  <a:pt x="1373785" y="155284"/>
                </a:lnTo>
                <a:lnTo>
                  <a:pt x="1374305" y="171399"/>
                </a:lnTo>
                <a:lnTo>
                  <a:pt x="1373759" y="179577"/>
                </a:lnTo>
                <a:lnTo>
                  <a:pt x="1373555" y="182308"/>
                </a:lnTo>
                <a:lnTo>
                  <a:pt x="1373314" y="184619"/>
                </a:lnTo>
                <a:lnTo>
                  <a:pt x="1375511" y="185851"/>
                </a:lnTo>
                <a:lnTo>
                  <a:pt x="1379550" y="178841"/>
                </a:lnTo>
                <a:lnTo>
                  <a:pt x="1382153" y="173723"/>
                </a:lnTo>
                <a:lnTo>
                  <a:pt x="1383396" y="170370"/>
                </a:lnTo>
                <a:lnTo>
                  <a:pt x="1385697" y="164414"/>
                </a:lnTo>
                <a:lnTo>
                  <a:pt x="1386839" y="158191"/>
                </a:lnTo>
                <a:lnTo>
                  <a:pt x="1386710" y="144884"/>
                </a:lnTo>
                <a:lnTo>
                  <a:pt x="1386316" y="136564"/>
                </a:lnTo>
                <a:lnTo>
                  <a:pt x="1382685" y="95121"/>
                </a:lnTo>
                <a:lnTo>
                  <a:pt x="1377234" y="50304"/>
                </a:lnTo>
                <a:lnTo>
                  <a:pt x="1376153" y="42132"/>
                </a:lnTo>
                <a:lnTo>
                  <a:pt x="1375130" y="34620"/>
                </a:lnTo>
              </a:path>
              <a:path w="3446145" h="271144">
                <a:moveTo>
                  <a:pt x="546912" y="34620"/>
                </a:moveTo>
                <a:lnTo>
                  <a:pt x="545058" y="38201"/>
                </a:lnTo>
                <a:lnTo>
                  <a:pt x="541045" y="46215"/>
                </a:lnTo>
                <a:lnTo>
                  <a:pt x="538975" y="50304"/>
                </a:lnTo>
                <a:lnTo>
                  <a:pt x="537171" y="54152"/>
                </a:lnTo>
                <a:lnTo>
                  <a:pt x="535559" y="57708"/>
                </a:lnTo>
                <a:lnTo>
                  <a:pt x="536551" y="65407"/>
                </a:lnTo>
                <a:lnTo>
                  <a:pt x="537505" y="73037"/>
                </a:lnTo>
                <a:lnTo>
                  <a:pt x="541874" y="112139"/>
                </a:lnTo>
                <a:lnTo>
                  <a:pt x="545568" y="155284"/>
                </a:lnTo>
                <a:lnTo>
                  <a:pt x="546087" y="171399"/>
                </a:lnTo>
                <a:lnTo>
                  <a:pt x="545553" y="179577"/>
                </a:lnTo>
                <a:lnTo>
                  <a:pt x="545350" y="182308"/>
                </a:lnTo>
                <a:lnTo>
                  <a:pt x="545109" y="184619"/>
                </a:lnTo>
                <a:lnTo>
                  <a:pt x="547293" y="185851"/>
                </a:lnTo>
                <a:lnTo>
                  <a:pt x="551332" y="178841"/>
                </a:lnTo>
                <a:lnTo>
                  <a:pt x="553935" y="173723"/>
                </a:lnTo>
                <a:lnTo>
                  <a:pt x="555179" y="170370"/>
                </a:lnTo>
                <a:lnTo>
                  <a:pt x="557491" y="164414"/>
                </a:lnTo>
                <a:lnTo>
                  <a:pt x="558647" y="158191"/>
                </a:lnTo>
                <a:lnTo>
                  <a:pt x="558513" y="144884"/>
                </a:lnTo>
                <a:lnTo>
                  <a:pt x="558111" y="136564"/>
                </a:lnTo>
                <a:lnTo>
                  <a:pt x="554467" y="95121"/>
                </a:lnTo>
                <a:lnTo>
                  <a:pt x="549025" y="50304"/>
                </a:lnTo>
                <a:lnTo>
                  <a:pt x="547943" y="42132"/>
                </a:lnTo>
                <a:lnTo>
                  <a:pt x="546912" y="34620"/>
                </a:lnTo>
              </a:path>
              <a:path w="3446145" h="271144">
                <a:moveTo>
                  <a:pt x="2214636" y="91109"/>
                </a:moveTo>
                <a:lnTo>
                  <a:pt x="2198878" y="91109"/>
                </a:lnTo>
                <a:lnTo>
                  <a:pt x="2200986" y="92519"/>
                </a:lnTo>
                <a:lnTo>
                  <a:pt x="2203627" y="95326"/>
                </a:lnTo>
                <a:lnTo>
                  <a:pt x="2226929" y="130219"/>
                </a:lnTo>
                <a:lnTo>
                  <a:pt x="2237041" y="148932"/>
                </a:lnTo>
                <a:lnTo>
                  <a:pt x="2229551" y="157300"/>
                </a:lnTo>
                <a:lnTo>
                  <a:pt x="2221269" y="164855"/>
                </a:lnTo>
                <a:lnTo>
                  <a:pt x="2212190" y="171596"/>
                </a:lnTo>
                <a:lnTo>
                  <a:pt x="2202307" y="177520"/>
                </a:lnTo>
                <a:lnTo>
                  <a:pt x="2200770" y="182765"/>
                </a:lnTo>
                <a:lnTo>
                  <a:pt x="2199830" y="188417"/>
                </a:lnTo>
                <a:lnTo>
                  <a:pt x="2199424" y="194576"/>
                </a:lnTo>
                <a:lnTo>
                  <a:pt x="2199297" y="198424"/>
                </a:lnTo>
                <a:lnTo>
                  <a:pt x="2206250" y="198322"/>
                </a:lnTo>
                <a:lnTo>
                  <a:pt x="2248535" y="193625"/>
                </a:lnTo>
                <a:lnTo>
                  <a:pt x="2256364" y="178955"/>
                </a:lnTo>
                <a:lnTo>
                  <a:pt x="2216111" y="178955"/>
                </a:lnTo>
                <a:lnTo>
                  <a:pt x="2220772" y="176022"/>
                </a:lnTo>
                <a:lnTo>
                  <a:pt x="2225522" y="172516"/>
                </a:lnTo>
                <a:lnTo>
                  <a:pt x="2235149" y="164299"/>
                </a:lnTo>
                <a:lnTo>
                  <a:pt x="2238730" y="160667"/>
                </a:lnTo>
                <a:lnTo>
                  <a:pt x="2241181" y="157518"/>
                </a:lnTo>
                <a:lnTo>
                  <a:pt x="2251918" y="157518"/>
                </a:lnTo>
                <a:lnTo>
                  <a:pt x="2250262" y="154089"/>
                </a:lnTo>
                <a:lnTo>
                  <a:pt x="2247201" y="148437"/>
                </a:lnTo>
                <a:lnTo>
                  <a:pt x="2251718" y="140262"/>
                </a:lnTo>
                <a:lnTo>
                  <a:pt x="2252358" y="138899"/>
                </a:lnTo>
                <a:lnTo>
                  <a:pt x="2242947" y="138899"/>
                </a:lnTo>
                <a:lnTo>
                  <a:pt x="2239187" y="131292"/>
                </a:lnTo>
                <a:lnTo>
                  <a:pt x="2235479" y="124523"/>
                </a:lnTo>
                <a:lnTo>
                  <a:pt x="2231847" y="118579"/>
                </a:lnTo>
                <a:lnTo>
                  <a:pt x="2219490" y="98717"/>
                </a:lnTo>
                <a:lnTo>
                  <a:pt x="2215015" y="91681"/>
                </a:lnTo>
                <a:lnTo>
                  <a:pt x="2214636" y="91109"/>
                </a:lnTo>
              </a:path>
              <a:path w="3446145" h="271144">
                <a:moveTo>
                  <a:pt x="2251918" y="157518"/>
                </a:moveTo>
                <a:lnTo>
                  <a:pt x="2241181" y="157518"/>
                </a:lnTo>
              </a:path>
              <a:path w="3446145" h="271144">
                <a:moveTo>
                  <a:pt x="2225649" y="178955"/>
                </a:moveTo>
                <a:lnTo>
                  <a:pt x="2256364" y="178955"/>
                </a:lnTo>
              </a:path>
              <a:path w="3446145" h="271144">
                <a:moveTo>
                  <a:pt x="2242947" y="138899"/>
                </a:moveTo>
                <a:lnTo>
                  <a:pt x="2252358" y="138899"/>
                </a:lnTo>
              </a:path>
              <a:path w="3446145" h="271144">
                <a:moveTo>
                  <a:pt x="2198878" y="91109"/>
                </a:moveTo>
                <a:lnTo>
                  <a:pt x="2214636" y="91109"/>
                </a:lnTo>
              </a:path>
              <a:path w="3446145" h="271144">
                <a:moveTo>
                  <a:pt x="2256364" y="178955"/>
                </a:moveTo>
                <a:lnTo>
                  <a:pt x="2225649" y="178955"/>
                </a:lnTo>
              </a:path>
              <a:path w="3446145" h="271144">
                <a:moveTo>
                  <a:pt x="2241181" y="157518"/>
                </a:moveTo>
                <a:lnTo>
                  <a:pt x="2251918" y="157518"/>
                </a:lnTo>
              </a:path>
              <a:path w="3446145" h="271144">
                <a:moveTo>
                  <a:pt x="2251918" y="157518"/>
                </a:moveTo>
                <a:lnTo>
                  <a:pt x="2241181" y="157518"/>
                </a:lnTo>
                <a:lnTo>
                  <a:pt x="2243493" y="161899"/>
                </a:lnTo>
                <a:lnTo>
                  <a:pt x="2245004" y="164998"/>
                </a:lnTo>
                <a:lnTo>
                  <a:pt x="2246376" y="168808"/>
                </a:lnTo>
                <a:lnTo>
                  <a:pt x="2246706" y="170662"/>
                </a:lnTo>
                <a:lnTo>
                  <a:pt x="2246706" y="175234"/>
                </a:lnTo>
                <a:lnTo>
                  <a:pt x="2243289" y="177152"/>
                </a:lnTo>
                <a:lnTo>
                  <a:pt x="2232418" y="178663"/>
                </a:lnTo>
                <a:lnTo>
                  <a:pt x="2225649" y="178955"/>
                </a:lnTo>
                <a:lnTo>
                  <a:pt x="2256364" y="178955"/>
                </a:lnTo>
                <a:lnTo>
                  <a:pt x="2256343" y="171596"/>
                </a:lnTo>
                <a:lnTo>
                  <a:pt x="2255469" y="166865"/>
                </a:lnTo>
                <a:lnTo>
                  <a:pt x="2252421" y="158559"/>
                </a:lnTo>
                <a:lnTo>
                  <a:pt x="2251918" y="157518"/>
                </a:lnTo>
              </a:path>
              <a:path w="3446145" h="271144">
                <a:moveTo>
                  <a:pt x="2252358" y="138899"/>
                </a:moveTo>
                <a:lnTo>
                  <a:pt x="2242947" y="138899"/>
                </a:lnTo>
              </a:path>
              <a:path w="3446145" h="271144">
                <a:moveTo>
                  <a:pt x="2255177" y="38582"/>
                </a:moveTo>
                <a:lnTo>
                  <a:pt x="2253488" y="42125"/>
                </a:lnTo>
                <a:lnTo>
                  <a:pt x="2252192" y="46050"/>
                </a:lnTo>
                <a:lnTo>
                  <a:pt x="2250338" y="54686"/>
                </a:lnTo>
                <a:lnTo>
                  <a:pt x="2249843" y="59524"/>
                </a:lnTo>
                <a:lnTo>
                  <a:pt x="2249843" y="64846"/>
                </a:lnTo>
                <a:lnTo>
                  <a:pt x="2256764" y="68846"/>
                </a:lnTo>
                <a:lnTo>
                  <a:pt x="2256613" y="78580"/>
                </a:lnTo>
                <a:lnTo>
                  <a:pt x="2249800" y="122472"/>
                </a:lnTo>
                <a:lnTo>
                  <a:pt x="2242947" y="138899"/>
                </a:lnTo>
                <a:lnTo>
                  <a:pt x="2252358" y="138899"/>
                </a:lnTo>
                <a:lnTo>
                  <a:pt x="2264438" y="99955"/>
                </a:lnTo>
                <a:lnTo>
                  <a:pt x="2265429" y="85053"/>
                </a:lnTo>
                <a:lnTo>
                  <a:pt x="2265317" y="76454"/>
                </a:lnTo>
                <a:lnTo>
                  <a:pt x="2265248" y="72936"/>
                </a:lnTo>
                <a:lnTo>
                  <a:pt x="2273300" y="72936"/>
                </a:lnTo>
                <a:lnTo>
                  <a:pt x="2278176" y="54686"/>
                </a:lnTo>
                <a:lnTo>
                  <a:pt x="2276576" y="54025"/>
                </a:lnTo>
                <a:lnTo>
                  <a:pt x="2274252" y="52997"/>
                </a:lnTo>
                <a:lnTo>
                  <a:pt x="2257983" y="39319"/>
                </a:lnTo>
                <a:lnTo>
                  <a:pt x="2255177" y="38582"/>
                </a:lnTo>
              </a:path>
              <a:path w="3446145" h="271144">
                <a:moveTo>
                  <a:pt x="2273300" y="72936"/>
                </a:moveTo>
                <a:lnTo>
                  <a:pt x="2265248" y="72936"/>
                </a:lnTo>
              </a:path>
              <a:path w="3446145" h="271144">
                <a:moveTo>
                  <a:pt x="2214636" y="91109"/>
                </a:moveTo>
                <a:lnTo>
                  <a:pt x="2198878" y="91109"/>
                </a:lnTo>
              </a:path>
              <a:path w="3446145" h="271144">
                <a:moveTo>
                  <a:pt x="2171865" y="40640"/>
                </a:moveTo>
                <a:lnTo>
                  <a:pt x="2166226" y="40640"/>
                </a:lnTo>
                <a:lnTo>
                  <a:pt x="2164562" y="42786"/>
                </a:lnTo>
                <a:lnTo>
                  <a:pt x="2162949" y="49898"/>
                </a:lnTo>
                <a:lnTo>
                  <a:pt x="2162676" y="52997"/>
                </a:lnTo>
                <a:lnTo>
                  <a:pt x="2162606" y="62293"/>
                </a:lnTo>
                <a:lnTo>
                  <a:pt x="2163152" y="65214"/>
                </a:lnTo>
                <a:lnTo>
                  <a:pt x="2187117" y="93878"/>
                </a:lnTo>
                <a:lnTo>
                  <a:pt x="2189759" y="93878"/>
                </a:lnTo>
                <a:lnTo>
                  <a:pt x="2190877" y="93548"/>
                </a:lnTo>
                <a:lnTo>
                  <a:pt x="2192147" y="92925"/>
                </a:lnTo>
                <a:lnTo>
                  <a:pt x="2194585" y="91681"/>
                </a:lnTo>
                <a:lnTo>
                  <a:pt x="2196325" y="91109"/>
                </a:lnTo>
                <a:lnTo>
                  <a:pt x="2214636" y="91109"/>
                </a:lnTo>
                <a:lnTo>
                  <a:pt x="2210611" y="85053"/>
                </a:lnTo>
                <a:lnTo>
                  <a:pt x="2187251" y="54653"/>
                </a:lnTo>
                <a:lnTo>
                  <a:pt x="2176665" y="43776"/>
                </a:lnTo>
                <a:lnTo>
                  <a:pt x="2171865" y="40640"/>
                </a:lnTo>
              </a:path>
              <a:path w="3446145" h="271144">
                <a:moveTo>
                  <a:pt x="2265248" y="72936"/>
                </a:moveTo>
                <a:lnTo>
                  <a:pt x="2273300" y="72936"/>
                </a:lnTo>
              </a:path>
              <a:path w="3446145" h="271144">
                <a:moveTo>
                  <a:pt x="2273300" y="72936"/>
                </a:moveTo>
                <a:lnTo>
                  <a:pt x="2265248" y="72936"/>
                </a:lnTo>
                <a:lnTo>
                  <a:pt x="2272360" y="76454"/>
                </a:lnTo>
                <a:lnTo>
                  <a:pt x="2273300" y="72936"/>
                </a:lnTo>
              </a:path>
              <a:path w="3446145" h="271144">
                <a:moveTo>
                  <a:pt x="444996" y="91109"/>
                </a:moveTo>
                <a:lnTo>
                  <a:pt x="429247" y="91109"/>
                </a:lnTo>
                <a:lnTo>
                  <a:pt x="431355" y="92519"/>
                </a:lnTo>
                <a:lnTo>
                  <a:pt x="433997" y="95326"/>
                </a:lnTo>
                <a:lnTo>
                  <a:pt x="457291" y="130219"/>
                </a:lnTo>
                <a:lnTo>
                  <a:pt x="467398" y="148932"/>
                </a:lnTo>
                <a:lnTo>
                  <a:pt x="459915" y="157300"/>
                </a:lnTo>
                <a:lnTo>
                  <a:pt x="451637" y="164855"/>
                </a:lnTo>
                <a:lnTo>
                  <a:pt x="442559" y="171596"/>
                </a:lnTo>
                <a:lnTo>
                  <a:pt x="432676" y="177520"/>
                </a:lnTo>
                <a:lnTo>
                  <a:pt x="431152" y="182765"/>
                </a:lnTo>
                <a:lnTo>
                  <a:pt x="430199" y="188417"/>
                </a:lnTo>
                <a:lnTo>
                  <a:pt x="429793" y="194576"/>
                </a:lnTo>
                <a:lnTo>
                  <a:pt x="429666" y="198424"/>
                </a:lnTo>
                <a:lnTo>
                  <a:pt x="436612" y="198322"/>
                </a:lnTo>
                <a:lnTo>
                  <a:pt x="478899" y="193625"/>
                </a:lnTo>
                <a:lnTo>
                  <a:pt x="486524" y="184861"/>
                </a:lnTo>
                <a:lnTo>
                  <a:pt x="486702" y="182765"/>
                </a:lnTo>
                <a:lnTo>
                  <a:pt x="486729" y="178955"/>
                </a:lnTo>
                <a:lnTo>
                  <a:pt x="446481" y="178955"/>
                </a:lnTo>
                <a:lnTo>
                  <a:pt x="451142" y="176022"/>
                </a:lnTo>
                <a:lnTo>
                  <a:pt x="455891" y="172516"/>
                </a:lnTo>
                <a:lnTo>
                  <a:pt x="465505" y="164299"/>
                </a:lnTo>
                <a:lnTo>
                  <a:pt x="469099" y="160667"/>
                </a:lnTo>
                <a:lnTo>
                  <a:pt x="471538" y="157518"/>
                </a:lnTo>
                <a:lnTo>
                  <a:pt x="482277" y="157518"/>
                </a:lnTo>
                <a:lnTo>
                  <a:pt x="480631" y="154089"/>
                </a:lnTo>
                <a:lnTo>
                  <a:pt x="477570" y="148437"/>
                </a:lnTo>
                <a:lnTo>
                  <a:pt x="482082" y="140262"/>
                </a:lnTo>
                <a:lnTo>
                  <a:pt x="482722" y="138899"/>
                </a:lnTo>
                <a:lnTo>
                  <a:pt x="473316" y="138899"/>
                </a:lnTo>
                <a:lnTo>
                  <a:pt x="469557" y="131292"/>
                </a:lnTo>
                <a:lnTo>
                  <a:pt x="465836" y="124523"/>
                </a:lnTo>
                <a:lnTo>
                  <a:pt x="462203" y="118579"/>
                </a:lnTo>
                <a:lnTo>
                  <a:pt x="449859" y="98717"/>
                </a:lnTo>
                <a:lnTo>
                  <a:pt x="444996" y="91109"/>
                </a:lnTo>
              </a:path>
              <a:path w="3446145" h="271144">
                <a:moveTo>
                  <a:pt x="482277" y="157518"/>
                </a:moveTo>
                <a:lnTo>
                  <a:pt x="471538" y="157518"/>
                </a:lnTo>
              </a:path>
              <a:path w="3446145" h="271144">
                <a:moveTo>
                  <a:pt x="456006" y="178955"/>
                </a:moveTo>
                <a:lnTo>
                  <a:pt x="486729" y="178955"/>
                </a:lnTo>
              </a:path>
              <a:path w="3446145" h="271144">
                <a:moveTo>
                  <a:pt x="473316" y="138899"/>
                </a:moveTo>
                <a:lnTo>
                  <a:pt x="482722" y="138899"/>
                </a:lnTo>
              </a:path>
              <a:path w="3446145" h="271144">
                <a:moveTo>
                  <a:pt x="429247" y="91109"/>
                </a:moveTo>
                <a:lnTo>
                  <a:pt x="444996" y="91109"/>
                </a:lnTo>
              </a:path>
              <a:path w="3446145" h="271144">
                <a:moveTo>
                  <a:pt x="486729" y="178955"/>
                </a:moveTo>
                <a:lnTo>
                  <a:pt x="456006" y="178955"/>
                </a:lnTo>
              </a:path>
              <a:path w="3446145" h="271144">
                <a:moveTo>
                  <a:pt x="471538" y="157518"/>
                </a:moveTo>
                <a:lnTo>
                  <a:pt x="482277" y="157518"/>
                </a:lnTo>
              </a:path>
              <a:path w="3446145" h="271144">
                <a:moveTo>
                  <a:pt x="482277" y="157518"/>
                </a:moveTo>
                <a:lnTo>
                  <a:pt x="471538" y="157518"/>
                </a:lnTo>
                <a:lnTo>
                  <a:pt x="473849" y="161899"/>
                </a:lnTo>
                <a:lnTo>
                  <a:pt x="475386" y="164998"/>
                </a:lnTo>
                <a:lnTo>
                  <a:pt x="476034" y="166890"/>
                </a:lnTo>
                <a:lnTo>
                  <a:pt x="476745" y="168808"/>
                </a:lnTo>
                <a:lnTo>
                  <a:pt x="477075" y="170662"/>
                </a:lnTo>
                <a:lnTo>
                  <a:pt x="477075" y="175234"/>
                </a:lnTo>
                <a:lnTo>
                  <a:pt x="473646" y="177152"/>
                </a:lnTo>
                <a:lnTo>
                  <a:pt x="462788" y="178663"/>
                </a:lnTo>
                <a:lnTo>
                  <a:pt x="456006" y="178955"/>
                </a:lnTo>
                <a:lnTo>
                  <a:pt x="486729" y="178955"/>
                </a:lnTo>
                <a:lnTo>
                  <a:pt x="486699" y="171596"/>
                </a:lnTo>
                <a:lnTo>
                  <a:pt x="485825" y="166865"/>
                </a:lnTo>
                <a:lnTo>
                  <a:pt x="483971" y="161772"/>
                </a:lnTo>
                <a:lnTo>
                  <a:pt x="482777" y="158559"/>
                </a:lnTo>
                <a:lnTo>
                  <a:pt x="482277" y="157518"/>
                </a:lnTo>
              </a:path>
              <a:path w="3446145" h="271144">
                <a:moveTo>
                  <a:pt x="482722" y="138899"/>
                </a:moveTo>
                <a:lnTo>
                  <a:pt x="473316" y="138899"/>
                </a:lnTo>
              </a:path>
              <a:path w="3446145" h="271144">
                <a:moveTo>
                  <a:pt x="485533" y="38582"/>
                </a:moveTo>
                <a:lnTo>
                  <a:pt x="480212" y="59524"/>
                </a:lnTo>
                <a:lnTo>
                  <a:pt x="480212" y="64846"/>
                </a:lnTo>
                <a:lnTo>
                  <a:pt x="487108" y="68846"/>
                </a:lnTo>
                <a:lnTo>
                  <a:pt x="486960" y="78580"/>
                </a:lnTo>
                <a:lnTo>
                  <a:pt x="480161" y="122472"/>
                </a:lnTo>
                <a:lnTo>
                  <a:pt x="473316" y="138899"/>
                </a:lnTo>
                <a:lnTo>
                  <a:pt x="482722" y="138899"/>
                </a:lnTo>
                <a:lnTo>
                  <a:pt x="494801" y="99955"/>
                </a:lnTo>
                <a:lnTo>
                  <a:pt x="495786" y="85053"/>
                </a:lnTo>
                <a:lnTo>
                  <a:pt x="495682" y="76454"/>
                </a:lnTo>
                <a:lnTo>
                  <a:pt x="495617" y="72936"/>
                </a:lnTo>
                <a:lnTo>
                  <a:pt x="503658" y="72936"/>
                </a:lnTo>
                <a:lnTo>
                  <a:pt x="508546" y="54686"/>
                </a:lnTo>
                <a:lnTo>
                  <a:pt x="506945" y="54025"/>
                </a:lnTo>
                <a:lnTo>
                  <a:pt x="504621" y="52997"/>
                </a:lnTo>
                <a:lnTo>
                  <a:pt x="488340" y="39319"/>
                </a:lnTo>
                <a:lnTo>
                  <a:pt x="485533" y="38582"/>
                </a:lnTo>
              </a:path>
              <a:path w="3446145" h="271144">
                <a:moveTo>
                  <a:pt x="503658" y="72936"/>
                </a:moveTo>
                <a:lnTo>
                  <a:pt x="495617" y="72936"/>
                </a:lnTo>
              </a:path>
              <a:path w="3446145" h="271144">
                <a:moveTo>
                  <a:pt x="444996" y="91109"/>
                </a:moveTo>
                <a:lnTo>
                  <a:pt x="429247" y="91109"/>
                </a:lnTo>
              </a:path>
              <a:path w="3446145" h="271144">
                <a:moveTo>
                  <a:pt x="402234" y="40640"/>
                </a:moveTo>
                <a:lnTo>
                  <a:pt x="396570" y="40640"/>
                </a:lnTo>
                <a:lnTo>
                  <a:pt x="394931" y="42786"/>
                </a:lnTo>
                <a:lnTo>
                  <a:pt x="393319" y="49898"/>
                </a:lnTo>
                <a:lnTo>
                  <a:pt x="393055" y="52997"/>
                </a:lnTo>
                <a:lnTo>
                  <a:pt x="392988" y="62293"/>
                </a:lnTo>
                <a:lnTo>
                  <a:pt x="393522" y="65214"/>
                </a:lnTo>
                <a:lnTo>
                  <a:pt x="417474" y="93878"/>
                </a:lnTo>
                <a:lnTo>
                  <a:pt x="420115" y="93878"/>
                </a:lnTo>
                <a:lnTo>
                  <a:pt x="421220" y="93548"/>
                </a:lnTo>
                <a:lnTo>
                  <a:pt x="422503" y="92925"/>
                </a:lnTo>
                <a:lnTo>
                  <a:pt x="424954" y="91681"/>
                </a:lnTo>
                <a:lnTo>
                  <a:pt x="426694" y="91109"/>
                </a:lnTo>
                <a:lnTo>
                  <a:pt x="444996" y="91109"/>
                </a:lnTo>
                <a:lnTo>
                  <a:pt x="440974" y="85053"/>
                </a:lnTo>
                <a:lnTo>
                  <a:pt x="417613" y="54653"/>
                </a:lnTo>
                <a:lnTo>
                  <a:pt x="407035" y="43776"/>
                </a:lnTo>
                <a:lnTo>
                  <a:pt x="402234" y="40640"/>
                </a:lnTo>
              </a:path>
              <a:path w="3446145" h="271144">
                <a:moveTo>
                  <a:pt x="495617" y="72936"/>
                </a:moveTo>
                <a:lnTo>
                  <a:pt x="503658" y="72936"/>
                </a:lnTo>
              </a:path>
              <a:path w="3446145" h="271144">
                <a:moveTo>
                  <a:pt x="503658" y="72936"/>
                </a:moveTo>
                <a:lnTo>
                  <a:pt x="495617" y="72936"/>
                </a:lnTo>
                <a:lnTo>
                  <a:pt x="502716" y="76454"/>
                </a:lnTo>
                <a:lnTo>
                  <a:pt x="503658" y="72936"/>
                </a:lnTo>
              </a:path>
              <a:path w="3446145" h="271144">
                <a:moveTo>
                  <a:pt x="2489809" y="59766"/>
                </a:moveTo>
                <a:lnTo>
                  <a:pt x="2480856" y="77317"/>
                </a:lnTo>
                <a:lnTo>
                  <a:pt x="2500464" y="87477"/>
                </a:lnTo>
                <a:lnTo>
                  <a:pt x="2509672" y="69938"/>
                </a:lnTo>
                <a:lnTo>
                  <a:pt x="2489809" y="59766"/>
                </a:lnTo>
              </a:path>
              <a:path w="3446145" h="271144">
                <a:moveTo>
                  <a:pt x="2517521" y="48742"/>
                </a:moveTo>
                <a:lnTo>
                  <a:pt x="2508440" y="66052"/>
                </a:lnTo>
                <a:lnTo>
                  <a:pt x="2528049" y="76454"/>
                </a:lnTo>
                <a:lnTo>
                  <a:pt x="2537485" y="59016"/>
                </a:lnTo>
                <a:lnTo>
                  <a:pt x="2517521" y="48742"/>
                </a:lnTo>
              </a:path>
              <a:path w="3446145" h="271144">
                <a:moveTo>
                  <a:pt x="1187198" y="139014"/>
                </a:moveTo>
                <a:lnTo>
                  <a:pt x="1174026" y="139014"/>
                </a:lnTo>
                <a:lnTo>
                  <a:pt x="1175649" y="147388"/>
                </a:lnTo>
                <a:lnTo>
                  <a:pt x="1191539" y="182600"/>
                </a:lnTo>
                <a:lnTo>
                  <a:pt x="1345971" y="182600"/>
                </a:lnTo>
                <a:lnTo>
                  <a:pt x="1345971" y="161518"/>
                </a:lnTo>
                <a:lnTo>
                  <a:pt x="1194727" y="161518"/>
                </a:lnTo>
                <a:lnTo>
                  <a:pt x="1192123" y="157327"/>
                </a:lnTo>
                <a:lnTo>
                  <a:pt x="1189548" y="148564"/>
                </a:lnTo>
                <a:lnTo>
                  <a:pt x="1188399" y="144258"/>
                </a:lnTo>
                <a:lnTo>
                  <a:pt x="1187198" y="139014"/>
                </a:lnTo>
              </a:path>
              <a:path w="3446145" h="271144">
                <a:moveTo>
                  <a:pt x="1304836" y="161518"/>
                </a:moveTo>
                <a:lnTo>
                  <a:pt x="1338694" y="161518"/>
                </a:lnTo>
              </a:path>
              <a:path w="3446145" h="271144">
                <a:moveTo>
                  <a:pt x="1174026" y="139014"/>
                </a:moveTo>
                <a:lnTo>
                  <a:pt x="1187198" y="139014"/>
                </a:lnTo>
              </a:path>
              <a:path w="3446145" h="271144">
                <a:moveTo>
                  <a:pt x="1338694" y="161518"/>
                </a:moveTo>
                <a:lnTo>
                  <a:pt x="1304836" y="161518"/>
                </a:lnTo>
              </a:path>
              <a:path w="3446145" h="271144">
                <a:moveTo>
                  <a:pt x="1303226" y="133565"/>
                </a:moveTo>
                <a:lnTo>
                  <a:pt x="1251635" y="133565"/>
                </a:lnTo>
                <a:lnTo>
                  <a:pt x="1258239" y="134683"/>
                </a:lnTo>
                <a:lnTo>
                  <a:pt x="1270647" y="139014"/>
                </a:lnTo>
                <a:lnTo>
                  <a:pt x="1304836" y="161518"/>
                </a:lnTo>
                <a:lnTo>
                  <a:pt x="1338694" y="161518"/>
                </a:lnTo>
                <a:lnTo>
                  <a:pt x="1335227" y="160794"/>
                </a:lnTo>
                <a:lnTo>
                  <a:pt x="1328623" y="156032"/>
                </a:lnTo>
                <a:lnTo>
                  <a:pt x="1321406" y="149555"/>
                </a:lnTo>
                <a:lnTo>
                  <a:pt x="1309517" y="138988"/>
                </a:lnTo>
                <a:lnTo>
                  <a:pt x="1303226" y="133565"/>
                </a:lnTo>
              </a:path>
              <a:path w="3446145" h="271144">
                <a:moveTo>
                  <a:pt x="1251635" y="133565"/>
                </a:moveTo>
                <a:lnTo>
                  <a:pt x="1303226" y="133565"/>
                </a:lnTo>
              </a:path>
              <a:path w="3446145" h="271144">
                <a:moveTo>
                  <a:pt x="1187198" y="139014"/>
                </a:moveTo>
                <a:lnTo>
                  <a:pt x="1174026" y="139014"/>
                </a:lnTo>
              </a:path>
              <a:path w="3446145" h="271144">
                <a:moveTo>
                  <a:pt x="1175105" y="73685"/>
                </a:moveTo>
                <a:lnTo>
                  <a:pt x="1166266" y="91986"/>
                </a:lnTo>
                <a:lnTo>
                  <a:pt x="1166520" y="93675"/>
                </a:lnTo>
                <a:lnTo>
                  <a:pt x="1167041" y="96443"/>
                </a:lnTo>
                <a:lnTo>
                  <a:pt x="1167930" y="100863"/>
                </a:lnTo>
                <a:lnTo>
                  <a:pt x="1168082" y="101511"/>
                </a:lnTo>
                <a:lnTo>
                  <a:pt x="1158352" y="106425"/>
                </a:lnTo>
                <a:lnTo>
                  <a:pt x="1124046" y="135672"/>
                </a:lnTo>
                <a:lnTo>
                  <a:pt x="1120660" y="146621"/>
                </a:lnTo>
                <a:lnTo>
                  <a:pt x="1120660" y="148564"/>
                </a:lnTo>
                <a:lnTo>
                  <a:pt x="1123721" y="150177"/>
                </a:lnTo>
                <a:lnTo>
                  <a:pt x="1136065" y="152654"/>
                </a:lnTo>
                <a:lnTo>
                  <a:pt x="1143800" y="153314"/>
                </a:lnTo>
                <a:lnTo>
                  <a:pt x="1157185" y="153314"/>
                </a:lnTo>
                <a:lnTo>
                  <a:pt x="1174026" y="139014"/>
                </a:lnTo>
                <a:lnTo>
                  <a:pt x="1187198" y="139014"/>
                </a:lnTo>
                <a:lnTo>
                  <a:pt x="1186598" y="136131"/>
                </a:lnTo>
                <a:lnTo>
                  <a:pt x="1154696" y="136131"/>
                </a:lnTo>
                <a:lnTo>
                  <a:pt x="1151597" y="135915"/>
                </a:lnTo>
                <a:lnTo>
                  <a:pt x="1147064" y="135102"/>
                </a:lnTo>
                <a:lnTo>
                  <a:pt x="1145082" y="134556"/>
                </a:lnTo>
                <a:lnTo>
                  <a:pt x="1143381" y="133819"/>
                </a:lnTo>
                <a:lnTo>
                  <a:pt x="1146149" y="129400"/>
                </a:lnTo>
                <a:lnTo>
                  <a:pt x="1149540" y="125806"/>
                </a:lnTo>
                <a:lnTo>
                  <a:pt x="1153591" y="123113"/>
                </a:lnTo>
                <a:lnTo>
                  <a:pt x="1157592" y="120396"/>
                </a:lnTo>
                <a:lnTo>
                  <a:pt x="1163142" y="117792"/>
                </a:lnTo>
                <a:lnTo>
                  <a:pt x="1170152" y="115316"/>
                </a:lnTo>
                <a:lnTo>
                  <a:pt x="1182755" y="115316"/>
                </a:lnTo>
                <a:lnTo>
                  <a:pt x="1180566" y="102717"/>
                </a:lnTo>
                <a:lnTo>
                  <a:pt x="1179398" y="97713"/>
                </a:lnTo>
                <a:lnTo>
                  <a:pt x="1178458" y="92887"/>
                </a:lnTo>
                <a:lnTo>
                  <a:pt x="1177582" y="88176"/>
                </a:lnTo>
                <a:lnTo>
                  <a:pt x="1176743" y="83515"/>
                </a:lnTo>
                <a:lnTo>
                  <a:pt x="1175105" y="73685"/>
                </a:lnTo>
              </a:path>
              <a:path w="3446145" h="271144">
                <a:moveTo>
                  <a:pt x="1182755" y="115316"/>
                </a:moveTo>
                <a:lnTo>
                  <a:pt x="1170152" y="115316"/>
                </a:lnTo>
              </a:path>
              <a:path w="3446145" h="271144">
                <a:moveTo>
                  <a:pt x="1163485" y="136131"/>
                </a:moveTo>
                <a:lnTo>
                  <a:pt x="1186598" y="136131"/>
                </a:lnTo>
              </a:path>
              <a:path w="3446145" h="271144">
                <a:moveTo>
                  <a:pt x="1186598" y="136131"/>
                </a:moveTo>
                <a:lnTo>
                  <a:pt x="1163485" y="136131"/>
                </a:lnTo>
              </a:path>
              <a:path w="3446145" h="271144">
                <a:moveTo>
                  <a:pt x="1170152" y="115316"/>
                </a:moveTo>
                <a:lnTo>
                  <a:pt x="1182755" y="115316"/>
                </a:lnTo>
              </a:path>
              <a:path w="3446145" h="271144">
                <a:moveTo>
                  <a:pt x="1182755" y="115316"/>
                </a:moveTo>
                <a:lnTo>
                  <a:pt x="1170152" y="115316"/>
                </a:lnTo>
                <a:lnTo>
                  <a:pt x="1172464" y="128485"/>
                </a:lnTo>
                <a:lnTo>
                  <a:pt x="1168082" y="133565"/>
                </a:lnTo>
                <a:lnTo>
                  <a:pt x="1163485" y="136131"/>
                </a:lnTo>
                <a:lnTo>
                  <a:pt x="1186598" y="136131"/>
                </a:lnTo>
                <a:lnTo>
                  <a:pt x="1185669" y="131562"/>
                </a:lnTo>
                <a:lnTo>
                  <a:pt x="1184111" y="123113"/>
                </a:lnTo>
                <a:lnTo>
                  <a:pt x="1182755" y="115316"/>
                </a:lnTo>
              </a:path>
              <a:path w="3446145" h="271144">
                <a:moveTo>
                  <a:pt x="1303226" y="133565"/>
                </a:moveTo>
                <a:lnTo>
                  <a:pt x="1251635" y="133565"/>
                </a:lnTo>
              </a:path>
              <a:path w="3446145" h="271144">
                <a:moveTo>
                  <a:pt x="1262456" y="112179"/>
                </a:moveTo>
                <a:lnTo>
                  <a:pt x="1254074" y="112179"/>
                </a:lnTo>
                <a:lnTo>
                  <a:pt x="1247139" y="114769"/>
                </a:lnTo>
                <a:lnTo>
                  <a:pt x="1241653" y="120015"/>
                </a:lnTo>
                <a:lnTo>
                  <a:pt x="1237894" y="123659"/>
                </a:lnTo>
                <a:lnTo>
                  <a:pt x="1234780" y="128485"/>
                </a:lnTo>
                <a:lnTo>
                  <a:pt x="1232471" y="134442"/>
                </a:lnTo>
                <a:lnTo>
                  <a:pt x="1236649" y="133858"/>
                </a:lnTo>
                <a:lnTo>
                  <a:pt x="1240815" y="133565"/>
                </a:lnTo>
                <a:lnTo>
                  <a:pt x="1303226" y="133565"/>
                </a:lnTo>
                <a:lnTo>
                  <a:pt x="1302604" y="133029"/>
                </a:lnTo>
                <a:lnTo>
                  <a:pt x="1268910" y="112930"/>
                </a:lnTo>
                <a:lnTo>
                  <a:pt x="1262456" y="112179"/>
                </a:lnTo>
              </a:path>
              <a:path w="3446145" h="271144">
                <a:moveTo>
                  <a:pt x="2432697" y="136575"/>
                </a:moveTo>
                <a:lnTo>
                  <a:pt x="2418579" y="173396"/>
                </a:lnTo>
                <a:lnTo>
                  <a:pt x="2415997" y="195643"/>
                </a:lnTo>
                <a:lnTo>
                  <a:pt x="2416999" y="205354"/>
                </a:lnTo>
                <a:lnTo>
                  <a:pt x="2449799" y="234119"/>
                </a:lnTo>
                <a:lnTo>
                  <a:pt x="2473744" y="236537"/>
                </a:lnTo>
                <a:lnTo>
                  <a:pt x="2490004" y="235833"/>
                </a:lnTo>
                <a:lnTo>
                  <a:pt x="2528671" y="225298"/>
                </a:lnTo>
                <a:lnTo>
                  <a:pt x="2541530" y="215011"/>
                </a:lnTo>
                <a:lnTo>
                  <a:pt x="2475064" y="215011"/>
                </a:lnTo>
                <a:lnTo>
                  <a:pt x="2463744" y="214579"/>
                </a:lnTo>
                <a:lnTo>
                  <a:pt x="2428663" y="198545"/>
                </a:lnTo>
                <a:lnTo>
                  <a:pt x="2425344" y="184861"/>
                </a:lnTo>
                <a:lnTo>
                  <a:pt x="2425344" y="179793"/>
                </a:lnTo>
                <a:lnTo>
                  <a:pt x="2437765" y="138772"/>
                </a:lnTo>
                <a:lnTo>
                  <a:pt x="2432697" y="136575"/>
                </a:lnTo>
              </a:path>
              <a:path w="3446145" h="271144">
                <a:moveTo>
                  <a:pt x="2475064" y="215011"/>
                </a:moveTo>
                <a:lnTo>
                  <a:pt x="2541530" y="215011"/>
                </a:lnTo>
              </a:path>
              <a:path w="3446145" h="271144">
                <a:moveTo>
                  <a:pt x="2541530" y="215011"/>
                </a:moveTo>
                <a:lnTo>
                  <a:pt x="2475064" y="215011"/>
                </a:lnTo>
              </a:path>
              <a:path w="3446145" h="271144">
                <a:moveTo>
                  <a:pt x="2551645" y="165608"/>
                </a:moveTo>
                <a:lnTo>
                  <a:pt x="2540647" y="165608"/>
                </a:lnTo>
                <a:lnTo>
                  <a:pt x="2541358" y="167474"/>
                </a:lnTo>
                <a:lnTo>
                  <a:pt x="2541841" y="169329"/>
                </a:lnTo>
                <a:lnTo>
                  <a:pt x="2542425" y="172974"/>
                </a:lnTo>
                <a:lnTo>
                  <a:pt x="2542520" y="174536"/>
                </a:lnTo>
                <a:lnTo>
                  <a:pt x="2542603" y="180035"/>
                </a:lnTo>
                <a:lnTo>
                  <a:pt x="2541201" y="187959"/>
                </a:lnTo>
                <a:lnTo>
                  <a:pt x="2510121" y="210237"/>
                </a:lnTo>
                <a:lnTo>
                  <a:pt x="2475064" y="215011"/>
                </a:lnTo>
                <a:lnTo>
                  <a:pt x="2541530" y="215011"/>
                </a:lnTo>
                <a:lnTo>
                  <a:pt x="2545907" y="209875"/>
                </a:lnTo>
                <a:lnTo>
                  <a:pt x="2550211" y="200025"/>
                </a:lnTo>
                <a:lnTo>
                  <a:pt x="2551645" y="188747"/>
                </a:lnTo>
                <a:lnTo>
                  <a:pt x="2551645" y="165608"/>
                </a:lnTo>
              </a:path>
              <a:path w="3446145" h="271144">
                <a:moveTo>
                  <a:pt x="2540647" y="165608"/>
                </a:moveTo>
                <a:lnTo>
                  <a:pt x="2551645" y="165608"/>
                </a:lnTo>
              </a:path>
              <a:path w="3446145" h="271144">
                <a:moveTo>
                  <a:pt x="2551645" y="165608"/>
                </a:moveTo>
                <a:lnTo>
                  <a:pt x="2540647" y="165608"/>
                </a:lnTo>
              </a:path>
              <a:path w="3446145" h="271144">
                <a:moveTo>
                  <a:pt x="2522232" y="107797"/>
                </a:moveTo>
                <a:lnTo>
                  <a:pt x="2515095" y="107797"/>
                </a:lnTo>
                <a:lnTo>
                  <a:pt x="2508846" y="112458"/>
                </a:lnTo>
                <a:lnTo>
                  <a:pt x="2496591" y="155790"/>
                </a:lnTo>
                <a:lnTo>
                  <a:pt x="2499321" y="161658"/>
                </a:lnTo>
                <a:lnTo>
                  <a:pt x="2504823" y="165608"/>
                </a:lnTo>
                <a:lnTo>
                  <a:pt x="2509139" y="168757"/>
                </a:lnTo>
                <a:lnTo>
                  <a:pt x="2514917" y="170370"/>
                </a:lnTo>
                <a:lnTo>
                  <a:pt x="2525166" y="170370"/>
                </a:lnTo>
                <a:lnTo>
                  <a:pt x="2540647" y="165608"/>
                </a:lnTo>
                <a:lnTo>
                  <a:pt x="2551645" y="165608"/>
                </a:lnTo>
                <a:lnTo>
                  <a:pt x="2551209" y="154770"/>
                </a:lnTo>
                <a:lnTo>
                  <a:pt x="2550239" y="147485"/>
                </a:lnTo>
                <a:lnTo>
                  <a:pt x="2516746" y="147485"/>
                </a:lnTo>
                <a:lnTo>
                  <a:pt x="2514053" y="146761"/>
                </a:lnTo>
                <a:lnTo>
                  <a:pt x="2509392" y="143852"/>
                </a:lnTo>
                <a:lnTo>
                  <a:pt x="2508237" y="141871"/>
                </a:lnTo>
                <a:lnTo>
                  <a:pt x="2508237" y="136550"/>
                </a:lnTo>
                <a:lnTo>
                  <a:pt x="2509100" y="134226"/>
                </a:lnTo>
                <a:lnTo>
                  <a:pt x="2512733" y="130517"/>
                </a:lnTo>
                <a:lnTo>
                  <a:pt x="2515577" y="129565"/>
                </a:lnTo>
                <a:lnTo>
                  <a:pt x="2545488" y="129565"/>
                </a:lnTo>
                <a:lnTo>
                  <a:pt x="2544622" y="127165"/>
                </a:lnTo>
                <a:lnTo>
                  <a:pt x="2540156" y="118690"/>
                </a:lnTo>
                <a:lnTo>
                  <a:pt x="2534932" y="112637"/>
                </a:lnTo>
                <a:lnTo>
                  <a:pt x="2528956" y="109007"/>
                </a:lnTo>
                <a:lnTo>
                  <a:pt x="2522232" y="107797"/>
                </a:lnTo>
              </a:path>
              <a:path w="3446145" h="271144">
                <a:moveTo>
                  <a:pt x="2545488" y="129565"/>
                </a:moveTo>
                <a:lnTo>
                  <a:pt x="2522854" y="129565"/>
                </a:lnTo>
              </a:path>
              <a:path w="3446145" h="271144">
                <a:moveTo>
                  <a:pt x="2521826" y="147485"/>
                </a:moveTo>
                <a:lnTo>
                  <a:pt x="2550239" y="147485"/>
                </a:lnTo>
              </a:path>
              <a:path w="3446145" h="271144">
                <a:moveTo>
                  <a:pt x="2550239" y="147485"/>
                </a:moveTo>
                <a:lnTo>
                  <a:pt x="2521826" y="147485"/>
                </a:lnTo>
              </a:path>
              <a:path w="3446145" h="271144">
                <a:moveTo>
                  <a:pt x="2522854" y="129565"/>
                </a:moveTo>
                <a:lnTo>
                  <a:pt x="2545488" y="129565"/>
                </a:lnTo>
              </a:path>
              <a:path w="3446145" h="271144">
                <a:moveTo>
                  <a:pt x="2545488" y="129565"/>
                </a:moveTo>
                <a:lnTo>
                  <a:pt x="2522854" y="129565"/>
                </a:lnTo>
                <a:lnTo>
                  <a:pt x="2525661" y="131216"/>
                </a:lnTo>
                <a:lnTo>
                  <a:pt x="2527972" y="134607"/>
                </a:lnTo>
                <a:lnTo>
                  <a:pt x="2528836" y="135763"/>
                </a:lnTo>
                <a:lnTo>
                  <a:pt x="2530322" y="138861"/>
                </a:lnTo>
                <a:lnTo>
                  <a:pt x="2532392" y="143852"/>
                </a:lnTo>
                <a:lnTo>
                  <a:pt x="2529662" y="145046"/>
                </a:lnTo>
                <a:lnTo>
                  <a:pt x="2527388" y="145961"/>
                </a:lnTo>
                <a:lnTo>
                  <a:pt x="2523769" y="147205"/>
                </a:lnTo>
                <a:lnTo>
                  <a:pt x="2521826" y="147485"/>
                </a:lnTo>
                <a:lnTo>
                  <a:pt x="2550239" y="147485"/>
                </a:lnTo>
                <a:lnTo>
                  <a:pt x="2549896" y="144911"/>
                </a:lnTo>
                <a:lnTo>
                  <a:pt x="2547702" y="135708"/>
                </a:lnTo>
                <a:lnTo>
                  <a:pt x="2545488" y="129565"/>
                </a:lnTo>
              </a:path>
              <a:path w="3446145" h="271144">
                <a:moveTo>
                  <a:pt x="3335629" y="221043"/>
                </a:moveTo>
                <a:lnTo>
                  <a:pt x="3374974" y="239712"/>
                </a:lnTo>
                <a:lnTo>
                  <a:pt x="3380981" y="240538"/>
                </a:lnTo>
                <a:lnTo>
                  <a:pt x="3392563" y="240538"/>
                </a:lnTo>
                <a:lnTo>
                  <a:pt x="3400310" y="237642"/>
                </a:lnTo>
                <a:lnTo>
                  <a:pt x="3409683" y="231825"/>
                </a:lnTo>
                <a:lnTo>
                  <a:pt x="3416751" y="227078"/>
                </a:lnTo>
                <a:lnTo>
                  <a:pt x="3418255" y="225869"/>
                </a:lnTo>
                <a:lnTo>
                  <a:pt x="3363252" y="225869"/>
                </a:lnTo>
                <a:lnTo>
                  <a:pt x="3358007" y="225336"/>
                </a:lnTo>
                <a:lnTo>
                  <a:pt x="3340950" y="222123"/>
                </a:lnTo>
                <a:lnTo>
                  <a:pt x="3335629" y="221043"/>
                </a:lnTo>
              </a:path>
              <a:path w="3446145" h="271144">
                <a:moveTo>
                  <a:pt x="3367925" y="225869"/>
                </a:moveTo>
                <a:lnTo>
                  <a:pt x="3418255" y="225869"/>
                </a:lnTo>
              </a:path>
              <a:path w="3446145" h="271144">
                <a:moveTo>
                  <a:pt x="3418255" y="225869"/>
                </a:moveTo>
                <a:lnTo>
                  <a:pt x="3367925" y="225869"/>
                </a:lnTo>
              </a:path>
              <a:path w="3446145" h="271144">
                <a:moveTo>
                  <a:pt x="3425736" y="111556"/>
                </a:moveTo>
                <a:lnTo>
                  <a:pt x="3418852" y="130556"/>
                </a:lnTo>
                <a:lnTo>
                  <a:pt x="3424250" y="136499"/>
                </a:lnTo>
                <a:lnTo>
                  <a:pt x="3428453" y="142316"/>
                </a:lnTo>
                <a:lnTo>
                  <a:pt x="3431425" y="147980"/>
                </a:lnTo>
                <a:lnTo>
                  <a:pt x="3435159" y="155003"/>
                </a:lnTo>
                <a:lnTo>
                  <a:pt x="3437026" y="161709"/>
                </a:lnTo>
                <a:lnTo>
                  <a:pt x="3437026" y="168059"/>
                </a:lnTo>
                <a:lnTo>
                  <a:pt x="3436350" y="173796"/>
                </a:lnTo>
                <a:lnTo>
                  <a:pt x="3414347" y="205717"/>
                </a:lnTo>
                <a:lnTo>
                  <a:pt x="3375754" y="225252"/>
                </a:lnTo>
                <a:lnTo>
                  <a:pt x="3367925" y="225869"/>
                </a:lnTo>
                <a:lnTo>
                  <a:pt x="3418255" y="225869"/>
                </a:lnTo>
                <a:lnTo>
                  <a:pt x="3442882" y="196130"/>
                </a:lnTo>
                <a:lnTo>
                  <a:pt x="3445725" y="182600"/>
                </a:lnTo>
                <a:lnTo>
                  <a:pt x="3445725" y="144640"/>
                </a:lnTo>
                <a:lnTo>
                  <a:pt x="3443960" y="136880"/>
                </a:lnTo>
                <a:lnTo>
                  <a:pt x="3437267" y="123825"/>
                </a:lnTo>
                <a:lnTo>
                  <a:pt x="3432340" y="117678"/>
                </a:lnTo>
                <a:lnTo>
                  <a:pt x="3425736" y="111556"/>
                </a:lnTo>
              </a:path>
              <a:path w="3446145" h="271144">
                <a:moveTo>
                  <a:pt x="2053577" y="220916"/>
                </a:moveTo>
                <a:lnTo>
                  <a:pt x="2051519" y="225171"/>
                </a:lnTo>
                <a:lnTo>
                  <a:pt x="2062010" y="228765"/>
                </a:lnTo>
                <a:lnTo>
                  <a:pt x="2067255" y="230632"/>
                </a:lnTo>
                <a:lnTo>
                  <a:pt x="2073897" y="232778"/>
                </a:lnTo>
                <a:lnTo>
                  <a:pt x="2079231" y="234340"/>
                </a:lnTo>
                <a:lnTo>
                  <a:pt x="2089010" y="236410"/>
                </a:lnTo>
                <a:lnTo>
                  <a:pt x="2094509" y="237032"/>
                </a:lnTo>
                <a:lnTo>
                  <a:pt x="2099792" y="237032"/>
                </a:lnTo>
                <a:lnTo>
                  <a:pt x="2110262" y="235654"/>
                </a:lnTo>
                <a:lnTo>
                  <a:pt x="2120087" y="231522"/>
                </a:lnTo>
                <a:lnTo>
                  <a:pt x="2127455" y="225996"/>
                </a:lnTo>
                <a:lnTo>
                  <a:pt x="2077250" y="225996"/>
                </a:lnTo>
                <a:lnTo>
                  <a:pt x="2072792" y="225425"/>
                </a:lnTo>
                <a:lnTo>
                  <a:pt x="2053577" y="220916"/>
                </a:lnTo>
              </a:path>
              <a:path w="3446145" h="271144">
                <a:moveTo>
                  <a:pt x="2081174" y="225996"/>
                </a:moveTo>
                <a:lnTo>
                  <a:pt x="2127455" y="225996"/>
                </a:lnTo>
              </a:path>
              <a:path w="3446145" h="271144">
                <a:moveTo>
                  <a:pt x="2127455" y="225996"/>
                </a:moveTo>
                <a:lnTo>
                  <a:pt x="2081174" y="225996"/>
                </a:lnTo>
              </a:path>
              <a:path w="3446145" h="271144">
                <a:moveTo>
                  <a:pt x="2140864" y="122669"/>
                </a:moveTo>
                <a:lnTo>
                  <a:pt x="2126894" y="122669"/>
                </a:lnTo>
                <a:lnTo>
                  <a:pt x="2121141" y="126796"/>
                </a:lnTo>
                <a:lnTo>
                  <a:pt x="2112772" y="142113"/>
                </a:lnTo>
                <a:lnTo>
                  <a:pt x="2110816" y="149834"/>
                </a:lnTo>
                <a:lnTo>
                  <a:pt x="2110816" y="167195"/>
                </a:lnTo>
                <a:lnTo>
                  <a:pt x="2113889" y="173672"/>
                </a:lnTo>
                <a:lnTo>
                  <a:pt x="2125446" y="181063"/>
                </a:lnTo>
                <a:lnTo>
                  <a:pt x="2133574" y="182803"/>
                </a:lnTo>
                <a:lnTo>
                  <a:pt x="2144445" y="182803"/>
                </a:lnTo>
                <a:lnTo>
                  <a:pt x="2138095" y="191350"/>
                </a:lnTo>
                <a:lnTo>
                  <a:pt x="2109127" y="218528"/>
                </a:lnTo>
                <a:lnTo>
                  <a:pt x="2081174" y="225996"/>
                </a:lnTo>
                <a:lnTo>
                  <a:pt x="2127455" y="225996"/>
                </a:lnTo>
                <a:lnTo>
                  <a:pt x="2151664" y="185284"/>
                </a:lnTo>
                <a:lnTo>
                  <a:pt x="2152586" y="175323"/>
                </a:lnTo>
                <a:lnTo>
                  <a:pt x="2152586" y="162102"/>
                </a:lnTo>
                <a:lnTo>
                  <a:pt x="2136876" y="162102"/>
                </a:lnTo>
                <a:lnTo>
                  <a:pt x="2131060" y="161124"/>
                </a:lnTo>
                <a:lnTo>
                  <a:pt x="2123960" y="156984"/>
                </a:lnTo>
                <a:lnTo>
                  <a:pt x="2122182" y="153962"/>
                </a:lnTo>
                <a:lnTo>
                  <a:pt x="2122182" y="147789"/>
                </a:lnTo>
                <a:lnTo>
                  <a:pt x="2123008" y="145872"/>
                </a:lnTo>
                <a:lnTo>
                  <a:pt x="2124659" y="144386"/>
                </a:lnTo>
                <a:lnTo>
                  <a:pt x="2126361" y="142900"/>
                </a:lnTo>
                <a:lnTo>
                  <a:pt x="2128291" y="142163"/>
                </a:lnTo>
                <a:lnTo>
                  <a:pt x="2150899" y="142163"/>
                </a:lnTo>
                <a:lnTo>
                  <a:pt x="2150529" y="140148"/>
                </a:lnTo>
                <a:lnTo>
                  <a:pt x="2148954" y="134886"/>
                </a:lnTo>
                <a:lnTo>
                  <a:pt x="2145893" y="126746"/>
                </a:lnTo>
                <a:lnTo>
                  <a:pt x="2140864" y="122669"/>
                </a:lnTo>
              </a:path>
              <a:path w="3446145" h="271144">
                <a:moveTo>
                  <a:pt x="2150899" y="142163"/>
                </a:moveTo>
                <a:lnTo>
                  <a:pt x="2133701" y="142163"/>
                </a:lnTo>
              </a:path>
              <a:path w="3446145" h="271144">
                <a:moveTo>
                  <a:pt x="2144941" y="162102"/>
                </a:moveTo>
                <a:lnTo>
                  <a:pt x="2152586" y="162102"/>
                </a:lnTo>
              </a:path>
              <a:path w="3446145" h="271144">
                <a:moveTo>
                  <a:pt x="2152586" y="162102"/>
                </a:moveTo>
                <a:lnTo>
                  <a:pt x="2144941" y="162102"/>
                </a:lnTo>
              </a:path>
              <a:path w="3446145" h="271144">
                <a:moveTo>
                  <a:pt x="2133701" y="142163"/>
                </a:moveTo>
                <a:lnTo>
                  <a:pt x="2150899" y="142163"/>
                </a:lnTo>
              </a:path>
              <a:path w="3446145" h="271144">
                <a:moveTo>
                  <a:pt x="2150899" y="142163"/>
                </a:moveTo>
                <a:lnTo>
                  <a:pt x="2133701" y="142163"/>
                </a:lnTo>
                <a:lnTo>
                  <a:pt x="2136355" y="143446"/>
                </a:lnTo>
                <a:lnTo>
                  <a:pt x="2141016" y="149021"/>
                </a:lnTo>
                <a:lnTo>
                  <a:pt x="2143163" y="154393"/>
                </a:lnTo>
                <a:lnTo>
                  <a:pt x="2144941" y="162102"/>
                </a:lnTo>
                <a:lnTo>
                  <a:pt x="2152586" y="162102"/>
                </a:lnTo>
                <a:lnTo>
                  <a:pt x="2152354" y="153456"/>
                </a:lnTo>
                <a:lnTo>
                  <a:pt x="2151665" y="146335"/>
                </a:lnTo>
                <a:lnTo>
                  <a:pt x="2150899" y="142163"/>
                </a:lnTo>
              </a:path>
              <a:path w="3446145" h="271144">
                <a:moveTo>
                  <a:pt x="711949" y="147485"/>
                </a:moveTo>
                <a:lnTo>
                  <a:pt x="682878" y="147485"/>
                </a:lnTo>
                <a:lnTo>
                  <a:pt x="687006" y="149098"/>
                </a:lnTo>
                <a:lnTo>
                  <a:pt x="691134" y="152323"/>
                </a:lnTo>
                <a:lnTo>
                  <a:pt x="692340" y="153314"/>
                </a:lnTo>
                <a:lnTo>
                  <a:pt x="695515" y="156362"/>
                </a:lnTo>
                <a:lnTo>
                  <a:pt x="700595" y="161518"/>
                </a:lnTo>
                <a:lnTo>
                  <a:pt x="690551" y="162673"/>
                </a:lnTo>
                <a:lnTo>
                  <a:pt x="681853" y="163949"/>
                </a:lnTo>
                <a:lnTo>
                  <a:pt x="644301" y="184684"/>
                </a:lnTo>
                <a:lnTo>
                  <a:pt x="642162" y="192595"/>
                </a:lnTo>
                <a:lnTo>
                  <a:pt x="642201" y="205181"/>
                </a:lnTo>
                <a:lnTo>
                  <a:pt x="657110" y="257149"/>
                </a:lnTo>
                <a:lnTo>
                  <a:pt x="661238" y="270535"/>
                </a:lnTo>
                <a:lnTo>
                  <a:pt x="662393" y="266522"/>
                </a:lnTo>
                <a:lnTo>
                  <a:pt x="659536" y="229146"/>
                </a:lnTo>
                <a:lnTo>
                  <a:pt x="654050" y="210883"/>
                </a:lnTo>
                <a:lnTo>
                  <a:pt x="653135" y="205181"/>
                </a:lnTo>
                <a:lnTo>
                  <a:pt x="653135" y="193992"/>
                </a:lnTo>
                <a:lnTo>
                  <a:pt x="697518" y="182831"/>
                </a:lnTo>
                <a:lnTo>
                  <a:pt x="707237" y="182600"/>
                </a:lnTo>
                <a:lnTo>
                  <a:pt x="721613" y="182600"/>
                </a:lnTo>
                <a:lnTo>
                  <a:pt x="721613" y="161518"/>
                </a:lnTo>
                <a:lnTo>
                  <a:pt x="717524" y="155181"/>
                </a:lnTo>
                <a:lnTo>
                  <a:pt x="714425" y="150634"/>
                </a:lnTo>
                <a:lnTo>
                  <a:pt x="711949" y="147485"/>
                </a:lnTo>
              </a:path>
              <a:path w="3446145" h="271144">
                <a:moveTo>
                  <a:pt x="682878" y="147485"/>
                </a:moveTo>
                <a:lnTo>
                  <a:pt x="711949" y="147485"/>
                </a:lnTo>
              </a:path>
              <a:path w="3446145" h="271144">
                <a:moveTo>
                  <a:pt x="711949" y="147485"/>
                </a:moveTo>
                <a:lnTo>
                  <a:pt x="682878" y="147485"/>
                </a:lnTo>
              </a:path>
              <a:path w="3446145" h="271144">
                <a:moveTo>
                  <a:pt x="689737" y="129565"/>
                </a:moveTo>
                <a:lnTo>
                  <a:pt x="677799" y="129565"/>
                </a:lnTo>
                <a:lnTo>
                  <a:pt x="671779" y="132588"/>
                </a:lnTo>
                <a:lnTo>
                  <a:pt x="666686" y="138531"/>
                </a:lnTo>
                <a:lnTo>
                  <a:pt x="663638" y="142163"/>
                </a:lnTo>
                <a:lnTo>
                  <a:pt x="660908" y="146989"/>
                </a:lnTo>
                <a:lnTo>
                  <a:pt x="658469" y="153060"/>
                </a:lnTo>
                <a:lnTo>
                  <a:pt x="664044" y="156578"/>
                </a:lnTo>
                <a:lnTo>
                  <a:pt x="666762" y="153441"/>
                </a:lnTo>
                <a:lnTo>
                  <a:pt x="669124" y="151218"/>
                </a:lnTo>
                <a:lnTo>
                  <a:pt x="673468" y="148323"/>
                </a:lnTo>
                <a:lnTo>
                  <a:pt x="676021" y="147485"/>
                </a:lnTo>
                <a:lnTo>
                  <a:pt x="711949" y="147485"/>
                </a:lnTo>
                <a:lnTo>
                  <a:pt x="708025" y="142494"/>
                </a:lnTo>
                <a:lnTo>
                  <a:pt x="703859" y="138188"/>
                </a:lnTo>
                <a:lnTo>
                  <a:pt x="694740" y="131432"/>
                </a:lnTo>
                <a:lnTo>
                  <a:pt x="689737" y="129565"/>
                </a:lnTo>
              </a:path>
              <a:path w="3446145" h="271144">
                <a:moveTo>
                  <a:pt x="3240887" y="201675"/>
                </a:moveTo>
                <a:lnTo>
                  <a:pt x="3231908" y="219341"/>
                </a:lnTo>
                <a:lnTo>
                  <a:pt x="3251530" y="229514"/>
                </a:lnTo>
                <a:lnTo>
                  <a:pt x="3260940" y="212001"/>
                </a:lnTo>
                <a:lnTo>
                  <a:pt x="3240887" y="201675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" name="object 9"/>
          <p:cNvSpPr/>
          <p:nvPr/>
        </p:nvSpPr>
        <p:spPr>
          <a:xfrm>
            <a:off x="2799922" y="2742896"/>
            <a:ext cx="3488694" cy="273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" name="object 10"/>
          <p:cNvSpPr/>
          <p:nvPr/>
        </p:nvSpPr>
        <p:spPr>
          <a:xfrm>
            <a:off x="2826898" y="2716562"/>
            <a:ext cx="3482819" cy="117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" name="object 11"/>
          <p:cNvSpPr/>
          <p:nvPr/>
        </p:nvSpPr>
        <p:spPr>
          <a:xfrm>
            <a:off x="2826899" y="2716562"/>
            <a:ext cx="3483332" cy="12215"/>
          </a:xfrm>
          <a:custGeom>
            <a:avLst/>
            <a:gdLst/>
            <a:ahLst/>
            <a:cxnLst/>
            <a:rect l="l" t="t" r="r" b="b"/>
            <a:pathLst>
              <a:path w="3440429" h="12064">
                <a:moveTo>
                  <a:pt x="0" y="11569"/>
                </a:moveTo>
                <a:lnTo>
                  <a:pt x="3439922" y="11569"/>
                </a:lnTo>
                <a:lnTo>
                  <a:pt x="3439922" y="0"/>
                </a:lnTo>
                <a:lnTo>
                  <a:pt x="0" y="0"/>
                </a:lnTo>
                <a:lnTo>
                  <a:pt x="0" y="11569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" name="object 12"/>
          <p:cNvSpPr/>
          <p:nvPr/>
        </p:nvSpPr>
        <p:spPr>
          <a:xfrm>
            <a:off x="2177265" y="2251878"/>
            <a:ext cx="158993" cy="5207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" name="object 13"/>
          <p:cNvSpPr/>
          <p:nvPr/>
        </p:nvSpPr>
        <p:spPr>
          <a:xfrm>
            <a:off x="1406148" y="1920233"/>
            <a:ext cx="1019539" cy="5709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" name="object 14"/>
          <p:cNvSpPr/>
          <p:nvPr/>
        </p:nvSpPr>
        <p:spPr>
          <a:xfrm>
            <a:off x="1406148" y="1920233"/>
            <a:ext cx="1019539" cy="5709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" name="object 15"/>
          <p:cNvSpPr/>
          <p:nvPr/>
        </p:nvSpPr>
        <p:spPr>
          <a:xfrm>
            <a:off x="1473487" y="1982147"/>
            <a:ext cx="882083" cy="10286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" name="object 16"/>
          <p:cNvSpPr/>
          <p:nvPr/>
        </p:nvSpPr>
        <p:spPr>
          <a:xfrm>
            <a:off x="1473487" y="1982147"/>
            <a:ext cx="882083" cy="10286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" name="object 17"/>
          <p:cNvSpPr/>
          <p:nvPr/>
        </p:nvSpPr>
        <p:spPr>
          <a:xfrm>
            <a:off x="1863880" y="2495150"/>
            <a:ext cx="258003" cy="516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" name="object 18"/>
          <p:cNvSpPr/>
          <p:nvPr/>
        </p:nvSpPr>
        <p:spPr>
          <a:xfrm>
            <a:off x="1088880" y="1588132"/>
            <a:ext cx="1624449" cy="15001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" name="object 19"/>
          <p:cNvSpPr txBox="1"/>
          <p:nvPr/>
        </p:nvSpPr>
        <p:spPr>
          <a:xfrm>
            <a:off x="1338101" y="6179688"/>
            <a:ext cx="5210856" cy="18009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marR="5144" algn="just">
              <a:lnSpc>
                <a:spcPct val="138900"/>
              </a:lnSpc>
            </a:pPr>
            <a:r>
              <a:rPr sz="1215" dirty="0">
                <a:latin typeface="Dubai"/>
                <a:cs typeface="Dubai"/>
              </a:rPr>
              <a:t>The </a:t>
            </a:r>
            <a:r>
              <a:rPr sz="1215" spc="-5" dirty="0">
                <a:latin typeface="Dubai"/>
                <a:cs typeface="Dubai"/>
              </a:rPr>
              <a:t>affairs </a:t>
            </a:r>
            <a:r>
              <a:rPr sz="1215" dirty="0">
                <a:latin typeface="Dubai"/>
                <a:cs typeface="Dubai"/>
              </a:rPr>
              <a:t>of the </a:t>
            </a:r>
            <a:r>
              <a:rPr sz="1215" spc="-5" dirty="0">
                <a:latin typeface="Dubai"/>
                <a:cs typeface="Dubai"/>
              </a:rPr>
              <a:t>society </a:t>
            </a:r>
            <a:r>
              <a:rPr sz="1215" spc="-10" dirty="0">
                <a:latin typeface="Dubai"/>
                <a:cs typeface="Dubai"/>
              </a:rPr>
              <a:t>are </a:t>
            </a:r>
            <a:r>
              <a:rPr sz="1215" spc="-5" dirty="0">
                <a:latin typeface="Dubai"/>
                <a:cs typeface="Dubai"/>
              </a:rPr>
              <a:t>currently </a:t>
            </a:r>
            <a:r>
              <a:rPr sz="1215" dirty="0">
                <a:latin typeface="Dubai"/>
                <a:cs typeface="Dubai"/>
              </a:rPr>
              <a:t>managed </a:t>
            </a:r>
            <a:r>
              <a:rPr sz="1215" spc="-10" dirty="0">
                <a:latin typeface="Dubai"/>
                <a:cs typeface="Dubai"/>
              </a:rPr>
              <a:t>by </a:t>
            </a:r>
            <a:r>
              <a:rPr sz="1215" dirty="0">
                <a:latin typeface="Dubai"/>
                <a:cs typeface="Dubai"/>
              </a:rPr>
              <a:t>an </a:t>
            </a:r>
            <a:r>
              <a:rPr sz="1215" spc="-5" dirty="0">
                <a:latin typeface="Dubai"/>
                <a:cs typeface="Dubai"/>
              </a:rPr>
              <a:t>Executive Board</a:t>
            </a:r>
            <a:r>
              <a:rPr lang="en-US" sz="1215" spc="-5" dirty="0">
                <a:latin typeface="Dubai"/>
                <a:cs typeface="Dubai"/>
              </a:rPr>
              <a:t> consisting of a president, president-elect, general secretary, treasurer, research committee chair, education committee chair and board members</a:t>
            </a:r>
            <a:r>
              <a:rPr sz="1215" spc="-5" dirty="0">
                <a:latin typeface="Dubai"/>
                <a:cs typeface="Dubai"/>
              </a:rPr>
              <a:t> elected </a:t>
            </a:r>
            <a:r>
              <a:rPr sz="1215" spc="-10" dirty="0">
                <a:latin typeface="Dubai"/>
                <a:cs typeface="Dubai"/>
              </a:rPr>
              <a:t>by </a:t>
            </a:r>
            <a:r>
              <a:rPr sz="1215" dirty="0">
                <a:latin typeface="Dubai"/>
                <a:cs typeface="Dubai"/>
              </a:rPr>
              <a:t>the </a:t>
            </a:r>
            <a:r>
              <a:rPr sz="1215" spc="-5" dirty="0">
                <a:latin typeface="Dubai"/>
                <a:cs typeface="Dubai"/>
              </a:rPr>
              <a:t>founding </a:t>
            </a:r>
            <a:r>
              <a:rPr sz="1215" dirty="0">
                <a:latin typeface="Dubai"/>
                <a:cs typeface="Dubai"/>
              </a:rPr>
              <a:t>members of MEPOS </a:t>
            </a:r>
            <a:r>
              <a:rPr sz="1215" spc="-10" dirty="0">
                <a:latin typeface="Dubai"/>
                <a:cs typeface="Dubai"/>
              </a:rPr>
              <a:t>at </a:t>
            </a:r>
            <a:r>
              <a:rPr sz="1215" dirty="0">
                <a:latin typeface="Dubai"/>
                <a:cs typeface="Dubai"/>
              </a:rPr>
              <a:t>the </a:t>
            </a:r>
            <a:r>
              <a:rPr sz="1215" spc="-5" dirty="0">
                <a:latin typeface="Dubai"/>
                <a:cs typeface="Dubai"/>
              </a:rPr>
              <a:t>1st </a:t>
            </a:r>
            <a:r>
              <a:rPr sz="1215" dirty="0">
                <a:latin typeface="Dubai"/>
                <a:cs typeface="Dubai"/>
              </a:rPr>
              <a:t>Annual </a:t>
            </a:r>
            <a:r>
              <a:rPr sz="1215" spc="-5" dirty="0">
                <a:latin typeface="Dubai"/>
                <a:cs typeface="Dubai"/>
              </a:rPr>
              <a:t>meeting </a:t>
            </a:r>
            <a:r>
              <a:rPr sz="1215" dirty="0">
                <a:latin typeface="Dubai"/>
                <a:cs typeface="Dubai"/>
              </a:rPr>
              <a:t>in Dubai  in </a:t>
            </a:r>
            <a:r>
              <a:rPr sz="1215" spc="-5" dirty="0">
                <a:latin typeface="Dubai"/>
                <a:cs typeface="Dubai"/>
              </a:rPr>
              <a:t>October </a:t>
            </a:r>
            <a:r>
              <a:rPr sz="1215" dirty="0">
                <a:latin typeface="Dubai"/>
                <a:cs typeface="Dubai"/>
              </a:rPr>
              <a:t>2014. </a:t>
            </a:r>
            <a:r>
              <a:rPr sz="1215" spc="-20" dirty="0">
                <a:latin typeface="Dubai"/>
                <a:cs typeface="Dubai"/>
              </a:rPr>
              <a:t>We </a:t>
            </a:r>
            <a:r>
              <a:rPr sz="1215" spc="-5" dirty="0">
                <a:latin typeface="Dubai"/>
                <a:cs typeface="Dubai"/>
              </a:rPr>
              <a:t>welcome </a:t>
            </a:r>
            <a:r>
              <a:rPr sz="1215" dirty="0">
                <a:latin typeface="Dubai"/>
                <a:cs typeface="Dubai"/>
              </a:rPr>
              <a:t>all </a:t>
            </a:r>
            <a:r>
              <a:rPr sz="1215" spc="-5" dirty="0">
                <a:latin typeface="Dubai"/>
                <a:cs typeface="Dubai"/>
              </a:rPr>
              <a:t>Pediatric </a:t>
            </a:r>
            <a:r>
              <a:rPr sz="1215" dirty="0">
                <a:latin typeface="Dubai"/>
                <a:cs typeface="Dubai"/>
              </a:rPr>
              <a:t>Orthopaedic Surgeons and </a:t>
            </a:r>
            <a:r>
              <a:rPr sz="1215" spc="-5" dirty="0">
                <a:latin typeface="Dubai"/>
                <a:cs typeface="Dubai"/>
              </a:rPr>
              <a:t>Associated  </a:t>
            </a:r>
            <a:r>
              <a:rPr sz="1215" dirty="0">
                <a:latin typeface="Dubai"/>
                <a:cs typeface="Dubai"/>
              </a:rPr>
              <a:t>Health </a:t>
            </a:r>
            <a:r>
              <a:rPr sz="1215" spc="-5" dirty="0">
                <a:latin typeface="Dubai"/>
                <a:cs typeface="Dubai"/>
              </a:rPr>
              <a:t>professionals </a:t>
            </a:r>
            <a:r>
              <a:rPr sz="1215" dirty="0">
                <a:latin typeface="Dubai"/>
                <a:cs typeface="Dubai"/>
              </a:rPr>
              <a:t>with </a:t>
            </a:r>
            <a:r>
              <a:rPr sz="1215" spc="-10" dirty="0">
                <a:latin typeface="Dubai"/>
                <a:cs typeface="Dubai"/>
              </a:rPr>
              <a:t>interest </a:t>
            </a:r>
            <a:r>
              <a:rPr sz="1215" dirty="0">
                <a:latin typeface="Dubai"/>
                <a:cs typeface="Dubai"/>
              </a:rPr>
              <a:t>in </a:t>
            </a:r>
            <a:r>
              <a:rPr sz="1215" spc="-5" dirty="0">
                <a:latin typeface="Dubai"/>
                <a:cs typeface="Dubai"/>
              </a:rPr>
              <a:t>Pediatric </a:t>
            </a:r>
            <a:r>
              <a:rPr sz="1215" dirty="0">
                <a:latin typeface="Dubai"/>
                <a:cs typeface="Dubai"/>
              </a:rPr>
              <a:t>Orthopaedics </a:t>
            </a:r>
            <a:r>
              <a:rPr sz="1215" spc="-10" dirty="0">
                <a:latin typeface="Dubai"/>
                <a:cs typeface="Dubai"/>
              </a:rPr>
              <a:t>to </a:t>
            </a:r>
            <a:r>
              <a:rPr sz="1215" dirty="0">
                <a:latin typeface="Dubai"/>
                <a:cs typeface="Dubai"/>
              </a:rPr>
              <a:t>join the </a:t>
            </a:r>
            <a:r>
              <a:rPr sz="1215" spc="-5" dirty="0">
                <a:latin typeface="Dubai"/>
                <a:cs typeface="Dubai"/>
              </a:rPr>
              <a:t>society </a:t>
            </a:r>
            <a:r>
              <a:rPr sz="1215" dirty="0">
                <a:latin typeface="Dubai"/>
                <a:cs typeface="Dubai"/>
              </a:rPr>
              <a:t>and  </a:t>
            </a:r>
            <a:r>
              <a:rPr sz="1215" spc="-5" dirty="0">
                <a:latin typeface="Dubai"/>
                <a:cs typeface="Dubai"/>
              </a:rPr>
              <a:t>actively contribute </a:t>
            </a:r>
            <a:r>
              <a:rPr sz="1215" spc="-10" dirty="0">
                <a:latin typeface="Dubai"/>
                <a:cs typeface="Dubai"/>
              </a:rPr>
              <a:t>to </a:t>
            </a:r>
            <a:r>
              <a:rPr sz="1215" dirty="0">
                <a:latin typeface="Dubai"/>
                <a:cs typeface="Dubai"/>
              </a:rPr>
              <a:t>its </a:t>
            </a:r>
            <a:r>
              <a:rPr sz="1215" spc="-10" dirty="0">
                <a:latin typeface="Dubai"/>
                <a:cs typeface="Dubai"/>
              </a:rPr>
              <a:t>growth. </a:t>
            </a:r>
            <a:r>
              <a:rPr sz="1215" dirty="0">
                <a:latin typeface="Dubai"/>
                <a:cs typeface="Dubai"/>
              </a:rPr>
              <a:t>Please do </a:t>
            </a:r>
            <a:r>
              <a:rPr sz="1215" spc="-5" dirty="0">
                <a:latin typeface="Dubai"/>
                <a:cs typeface="Dubai"/>
              </a:rPr>
              <a:t>contact </a:t>
            </a:r>
            <a:r>
              <a:rPr sz="1215" dirty="0">
                <a:latin typeface="Dubai"/>
                <a:cs typeface="Dubai"/>
              </a:rPr>
              <a:t>us </a:t>
            </a:r>
            <a:r>
              <a:rPr sz="1215" spc="-10" dirty="0">
                <a:latin typeface="Dubai"/>
                <a:cs typeface="Dubai"/>
              </a:rPr>
              <a:t>for </a:t>
            </a:r>
            <a:r>
              <a:rPr sz="1215" spc="-5" dirty="0">
                <a:latin typeface="Dubai"/>
                <a:cs typeface="Dubai"/>
              </a:rPr>
              <a:t>further</a:t>
            </a:r>
            <a:r>
              <a:rPr sz="1215" spc="81" dirty="0">
                <a:latin typeface="Dubai"/>
                <a:cs typeface="Dubai"/>
              </a:rPr>
              <a:t> </a:t>
            </a:r>
            <a:r>
              <a:rPr sz="1215" spc="-5" dirty="0">
                <a:latin typeface="Dubai"/>
                <a:cs typeface="Dubai"/>
              </a:rPr>
              <a:t>information.</a:t>
            </a:r>
            <a:endParaRPr sz="1215" dirty="0">
              <a:latin typeface="Dubai"/>
              <a:cs typeface="Duba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68708" y="3992533"/>
            <a:ext cx="5512899" cy="32804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" name="object 21"/>
          <p:cNvSpPr txBox="1"/>
          <p:nvPr/>
        </p:nvSpPr>
        <p:spPr>
          <a:xfrm>
            <a:off x="1338100" y="3969073"/>
            <a:ext cx="5211499" cy="1949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algn="just"/>
            <a:r>
              <a:rPr sz="2228" b="1" spc="-25" dirty="0">
                <a:solidFill>
                  <a:srgbClr val="FFFFFF"/>
                </a:solidFill>
                <a:latin typeface="Helvetica"/>
                <a:cs typeface="Helvetica"/>
              </a:rPr>
              <a:t>ABOUT</a:t>
            </a:r>
            <a:r>
              <a:rPr sz="2228" b="1" spc="-6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2228" b="1" spc="-25" dirty="0">
                <a:solidFill>
                  <a:srgbClr val="FFFFFF"/>
                </a:solidFill>
                <a:latin typeface="Helvetica"/>
                <a:cs typeface="Helvetica"/>
              </a:rPr>
              <a:t>MEPOS</a:t>
            </a:r>
            <a:endParaRPr sz="2228" dirty="0">
              <a:latin typeface="Helvetica"/>
              <a:cs typeface="Helvetica"/>
            </a:endParaRPr>
          </a:p>
          <a:p>
            <a:pPr marL="12859" marR="5144" algn="just">
              <a:lnSpc>
                <a:spcPct val="138900"/>
              </a:lnSpc>
              <a:spcBef>
                <a:spcPts val="2005"/>
              </a:spcBef>
            </a:pPr>
            <a:r>
              <a:rPr sz="1215" dirty="0">
                <a:latin typeface="Dubai"/>
                <a:cs typeface="Dubai"/>
              </a:rPr>
              <a:t>The </a:t>
            </a:r>
            <a:r>
              <a:rPr sz="1215" spc="-5" dirty="0">
                <a:latin typeface="Dubai"/>
                <a:cs typeface="Dubai"/>
              </a:rPr>
              <a:t>Middle East Pediatric </a:t>
            </a:r>
            <a:r>
              <a:rPr sz="1215" dirty="0">
                <a:latin typeface="Dubai"/>
                <a:cs typeface="Dubai"/>
              </a:rPr>
              <a:t>Orthopaedic </a:t>
            </a:r>
            <a:r>
              <a:rPr sz="1215" spc="-5" dirty="0">
                <a:latin typeface="Dubai"/>
                <a:cs typeface="Dubai"/>
              </a:rPr>
              <a:t>Society </a:t>
            </a:r>
            <a:r>
              <a:rPr sz="1215" dirty="0">
                <a:latin typeface="Dubai"/>
                <a:cs typeface="Dubai"/>
              </a:rPr>
              <a:t>(MEPOS) has been </a:t>
            </a:r>
            <a:r>
              <a:rPr sz="1215" spc="-5" dirty="0">
                <a:latin typeface="Dubai"/>
                <a:cs typeface="Dubai"/>
              </a:rPr>
              <a:t>established </a:t>
            </a:r>
            <a:r>
              <a:rPr sz="1215" spc="-10" dirty="0">
                <a:latin typeface="Dubai"/>
                <a:cs typeface="Dubai"/>
              </a:rPr>
              <a:t>by  </a:t>
            </a:r>
            <a:r>
              <a:rPr sz="1215" spc="-5" dirty="0">
                <a:latin typeface="Dubai"/>
                <a:cs typeface="Dubai"/>
              </a:rPr>
              <a:t>Pediatric</a:t>
            </a:r>
            <a:r>
              <a:rPr sz="1215" spc="-61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Orthopaedic</a:t>
            </a:r>
            <a:r>
              <a:rPr sz="1215" spc="-61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Surgeons</a:t>
            </a:r>
            <a:r>
              <a:rPr sz="1215" spc="-61" dirty="0">
                <a:latin typeface="Dubai"/>
                <a:cs typeface="Dubai"/>
              </a:rPr>
              <a:t> </a:t>
            </a:r>
            <a:r>
              <a:rPr sz="1215" spc="-5" dirty="0">
                <a:latin typeface="Dubai"/>
                <a:cs typeface="Dubai"/>
              </a:rPr>
              <a:t>practicing</a:t>
            </a:r>
            <a:r>
              <a:rPr sz="1215" spc="-61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in</a:t>
            </a:r>
            <a:r>
              <a:rPr sz="1215" spc="-61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the</a:t>
            </a:r>
            <a:r>
              <a:rPr sz="1215" spc="-61" dirty="0">
                <a:latin typeface="Dubai"/>
                <a:cs typeface="Dubai"/>
              </a:rPr>
              <a:t> </a:t>
            </a:r>
            <a:r>
              <a:rPr sz="1215" spc="-5" dirty="0">
                <a:latin typeface="Dubai"/>
                <a:cs typeface="Dubai"/>
              </a:rPr>
              <a:t>Middle</a:t>
            </a:r>
            <a:r>
              <a:rPr sz="1215" spc="-61" dirty="0">
                <a:latin typeface="Dubai"/>
                <a:cs typeface="Dubai"/>
              </a:rPr>
              <a:t> </a:t>
            </a:r>
            <a:r>
              <a:rPr sz="1215" spc="-5" dirty="0">
                <a:latin typeface="Dubai"/>
                <a:cs typeface="Dubai"/>
              </a:rPr>
              <a:t>East</a:t>
            </a:r>
            <a:r>
              <a:rPr sz="1215" spc="-61" dirty="0">
                <a:latin typeface="Dubai"/>
                <a:cs typeface="Dubai"/>
              </a:rPr>
              <a:t> </a:t>
            </a:r>
            <a:r>
              <a:rPr sz="1215" spc="-10" dirty="0">
                <a:latin typeface="Dubai"/>
                <a:cs typeface="Dubai"/>
              </a:rPr>
              <a:t>region.</a:t>
            </a:r>
            <a:r>
              <a:rPr sz="1215" spc="-61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All</a:t>
            </a:r>
            <a:r>
              <a:rPr sz="1215" spc="-61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members</a:t>
            </a:r>
            <a:r>
              <a:rPr sz="1215" spc="-61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of  the</a:t>
            </a:r>
            <a:r>
              <a:rPr sz="1215" spc="-25" dirty="0">
                <a:latin typeface="Dubai"/>
                <a:cs typeface="Dubai"/>
              </a:rPr>
              <a:t> </a:t>
            </a:r>
            <a:r>
              <a:rPr sz="1215" spc="-5" dirty="0">
                <a:latin typeface="Dubai"/>
                <a:cs typeface="Dubai"/>
              </a:rPr>
              <a:t>society</a:t>
            </a:r>
            <a:r>
              <a:rPr sz="1215" spc="-25" dirty="0">
                <a:latin typeface="Dubai"/>
                <a:cs typeface="Dubai"/>
              </a:rPr>
              <a:t> </a:t>
            </a:r>
            <a:r>
              <a:rPr sz="1215" spc="-10" dirty="0">
                <a:latin typeface="Dubai"/>
                <a:cs typeface="Dubai"/>
              </a:rPr>
              <a:t>take</a:t>
            </a:r>
            <a:r>
              <a:rPr sz="1215" spc="-25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a</a:t>
            </a:r>
            <a:r>
              <a:rPr sz="1215" spc="-25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special</a:t>
            </a:r>
            <a:r>
              <a:rPr sz="1215" spc="-25" dirty="0">
                <a:latin typeface="Dubai"/>
                <a:cs typeface="Dubai"/>
              </a:rPr>
              <a:t> </a:t>
            </a:r>
            <a:r>
              <a:rPr sz="1215" spc="-10" dirty="0">
                <a:latin typeface="Dubai"/>
                <a:cs typeface="Dubai"/>
              </a:rPr>
              <a:t>interest</a:t>
            </a:r>
            <a:r>
              <a:rPr sz="1215" spc="-25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in</a:t>
            </a:r>
            <a:r>
              <a:rPr sz="1215" spc="-25" dirty="0">
                <a:latin typeface="Dubai"/>
                <a:cs typeface="Dubai"/>
              </a:rPr>
              <a:t> </a:t>
            </a:r>
            <a:r>
              <a:rPr sz="1215" spc="-5" dirty="0">
                <a:latin typeface="Dubai"/>
                <a:cs typeface="Dubai"/>
              </a:rPr>
              <a:t>Children's</a:t>
            </a:r>
            <a:r>
              <a:rPr sz="1215" spc="-25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Orthopaedics.</a:t>
            </a:r>
            <a:r>
              <a:rPr sz="1215" spc="-25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The</a:t>
            </a:r>
            <a:r>
              <a:rPr sz="1215" spc="-25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society's</a:t>
            </a:r>
            <a:r>
              <a:rPr sz="1215" spc="-25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aim</a:t>
            </a:r>
            <a:r>
              <a:rPr sz="1215" spc="-25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is</a:t>
            </a:r>
            <a:r>
              <a:rPr sz="1215" spc="-25" dirty="0">
                <a:latin typeface="Dubai"/>
                <a:cs typeface="Dubai"/>
              </a:rPr>
              <a:t> </a:t>
            </a:r>
            <a:r>
              <a:rPr sz="1215" spc="-10" dirty="0">
                <a:latin typeface="Dubai"/>
                <a:cs typeface="Dubai"/>
              </a:rPr>
              <a:t>to  improve</a:t>
            </a:r>
            <a:r>
              <a:rPr sz="1215" spc="-111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the</a:t>
            </a:r>
            <a:r>
              <a:rPr sz="1215" spc="-111" dirty="0">
                <a:latin typeface="Dubai"/>
                <a:cs typeface="Dubai"/>
              </a:rPr>
              <a:t> </a:t>
            </a:r>
            <a:r>
              <a:rPr sz="1215" spc="-5" dirty="0">
                <a:latin typeface="Dubai"/>
                <a:cs typeface="Dubai"/>
              </a:rPr>
              <a:t>detection,</a:t>
            </a:r>
            <a:r>
              <a:rPr sz="1215" spc="-111" dirty="0">
                <a:latin typeface="Dubai"/>
                <a:cs typeface="Dubai"/>
              </a:rPr>
              <a:t> </a:t>
            </a:r>
            <a:r>
              <a:rPr sz="1215" spc="-10" dirty="0">
                <a:latin typeface="Dubai"/>
                <a:cs typeface="Dubai"/>
              </a:rPr>
              <a:t>prevention</a:t>
            </a:r>
            <a:r>
              <a:rPr sz="1215" spc="-111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and</a:t>
            </a:r>
            <a:r>
              <a:rPr sz="1215" spc="-111" dirty="0">
                <a:latin typeface="Dubai"/>
                <a:cs typeface="Dubai"/>
              </a:rPr>
              <a:t> </a:t>
            </a:r>
            <a:r>
              <a:rPr sz="1215" spc="-10" dirty="0">
                <a:latin typeface="Dubai"/>
                <a:cs typeface="Dubai"/>
              </a:rPr>
              <a:t>care</a:t>
            </a:r>
            <a:r>
              <a:rPr sz="1215" spc="-111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of</a:t>
            </a:r>
            <a:r>
              <a:rPr sz="1215" spc="-111" dirty="0">
                <a:latin typeface="Dubai"/>
                <a:cs typeface="Dubai"/>
              </a:rPr>
              <a:t> </a:t>
            </a:r>
            <a:r>
              <a:rPr sz="1215" spc="-5" dirty="0">
                <a:latin typeface="Dubai"/>
                <a:cs typeface="Dubai"/>
              </a:rPr>
              <a:t>children</a:t>
            </a:r>
            <a:r>
              <a:rPr sz="1215" spc="-111" dirty="0">
                <a:latin typeface="Dubai"/>
                <a:cs typeface="Dubai"/>
              </a:rPr>
              <a:t> </a:t>
            </a:r>
            <a:r>
              <a:rPr sz="1215" spc="-5" dirty="0">
                <a:latin typeface="Dubai"/>
                <a:cs typeface="Dubai"/>
              </a:rPr>
              <a:t>suffering</a:t>
            </a:r>
            <a:r>
              <a:rPr sz="1215" spc="-111" dirty="0">
                <a:latin typeface="Dubai"/>
                <a:cs typeface="Dubai"/>
              </a:rPr>
              <a:t> </a:t>
            </a:r>
            <a:r>
              <a:rPr sz="1215" spc="-10" dirty="0">
                <a:latin typeface="Dubai"/>
                <a:cs typeface="Dubai"/>
              </a:rPr>
              <a:t>from</a:t>
            </a:r>
            <a:r>
              <a:rPr sz="1215" spc="-111" dirty="0">
                <a:latin typeface="Dubai"/>
                <a:cs typeface="Dubai"/>
              </a:rPr>
              <a:t> </a:t>
            </a:r>
            <a:r>
              <a:rPr sz="1215" spc="-5" dirty="0">
                <a:latin typeface="Dubai"/>
                <a:cs typeface="Dubai"/>
              </a:rPr>
              <a:t>musculoskeletal  </a:t>
            </a:r>
            <a:r>
              <a:rPr sz="1215" dirty="0">
                <a:latin typeface="Dubai"/>
                <a:cs typeface="Dubai"/>
              </a:rPr>
              <a:t>disease in the </a:t>
            </a:r>
            <a:r>
              <a:rPr sz="1215" spc="-5" dirty="0">
                <a:latin typeface="Dubai"/>
                <a:cs typeface="Dubai"/>
              </a:rPr>
              <a:t>Middle</a:t>
            </a:r>
            <a:r>
              <a:rPr sz="1215" spc="-71" dirty="0">
                <a:latin typeface="Dubai"/>
                <a:cs typeface="Dubai"/>
              </a:rPr>
              <a:t> </a:t>
            </a:r>
            <a:r>
              <a:rPr sz="1215" dirty="0">
                <a:latin typeface="Dubai"/>
                <a:cs typeface="Dubai"/>
              </a:rPr>
              <a:t>East.</a:t>
            </a:r>
          </a:p>
        </p:txBody>
      </p:sp>
      <p:sp>
        <p:nvSpPr>
          <p:cNvPr id="26" name="object 26"/>
          <p:cNvSpPr/>
          <p:nvPr/>
        </p:nvSpPr>
        <p:spPr>
          <a:xfrm>
            <a:off x="1" y="10449048"/>
            <a:ext cx="571040" cy="22864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" name="object 28"/>
          <p:cNvSpPr/>
          <p:nvPr/>
        </p:nvSpPr>
        <p:spPr>
          <a:xfrm>
            <a:off x="0" y="7992131"/>
            <a:ext cx="1179756" cy="2070198"/>
          </a:xfrm>
          <a:custGeom>
            <a:avLst/>
            <a:gdLst/>
            <a:ahLst/>
            <a:cxnLst/>
            <a:rect l="l" t="t" r="r" b="b"/>
            <a:pathLst>
              <a:path w="1165225" h="2044700">
                <a:moveTo>
                  <a:pt x="233743" y="1549400"/>
                </a:moveTo>
                <a:lnTo>
                  <a:pt x="211363" y="1612900"/>
                </a:lnTo>
                <a:lnTo>
                  <a:pt x="203490" y="1651000"/>
                </a:lnTo>
                <a:lnTo>
                  <a:pt x="198961" y="1689100"/>
                </a:lnTo>
                <a:lnTo>
                  <a:pt x="198626" y="1727200"/>
                </a:lnTo>
                <a:lnTo>
                  <a:pt x="203333" y="1765300"/>
                </a:lnTo>
                <a:lnTo>
                  <a:pt x="213932" y="1816100"/>
                </a:lnTo>
                <a:lnTo>
                  <a:pt x="231272" y="1866900"/>
                </a:lnTo>
                <a:lnTo>
                  <a:pt x="256202" y="1917700"/>
                </a:lnTo>
                <a:lnTo>
                  <a:pt x="289572" y="1981200"/>
                </a:lnTo>
                <a:lnTo>
                  <a:pt x="332232" y="2044700"/>
                </a:lnTo>
                <a:lnTo>
                  <a:pt x="348106" y="1981200"/>
                </a:lnTo>
                <a:lnTo>
                  <a:pt x="359762" y="1930400"/>
                </a:lnTo>
                <a:lnTo>
                  <a:pt x="366951" y="1879600"/>
                </a:lnTo>
                <a:lnTo>
                  <a:pt x="369424" y="1828800"/>
                </a:lnTo>
                <a:lnTo>
                  <a:pt x="366931" y="1790700"/>
                </a:lnTo>
                <a:lnTo>
                  <a:pt x="359224" y="1752600"/>
                </a:lnTo>
                <a:lnTo>
                  <a:pt x="346052" y="1727200"/>
                </a:lnTo>
                <a:lnTo>
                  <a:pt x="327168" y="1689100"/>
                </a:lnTo>
                <a:lnTo>
                  <a:pt x="302321" y="1638300"/>
                </a:lnTo>
                <a:lnTo>
                  <a:pt x="271262" y="1600200"/>
                </a:lnTo>
                <a:lnTo>
                  <a:pt x="233743" y="1549400"/>
                </a:lnTo>
              </a:path>
              <a:path w="1165225" h="2044700">
                <a:moveTo>
                  <a:pt x="397687" y="1676400"/>
                </a:moveTo>
                <a:lnTo>
                  <a:pt x="409354" y="1714500"/>
                </a:lnTo>
                <a:lnTo>
                  <a:pt x="423348" y="1739900"/>
                </a:lnTo>
                <a:lnTo>
                  <a:pt x="440571" y="1778000"/>
                </a:lnTo>
                <a:lnTo>
                  <a:pt x="461922" y="1803400"/>
                </a:lnTo>
                <a:lnTo>
                  <a:pt x="488302" y="1841500"/>
                </a:lnTo>
                <a:lnTo>
                  <a:pt x="520612" y="1866900"/>
                </a:lnTo>
                <a:lnTo>
                  <a:pt x="559752" y="1892300"/>
                </a:lnTo>
                <a:lnTo>
                  <a:pt x="606623" y="1917700"/>
                </a:lnTo>
                <a:lnTo>
                  <a:pt x="662126" y="1943100"/>
                </a:lnTo>
                <a:lnTo>
                  <a:pt x="727160" y="1968500"/>
                </a:lnTo>
                <a:lnTo>
                  <a:pt x="802627" y="1993900"/>
                </a:lnTo>
                <a:lnTo>
                  <a:pt x="771143" y="1930400"/>
                </a:lnTo>
                <a:lnTo>
                  <a:pt x="742668" y="1879600"/>
                </a:lnTo>
                <a:lnTo>
                  <a:pt x="715843" y="1841500"/>
                </a:lnTo>
                <a:lnTo>
                  <a:pt x="689312" y="1803400"/>
                </a:lnTo>
                <a:lnTo>
                  <a:pt x="631693" y="1752600"/>
                </a:lnTo>
                <a:lnTo>
                  <a:pt x="558945" y="1727200"/>
                </a:lnTo>
                <a:lnTo>
                  <a:pt x="513502" y="1714500"/>
                </a:lnTo>
                <a:lnTo>
                  <a:pt x="460202" y="1689100"/>
                </a:lnTo>
                <a:lnTo>
                  <a:pt x="397687" y="1676400"/>
                </a:lnTo>
              </a:path>
              <a:path w="1165225" h="2044700">
                <a:moveTo>
                  <a:pt x="0" y="1790700"/>
                </a:moveTo>
                <a:lnTo>
                  <a:pt x="0" y="1896142"/>
                </a:lnTo>
                <a:lnTo>
                  <a:pt x="35156" y="1917700"/>
                </a:lnTo>
                <a:lnTo>
                  <a:pt x="86903" y="1943100"/>
                </a:lnTo>
                <a:lnTo>
                  <a:pt x="150626" y="1955800"/>
                </a:lnTo>
                <a:lnTo>
                  <a:pt x="227977" y="1968500"/>
                </a:lnTo>
                <a:lnTo>
                  <a:pt x="188608" y="1917700"/>
                </a:lnTo>
                <a:lnTo>
                  <a:pt x="154517" y="1866900"/>
                </a:lnTo>
                <a:lnTo>
                  <a:pt x="122802" y="1841500"/>
                </a:lnTo>
                <a:lnTo>
                  <a:pt x="90560" y="1816100"/>
                </a:lnTo>
                <a:lnTo>
                  <a:pt x="54888" y="1803400"/>
                </a:lnTo>
                <a:lnTo>
                  <a:pt x="12882" y="1790700"/>
                </a:lnTo>
                <a:lnTo>
                  <a:pt x="0" y="1790700"/>
                </a:lnTo>
              </a:path>
              <a:path w="1165225" h="2044700">
                <a:moveTo>
                  <a:pt x="489844" y="1460500"/>
                </a:moveTo>
                <a:lnTo>
                  <a:pt x="280366" y="1460500"/>
                </a:lnTo>
                <a:lnTo>
                  <a:pt x="229222" y="1473200"/>
                </a:lnTo>
                <a:lnTo>
                  <a:pt x="251018" y="1498600"/>
                </a:lnTo>
                <a:lnTo>
                  <a:pt x="275051" y="1524000"/>
                </a:lnTo>
                <a:lnTo>
                  <a:pt x="302075" y="1536700"/>
                </a:lnTo>
                <a:lnTo>
                  <a:pt x="332847" y="1562100"/>
                </a:lnTo>
                <a:lnTo>
                  <a:pt x="368122" y="1587500"/>
                </a:lnTo>
                <a:lnTo>
                  <a:pt x="408656" y="1600200"/>
                </a:lnTo>
                <a:lnTo>
                  <a:pt x="455206" y="1612900"/>
                </a:lnTo>
                <a:lnTo>
                  <a:pt x="508526" y="1625600"/>
                </a:lnTo>
                <a:lnTo>
                  <a:pt x="716673" y="1625600"/>
                </a:lnTo>
                <a:lnTo>
                  <a:pt x="660988" y="1574800"/>
                </a:lnTo>
                <a:lnTo>
                  <a:pt x="612809" y="1536700"/>
                </a:lnTo>
                <a:lnTo>
                  <a:pt x="569789" y="1498600"/>
                </a:lnTo>
                <a:lnTo>
                  <a:pt x="529583" y="1473200"/>
                </a:lnTo>
                <a:lnTo>
                  <a:pt x="489844" y="1460500"/>
                </a:lnTo>
              </a:path>
              <a:path w="1165225" h="2044700">
                <a:moveTo>
                  <a:pt x="325715" y="1460500"/>
                </a:moveTo>
                <a:lnTo>
                  <a:pt x="448227" y="1460500"/>
                </a:lnTo>
              </a:path>
              <a:path w="1165225" h="2044700">
                <a:moveTo>
                  <a:pt x="448227" y="1460500"/>
                </a:moveTo>
                <a:lnTo>
                  <a:pt x="325715" y="1460500"/>
                </a:lnTo>
              </a:path>
              <a:path w="1165225" h="2044700">
                <a:moveTo>
                  <a:pt x="402386" y="1447800"/>
                </a:moveTo>
                <a:lnTo>
                  <a:pt x="366109" y="1447800"/>
                </a:lnTo>
                <a:lnTo>
                  <a:pt x="325715" y="1460500"/>
                </a:lnTo>
                <a:lnTo>
                  <a:pt x="448227" y="1460500"/>
                </a:lnTo>
                <a:lnTo>
                  <a:pt x="402386" y="1447800"/>
                </a:lnTo>
              </a:path>
              <a:path w="1165225" h="2044700">
                <a:moveTo>
                  <a:pt x="260502" y="1092200"/>
                </a:moveTo>
                <a:lnTo>
                  <a:pt x="196316" y="1117600"/>
                </a:lnTo>
                <a:lnTo>
                  <a:pt x="144561" y="1143000"/>
                </a:lnTo>
                <a:lnTo>
                  <a:pt x="103211" y="1168400"/>
                </a:lnTo>
                <a:lnTo>
                  <a:pt x="70240" y="1193800"/>
                </a:lnTo>
                <a:lnTo>
                  <a:pt x="21328" y="1257300"/>
                </a:lnTo>
                <a:lnTo>
                  <a:pt x="1333" y="1295400"/>
                </a:lnTo>
                <a:lnTo>
                  <a:pt x="0" y="1298835"/>
                </a:lnTo>
                <a:lnTo>
                  <a:pt x="0" y="1393316"/>
                </a:lnTo>
                <a:lnTo>
                  <a:pt x="83746" y="1358900"/>
                </a:lnTo>
                <a:lnTo>
                  <a:pt x="114690" y="1333500"/>
                </a:lnTo>
                <a:lnTo>
                  <a:pt x="145285" y="1295400"/>
                </a:lnTo>
                <a:lnTo>
                  <a:pt x="175346" y="1257300"/>
                </a:lnTo>
                <a:lnTo>
                  <a:pt x="204692" y="1219200"/>
                </a:lnTo>
                <a:lnTo>
                  <a:pt x="233138" y="1155700"/>
                </a:lnTo>
                <a:lnTo>
                  <a:pt x="260502" y="1092200"/>
                </a:lnTo>
              </a:path>
              <a:path w="1165225" h="2044700">
                <a:moveTo>
                  <a:pt x="446849" y="1219200"/>
                </a:moveTo>
                <a:lnTo>
                  <a:pt x="347141" y="1219200"/>
                </a:lnTo>
                <a:lnTo>
                  <a:pt x="329772" y="1231900"/>
                </a:lnTo>
                <a:lnTo>
                  <a:pt x="319659" y="1257300"/>
                </a:lnTo>
                <a:lnTo>
                  <a:pt x="320230" y="1282700"/>
                </a:lnTo>
                <a:lnTo>
                  <a:pt x="336735" y="1308100"/>
                </a:lnTo>
                <a:lnTo>
                  <a:pt x="366388" y="1333500"/>
                </a:lnTo>
                <a:lnTo>
                  <a:pt x="406400" y="1358900"/>
                </a:lnTo>
                <a:lnTo>
                  <a:pt x="487968" y="1358900"/>
                </a:lnTo>
                <a:lnTo>
                  <a:pt x="517328" y="1346200"/>
                </a:lnTo>
                <a:lnTo>
                  <a:pt x="533628" y="1320800"/>
                </a:lnTo>
                <a:lnTo>
                  <a:pt x="533095" y="1295400"/>
                </a:lnTo>
                <a:lnTo>
                  <a:pt x="516594" y="1257300"/>
                </a:lnTo>
                <a:lnTo>
                  <a:pt x="486915" y="1244600"/>
                </a:lnTo>
                <a:lnTo>
                  <a:pt x="446849" y="1219200"/>
                </a:lnTo>
              </a:path>
              <a:path w="1165225" h="2044700">
                <a:moveTo>
                  <a:pt x="370283" y="1219200"/>
                </a:moveTo>
                <a:lnTo>
                  <a:pt x="409641" y="12192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  <a:lnTo>
                  <a:pt x="852919" y="1257300"/>
                </a:lnTo>
                <a:lnTo>
                  <a:pt x="901191" y="1244600"/>
                </a:lnTo>
              </a:path>
              <a:path w="1165225" h="2044700">
                <a:moveTo>
                  <a:pt x="809126" y="1244600"/>
                </a:moveTo>
                <a:lnTo>
                  <a:pt x="901191" y="12446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</a:path>
              <a:path w="1165225" h="2044700">
                <a:moveTo>
                  <a:pt x="939977" y="1092200"/>
                </a:moveTo>
                <a:lnTo>
                  <a:pt x="863725" y="1092200"/>
                </a:lnTo>
                <a:lnTo>
                  <a:pt x="826537" y="1104900"/>
                </a:lnTo>
                <a:lnTo>
                  <a:pt x="787174" y="1117600"/>
                </a:lnTo>
                <a:lnTo>
                  <a:pt x="743944" y="1130300"/>
                </a:lnTo>
                <a:lnTo>
                  <a:pt x="695155" y="1155700"/>
                </a:lnTo>
                <a:lnTo>
                  <a:pt x="639114" y="1193800"/>
                </a:lnTo>
                <a:lnTo>
                  <a:pt x="668328" y="1206500"/>
                </a:lnTo>
                <a:lnTo>
                  <a:pt x="699414" y="1219200"/>
                </a:lnTo>
                <a:lnTo>
                  <a:pt x="732895" y="1231900"/>
                </a:lnTo>
                <a:lnTo>
                  <a:pt x="769292" y="1244600"/>
                </a:lnTo>
                <a:lnTo>
                  <a:pt x="954464" y="1244600"/>
                </a:lnTo>
                <a:lnTo>
                  <a:pt x="1013260" y="1219200"/>
                </a:lnTo>
                <a:lnTo>
                  <a:pt x="1078098" y="1193800"/>
                </a:lnTo>
                <a:lnTo>
                  <a:pt x="1149502" y="1168400"/>
                </a:lnTo>
                <a:lnTo>
                  <a:pt x="1085601" y="1143000"/>
                </a:lnTo>
                <a:lnTo>
                  <a:pt x="1030653" y="1117600"/>
                </a:lnTo>
                <a:lnTo>
                  <a:pt x="982748" y="1104900"/>
                </a:lnTo>
                <a:lnTo>
                  <a:pt x="939977" y="1092200"/>
                </a:lnTo>
              </a:path>
              <a:path w="1165225" h="2044700">
                <a:moveTo>
                  <a:pt x="409641" y="1219200"/>
                </a:moveTo>
                <a:lnTo>
                  <a:pt x="370283" y="1219200"/>
                </a:lnTo>
              </a:path>
              <a:path w="1165225" h="2044700">
                <a:moveTo>
                  <a:pt x="397814" y="1206500"/>
                </a:moveTo>
                <a:lnTo>
                  <a:pt x="370283" y="1219200"/>
                </a:lnTo>
                <a:lnTo>
                  <a:pt x="409641" y="1219200"/>
                </a:lnTo>
                <a:lnTo>
                  <a:pt x="397814" y="1206500"/>
                </a:lnTo>
              </a:path>
              <a:path w="1165225" h="2044700">
                <a:moveTo>
                  <a:pt x="784847" y="723900"/>
                </a:moveTo>
                <a:lnTo>
                  <a:pt x="732493" y="762000"/>
                </a:lnTo>
                <a:lnTo>
                  <a:pt x="689143" y="800100"/>
                </a:lnTo>
                <a:lnTo>
                  <a:pt x="653926" y="838200"/>
                </a:lnTo>
                <a:lnTo>
                  <a:pt x="625972" y="876300"/>
                </a:lnTo>
                <a:lnTo>
                  <a:pt x="604409" y="901700"/>
                </a:lnTo>
                <a:lnTo>
                  <a:pt x="588366" y="939800"/>
                </a:lnTo>
                <a:lnTo>
                  <a:pt x="576973" y="977900"/>
                </a:lnTo>
                <a:lnTo>
                  <a:pt x="569358" y="1016000"/>
                </a:lnTo>
                <a:lnTo>
                  <a:pt x="564651" y="1066800"/>
                </a:lnTo>
                <a:lnTo>
                  <a:pt x="561981" y="1117600"/>
                </a:lnTo>
                <a:lnTo>
                  <a:pt x="560476" y="1181100"/>
                </a:lnTo>
                <a:lnTo>
                  <a:pt x="589006" y="1168400"/>
                </a:lnTo>
                <a:lnTo>
                  <a:pt x="644673" y="1117600"/>
                </a:lnTo>
                <a:lnTo>
                  <a:pt x="695578" y="1066800"/>
                </a:lnTo>
                <a:lnTo>
                  <a:pt x="718155" y="1028700"/>
                </a:lnTo>
                <a:lnTo>
                  <a:pt x="738233" y="977900"/>
                </a:lnTo>
                <a:lnTo>
                  <a:pt x="755378" y="927100"/>
                </a:lnTo>
                <a:lnTo>
                  <a:pt x="769152" y="863600"/>
                </a:lnTo>
                <a:lnTo>
                  <a:pt x="779120" y="800100"/>
                </a:lnTo>
                <a:lnTo>
                  <a:pt x="784847" y="723900"/>
                </a:lnTo>
              </a:path>
              <a:path w="1165225" h="2044700">
                <a:moveTo>
                  <a:pt x="257035" y="889000"/>
                </a:moveTo>
                <a:lnTo>
                  <a:pt x="253131" y="952500"/>
                </a:lnTo>
                <a:lnTo>
                  <a:pt x="254588" y="1003300"/>
                </a:lnTo>
                <a:lnTo>
                  <a:pt x="263061" y="1028700"/>
                </a:lnTo>
                <a:lnTo>
                  <a:pt x="280203" y="1066800"/>
                </a:lnTo>
                <a:lnTo>
                  <a:pt x="307670" y="1104900"/>
                </a:lnTo>
                <a:lnTo>
                  <a:pt x="347116" y="1143000"/>
                </a:lnTo>
                <a:lnTo>
                  <a:pt x="352845" y="1104900"/>
                </a:lnTo>
                <a:lnTo>
                  <a:pt x="354058" y="1079500"/>
                </a:lnTo>
                <a:lnTo>
                  <a:pt x="347919" y="1041400"/>
                </a:lnTo>
                <a:lnTo>
                  <a:pt x="331593" y="990600"/>
                </a:lnTo>
                <a:lnTo>
                  <a:pt x="302243" y="952500"/>
                </a:lnTo>
                <a:lnTo>
                  <a:pt x="257035" y="889000"/>
                </a:lnTo>
              </a:path>
              <a:path w="1165225" h="2044700">
                <a:moveTo>
                  <a:pt x="0" y="930352"/>
                </a:moveTo>
                <a:lnTo>
                  <a:pt x="0" y="1081326"/>
                </a:lnTo>
                <a:lnTo>
                  <a:pt x="1607" y="1079500"/>
                </a:lnTo>
                <a:lnTo>
                  <a:pt x="16522" y="1028700"/>
                </a:lnTo>
                <a:lnTo>
                  <a:pt x="20828" y="990600"/>
                </a:lnTo>
                <a:lnTo>
                  <a:pt x="14160" y="952500"/>
                </a:lnTo>
                <a:lnTo>
                  <a:pt x="0" y="930352"/>
                </a:lnTo>
              </a:path>
              <a:path w="1165225" h="2044700">
                <a:moveTo>
                  <a:pt x="549071" y="914400"/>
                </a:moveTo>
                <a:lnTo>
                  <a:pt x="495297" y="939800"/>
                </a:lnTo>
                <a:lnTo>
                  <a:pt x="456820" y="965200"/>
                </a:lnTo>
                <a:lnTo>
                  <a:pt x="410072" y="1016000"/>
                </a:lnTo>
                <a:lnTo>
                  <a:pt x="393954" y="1054100"/>
                </a:lnTo>
                <a:lnTo>
                  <a:pt x="377444" y="1117600"/>
                </a:lnTo>
                <a:lnTo>
                  <a:pt x="438035" y="1092200"/>
                </a:lnTo>
                <a:lnTo>
                  <a:pt x="468025" y="1066800"/>
                </a:lnTo>
                <a:lnTo>
                  <a:pt x="496955" y="1028700"/>
                </a:lnTo>
                <a:lnTo>
                  <a:pt x="524185" y="977900"/>
                </a:lnTo>
                <a:lnTo>
                  <a:pt x="549071" y="914400"/>
                </a:lnTo>
              </a:path>
              <a:path w="1165225" h="2044700">
                <a:moveTo>
                  <a:pt x="1164818" y="698500"/>
                </a:moveTo>
                <a:lnTo>
                  <a:pt x="1100932" y="711200"/>
                </a:lnTo>
                <a:lnTo>
                  <a:pt x="1047186" y="736600"/>
                </a:lnTo>
                <a:lnTo>
                  <a:pt x="1002224" y="762000"/>
                </a:lnTo>
                <a:lnTo>
                  <a:pt x="964693" y="774700"/>
                </a:lnTo>
                <a:lnTo>
                  <a:pt x="933237" y="800100"/>
                </a:lnTo>
                <a:lnTo>
                  <a:pt x="883130" y="850900"/>
                </a:lnTo>
                <a:lnTo>
                  <a:pt x="861770" y="889000"/>
                </a:lnTo>
                <a:lnTo>
                  <a:pt x="841065" y="939800"/>
                </a:lnTo>
                <a:lnTo>
                  <a:pt x="819660" y="990600"/>
                </a:lnTo>
                <a:lnTo>
                  <a:pt x="796201" y="1041400"/>
                </a:lnTo>
                <a:lnTo>
                  <a:pt x="829088" y="1041400"/>
                </a:lnTo>
                <a:lnTo>
                  <a:pt x="930223" y="1003300"/>
                </a:lnTo>
                <a:lnTo>
                  <a:pt x="998475" y="952500"/>
                </a:lnTo>
                <a:lnTo>
                  <a:pt x="1066239" y="876300"/>
                </a:lnTo>
                <a:lnTo>
                  <a:pt x="1099631" y="825500"/>
                </a:lnTo>
                <a:lnTo>
                  <a:pt x="1132532" y="762000"/>
                </a:lnTo>
                <a:lnTo>
                  <a:pt x="1164818" y="698500"/>
                </a:lnTo>
              </a:path>
              <a:path w="1165225" h="2044700">
                <a:moveTo>
                  <a:pt x="379945" y="749300"/>
                </a:moveTo>
                <a:lnTo>
                  <a:pt x="355984" y="800100"/>
                </a:lnTo>
                <a:lnTo>
                  <a:pt x="342032" y="838200"/>
                </a:lnTo>
                <a:lnTo>
                  <a:pt x="337797" y="876300"/>
                </a:lnTo>
                <a:lnTo>
                  <a:pt x="342988" y="914400"/>
                </a:lnTo>
                <a:lnTo>
                  <a:pt x="357313" y="952500"/>
                </a:lnTo>
                <a:lnTo>
                  <a:pt x="380479" y="1003300"/>
                </a:lnTo>
                <a:lnTo>
                  <a:pt x="396627" y="977900"/>
                </a:lnTo>
                <a:lnTo>
                  <a:pt x="409460" y="952500"/>
                </a:lnTo>
                <a:lnTo>
                  <a:pt x="416593" y="914400"/>
                </a:lnTo>
                <a:lnTo>
                  <a:pt x="415641" y="863600"/>
                </a:lnTo>
                <a:lnTo>
                  <a:pt x="404220" y="812800"/>
                </a:lnTo>
                <a:lnTo>
                  <a:pt x="379945" y="7493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  <a:lnTo>
                  <a:pt x="483045" y="736600"/>
                </a:lnTo>
                <a:lnTo>
                  <a:pt x="523307" y="723900"/>
                </a:lnTo>
              </a:path>
              <a:path w="1165225" h="2044700">
                <a:moveTo>
                  <a:pt x="445309" y="723900"/>
                </a:moveTo>
                <a:lnTo>
                  <a:pt x="523307" y="723900"/>
                </a:lnTo>
              </a:path>
              <a:path w="1165225" h="2044700">
                <a:moveTo>
                  <a:pt x="382320" y="215900"/>
                </a:moveTo>
                <a:lnTo>
                  <a:pt x="340785" y="279400"/>
                </a:lnTo>
                <a:lnTo>
                  <a:pt x="306943" y="317500"/>
                </a:lnTo>
                <a:lnTo>
                  <a:pt x="280293" y="355600"/>
                </a:lnTo>
                <a:lnTo>
                  <a:pt x="260332" y="393700"/>
                </a:lnTo>
                <a:lnTo>
                  <a:pt x="246556" y="431800"/>
                </a:lnTo>
                <a:lnTo>
                  <a:pt x="238464" y="469900"/>
                </a:lnTo>
                <a:lnTo>
                  <a:pt x="235553" y="508000"/>
                </a:lnTo>
                <a:lnTo>
                  <a:pt x="237319" y="558800"/>
                </a:lnTo>
                <a:lnTo>
                  <a:pt x="243261" y="596900"/>
                </a:lnTo>
                <a:lnTo>
                  <a:pt x="252874" y="660400"/>
                </a:lnTo>
                <a:lnTo>
                  <a:pt x="265658" y="723900"/>
                </a:lnTo>
                <a:lnTo>
                  <a:pt x="289534" y="698500"/>
                </a:lnTo>
                <a:lnTo>
                  <a:pt x="312584" y="673100"/>
                </a:lnTo>
                <a:lnTo>
                  <a:pt x="334197" y="635000"/>
                </a:lnTo>
                <a:lnTo>
                  <a:pt x="353766" y="609600"/>
                </a:lnTo>
                <a:lnTo>
                  <a:pt x="370681" y="571500"/>
                </a:lnTo>
                <a:lnTo>
                  <a:pt x="384333" y="533400"/>
                </a:lnTo>
                <a:lnTo>
                  <a:pt x="394112" y="482600"/>
                </a:lnTo>
                <a:lnTo>
                  <a:pt x="399410" y="431800"/>
                </a:lnTo>
                <a:lnTo>
                  <a:pt x="399616" y="368300"/>
                </a:lnTo>
                <a:lnTo>
                  <a:pt x="394123" y="292100"/>
                </a:lnTo>
                <a:lnTo>
                  <a:pt x="382320" y="2159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</a:path>
              <a:path w="1165225" h="2044700">
                <a:moveTo>
                  <a:pt x="780166" y="558800"/>
                </a:moveTo>
                <a:lnTo>
                  <a:pt x="562479" y="558800"/>
                </a:lnTo>
                <a:lnTo>
                  <a:pt x="523810" y="571500"/>
                </a:lnTo>
                <a:lnTo>
                  <a:pt x="484910" y="596900"/>
                </a:lnTo>
                <a:lnTo>
                  <a:pt x="443486" y="622300"/>
                </a:lnTo>
                <a:lnTo>
                  <a:pt x="397248" y="660400"/>
                </a:lnTo>
                <a:lnTo>
                  <a:pt x="343903" y="711200"/>
                </a:lnTo>
                <a:lnTo>
                  <a:pt x="376071" y="711200"/>
                </a:lnTo>
                <a:lnTo>
                  <a:pt x="409762" y="723900"/>
                </a:lnTo>
                <a:lnTo>
                  <a:pt x="566426" y="723900"/>
                </a:lnTo>
                <a:lnTo>
                  <a:pt x="612739" y="711200"/>
                </a:lnTo>
                <a:lnTo>
                  <a:pt x="662578" y="685800"/>
                </a:lnTo>
                <a:lnTo>
                  <a:pt x="716279" y="660400"/>
                </a:lnTo>
                <a:lnTo>
                  <a:pt x="774174" y="622300"/>
                </a:lnTo>
                <a:lnTo>
                  <a:pt x="836599" y="571500"/>
                </a:lnTo>
                <a:lnTo>
                  <a:pt x="780166" y="558800"/>
                </a:lnTo>
              </a:path>
              <a:path w="1165225" h="2044700">
                <a:moveTo>
                  <a:pt x="603206" y="558800"/>
                </a:moveTo>
                <a:lnTo>
                  <a:pt x="730645" y="558800"/>
                </a:lnTo>
              </a:path>
              <a:path w="1165225" h="2044700">
                <a:moveTo>
                  <a:pt x="91717" y="508000"/>
                </a:moveTo>
                <a:lnTo>
                  <a:pt x="15328" y="508000"/>
                </a:lnTo>
                <a:lnTo>
                  <a:pt x="0" y="517720"/>
                </a:lnTo>
                <a:lnTo>
                  <a:pt x="0" y="647700"/>
                </a:lnTo>
                <a:lnTo>
                  <a:pt x="55549" y="647700"/>
                </a:lnTo>
                <a:lnTo>
                  <a:pt x="95632" y="622300"/>
                </a:lnTo>
                <a:lnTo>
                  <a:pt x="125352" y="596900"/>
                </a:lnTo>
                <a:lnTo>
                  <a:pt x="141903" y="571500"/>
                </a:lnTo>
                <a:lnTo>
                  <a:pt x="142481" y="546100"/>
                </a:lnTo>
                <a:lnTo>
                  <a:pt x="132365" y="533400"/>
                </a:lnTo>
                <a:lnTo>
                  <a:pt x="114944" y="520700"/>
                </a:lnTo>
                <a:lnTo>
                  <a:pt x="91717" y="508000"/>
                </a:lnTo>
              </a:path>
              <a:path w="1165225" h="2044700">
                <a:moveTo>
                  <a:pt x="730645" y="558800"/>
                </a:moveTo>
                <a:lnTo>
                  <a:pt x="603206" y="558800"/>
                </a:lnTo>
              </a:path>
              <a:path w="1165225" h="2044700">
                <a:moveTo>
                  <a:pt x="687022" y="546100"/>
                </a:moveTo>
                <a:lnTo>
                  <a:pt x="648284" y="546100"/>
                </a:lnTo>
                <a:lnTo>
                  <a:pt x="603206" y="558800"/>
                </a:lnTo>
                <a:lnTo>
                  <a:pt x="730645" y="558800"/>
                </a:lnTo>
                <a:lnTo>
                  <a:pt x="687022" y="546100"/>
                </a:lnTo>
              </a:path>
              <a:path w="1165225" h="2044700">
                <a:moveTo>
                  <a:pt x="746150" y="101600"/>
                </a:moveTo>
                <a:lnTo>
                  <a:pt x="688806" y="139700"/>
                </a:lnTo>
                <a:lnTo>
                  <a:pt x="641015" y="177800"/>
                </a:lnTo>
                <a:lnTo>
                  <a:pt x="601714" y="203200"/>
                </a:lnTo>
                <a:lnTo>
                  <a:pt x="569840" y="228600"/>
                </a:lnTo>
                <a:lnTo>
                  <a:pt x="544332" y="266700"/>
                </a:lnTo>
                <a:lnTo>
                  <a:pt x="524127" y="292100"/>
                </a:lnTo>
                <a:lnTo>
                  <a:pt x="508162" y="330200"/>
                </a:lnTo>
                <a:lnTo>
                  <a:pt x="495376" y="368300"/>
                </a:lnTo>
                <a:lnTo>
                  <a:pt x="484707" y="419100"/>
                </a:lnTo>
                <a:lnTo>
                  <a:pt x="475091" y="469900"/>
                </a:lnTo>
                <a:lnTo>
                  <a:pt x="465467" y="533400"/>
                </a:lnTo>
                <a:lnTo>
                  <a:pt x="526546" y="508000"/>
                </a:lnTo>
                <a:lnTo>
                  <a:pt x="556717" y="482600"/>
                </a:lnTo>
                <a:lnTo>
                  <a:pt x="586206" y="457200"/>
                </a:lnTo>
                <a:lnTo>
                  <a:pt x="614688" y="431800"/>
                </a:lnTo>
                <a:lnTo>
                  <a:pt x="641836" y="393700"/>
                </a:lnTo>
                <a:lnTo>
                  <a:pt x="667325" y="355600"/>
                </a:lnTo>
                <a:lnTo>
                  <a:pt x="690826" y="304800"/>
                </a:lnTo>
                <a:lnTo>
                  <a:pt x="712015" y="254000"/>
                </a:lnTo>
                <a:lnTo>
                  <a:pt x="730565" y="177800"/>
                </a:lnTo>
                <a:lnTo>
                  <a:pt x="746150" y="101600"/>
                </a:lnTo>
              </a:path>
              <a:path w="1165225" h="2044700">
                <a:moveTo>
                  <a:pt x="242023" y="0"/>
                </a:moveTo>
                <a:lnTo>
                  <a:pt x="185467" y="38100"/>
                </a:lnTo>
                <a:lnTo>
                  <a:pt x="138382" y="63500"/>
                </a:lnTo>
                <a:lnTo>
                  <a:pt x="99737" y="101600"/>
                </a:lnTo>
                <a:lnTo>
                  <a:pt x="68501" y="127000"/>
                </a:lnTo>
                <a:lnTo>
                  <a:pt x="24136" y="190500"/>
                </a:lnTo>
                <a:lnTo>
                  <a:pt x="8945" y="228600"/>
                </a:lnTo>
                <a:lnTo>
                  <a:pt x="0" y="257228"/>
                </a:lnTo>
                <a:lnTo>
                  <a:pt x="0" y="419510"/>
                </a:lnTo>
                <a:lnTo>
                  <a:pt x="977" y="419100"/>
                </a:lnTo>
                <a:lnTo>
                  <a:pt x="31138" y="393700"/>
                </a:lnTo>
                <a:lnTo>
                  <a:pt x="60876" y="381000"/>
                </a:lnTo>
                <a:lnTo>
                  <a:pt x="89844" y="355600"/>
                </a:lnTo>
                <a:lnTo>
                  <a:pt x="117698" y="317500"/>
                </a:lnTo>
                <a:lnTo>
                  <a:pt x="144090" y="292100"/>
                </a:lnTo>
                <a:lnTo>
                  <a:pt x="168675" y="241300"/>
                </a:lnTo>
                <a:lnTo>
                  <a:pt x="191107" y="203200"/>
                </a:lnTo>
                <a:lnTo>
                  <a:pt x="211040" y="139700"/>
                </a:lnTo>
                <a:lnTo>
                  <a:pt x="228127" y="76200"/>
                </a:lnTo>
                <a:lnTo>
                  <a:pt x="242023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" name="object 29"/>
          <p:cNvSpPr/>
          <p:nvPr/>
        </p:nvSpPr>
        <p:spPr>
          <a:xfrm>
            <a:off x="0" y="7992131"/>
            <a:ext cx="1179344" cy="207019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" name="object 32"/>
          <p:cNvSpPr txBox="1"/>
          <p:nvPr/>
        </p:nvSpPr>
        <p:spPr>
          <a:xfrm>
            <a:off x="330035" y="10486868"/>
            <a:ext cx="90652" cy="144711"/>
          </a:xfrm>
          <a:prstGeom prst="rect">
            <a:avLst/>
          </a:prstGeom>
        </p:spPr>
        <p:txBody>
          <a:bodyPr vert="horz" wrap="square" lIns="0" tIns="4500" rIns="0" bIns="0" rtlCol="0">
            <a:spAutoFit/>
          </a:bodyPr>
          <a:lstStyle/>
          <a:p>
            <a:pPr marL="12859">
              <a:spcBef>
                <a:spcPts val="35"/>
              </a:spcBef>
            </a:pPr>
            <a:r>
              <a:rPr lang="en-US" sz="911" spc="-5" dirty="0">
                <a:solidFill>
                  <a:srgbClr val="FFFFFF"/>
                </a:solidFill>
                <a:latin typeface="Helvetica"/>
                <a:cs typeface="Helvetica"/>
              </a:rPr>
              <a:t>5</a:t>
            </a:r>
            <a:endParaRPr sz="911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doctor examining a child&#10;&#10;Description automatically generated with low confidence">
            <a:extLst>
              <a:ext uri="{FF2B5EF4-FFF2-40B4-BE49-F238E27FC236}">
                <a16:creationId xmlns:a16="http://schemas.microsoft.com/office/drawing/2014/main" id="{E4C4C57F-F65A-6016-AB48-47DB14CD56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3" r="23005"/>
          <a:stretch/>
        </p:blipFill>
        <p:spPr>
          <a:xfrm>
            <a:off x="548" y="28511"/>
            <a:ext cx="7633584" cy="10826751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3865452" y="7044933"/>
            <a:ext cx="3529623" cy="3809293"/>
          </a:xfrm>
          <a:custGeom>
            <a:avLst/>
            <a:gdLst/>
            <a:ahLst/>
            <a:cxnLst/>
            <a:rect l="l" t="t" r="r" b="b"/>
            <a:pathLst>
              <a:path w="3486150" h="3762375">
                <a:moveTo>
                  <a:pt x="0" y="3762006"/>
                </a:moveTo>
                <a:lnTo>
                  <a:pt x="3485997" y="3762006"/>
                </a:lnTo>
                <a:lnTo>
                  <a:pt x="3485997" y="0"/>
                </a:lnTo>
                <a:lnTo>
                  <a:pt x="0" y="0"/>
                </a:lnTo>
                <a:lnTo>
                  <a:pt x="0" y="3762006"/>
                </a:lnTo>
                <a:close/>
              </a:path>
            </a:pathLst>
          </a:custGeom>
          <a:solidFill>
            <a:srgbClr val="27367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" name="object 23"/>
          <p:cNvSpPr/>
          <p:nvPr/>
        </p:nvSpPr>
        <p:spPr>
          <a:xfrm>
            <a:off x="3862414" y="7154275"/>
            <a:ext cx="3535550" cy="3280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" name="object 24"/>
          <p:cNvSpPr txBox="1"/>
          <p:nvPr/>
        </p:nvSpPr>
        <p:spPr>
          <a:xfrm>
            <a:off x="3968750" y="7879777"/>
            <a:ext cx="2887681" cy="25240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2181" indent="-289322">
              <a:buFont typeface="Arial" panose="020B0604020202020204" pitchFamily="34" charset="0"/>
              <a:buChar char="•"/>
              <a:tabLst>
                <a:tab pos="244316" algn="l"/>
                <a:tab pos="244959" algn="l"/>
              </a:tabLst>
            </a:pPr>
            <a:r>
              <a:rPr lang="en-US" sz="1620" spc="10" dirty="0">
                <a:solidFill>
                  <a:srgbClr val="FFFFFF"/>
                </a:solidFill>
                <a:latin typeface="Helvetica"/>
                <a:cs typeface="Helvetica"/>
              </a:rPr>
              <a:t>Infant Hip Course “Hands-on” real babies</a:t>
            </a:r>
          </a:p>
          <a:p>
            <a:pPr marL="302181" indent="-289322">
              <a:buFont typeface="Arial" panose="020B0604020202020204" pitchFamily="34" charset="0"/>
              <a:buChar char="•"/>
              <a:tabLst>
                <a:tab pos="244316" algn="l"/>
                <a:tab pos="244959" algn="l"/>
              </a:tabLst>
            </a:pPr>
            <a:r>
              <a:rPr lang="en-US" sz="1620" spc="10" dirty="0">
                <a:solidFill>
                  <a:srgbClr val="FFFFFF"/>
                </a:solidFill>
                <a:latin typeface="Helvetica"/>
                <a:cs typeface="Helvetica"/>
              </a:rPr>
              <a:t>Hip: Developmental Dysplasia of the Hip, Slipped Capital Femoral Epiphysis, Cerebral Palsy</a:t>
            </a:r>
          </a:p>
          <a:p>
            <a:pPr marL="302181" indent="-289322">
              <a:buFont typeface="Arial" panose="020B0604020202020204" pitchFamily="34" charset="0"/>
              <a:buChar char="•"/>
              <a:tabLst>
                <a:tab pos="244316" algn="l"/>
                <a:tab pos="244959" algn="l"/>
              </a:tabLst>
            </a:pPr>
            <a:r>
              <a:rPr lang="en-US" sz="1620" spc="10" dirty="0">
                <a:solidFill>
                  <a:srgbClr val="FFFFFF"/>
                </a:solidFill>
                <a:latin typeface="Helvetica"/>
                <a:cs typeface="Helvetica"/>
              </a:rPr>
              <a:t>Trauma</a:t>
            </a:r>
          </a:p>
          <a:p>
            <a:pPr marL="302181" indent="-289322">
              <a:buFont typeface="Arial" panose="020B0604020202020204" pitchFamily="34" charset="0"/>
              <a:buChar char="•"/>
              <a:tabLst>
                <a:tab pos="244316" algn="l"/>
                <a:tab pos="244959" algn="l"/>
              </a:tabLst>
            </a:pPr>
            <a:r>
              <a:rPr lang="en-US" sz="1620" spc="10" dirty="0">
                <a:solidFill>
                  <a:srgbClr val="FFFFFF"/>
                </a:solidFill>
                <a:latin typeface="Helvetica"/>
                <a:cs typeface="Helvetica"/>
              </a:rPr>
              <a:t>Case Discussions</a:t>
            </a:r>
          </a:p>
          <a:p>
            <a:pPr marL="302181" indent="-289322">
              <a:buFont typeface="Arial" panose="020B0604020202020204" pitchFamily="34" charset="0"/>
              <a:buChar char="•"/>
              <a:tabLst>
                <a:tab pos="244316" algn="l"/>
                <a:tab pos="244959" algn="l"/>
              </a:tabLst>
            </a:pPr>
            <a:r>
              <a:rPr lang="en-US" sz="1620" spc="10" dirty="0">
                <a:solidFill>
                  <a:srgbClr val="FFFFFF"/>
                </a:solidFill>
                <a:latin typeface="Helvetica"/>
                <a:cs typeface="Helvetica"/>
              </a:rPr>
              <a:t>Research: </a:t>
            </a:r>
            <a:r>
              <a:rPr lang="en-US" sz="1620" spc="10" dirty="0" err="1">
                <a:solidFill>
                  <a:srgbClr val="FFFFFF"/>
                </a:solidFill>
                <a:latin typeface="Helvetica"/>
                <a:cs typeface="Helvetica"/>
              </a:rPr>
              <a:t>Orthotechnology</a:t>
            </a:r>
            <a:endParaRPr lang="en-US" sz="1620" spc="1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302181" indent="-289322">
              <a:buFont typeface="Arial" panose="020B0604020202020204" pitchFamily="34" charset="0"/>
              <a:buChar char="•"/>
              <a:tabLst>
                <a:tab pos="244316" algn="l"/>
                <a:tab pos="244959" algn="l"/>
              </a:tabLst>
            </a:pPr>
            <a:r>
              <a:rPr lang="en-US" sz="1620" spc="10" dirty="0">
                <a:solidFill>
                  <a:srgbClr val="FFFFFF"/>
                </a:solidFill>
                <a:latin typeface="Helvetica"/>
                <a:cs typeface="Helvetica"/>
              </a:rPr>
              <a:t>Free Paper Session</a:t>
            </a:r>
            <a:endParaRPr lang="en-US" sz="1620" dirty="0">
              <a:latin typeface="Helvetica"/>
              <a:cs typeface="Helvetic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72891" y="7142347"/>
            <a:ext cx="2447591" cy="3471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2228" b="1" spc="-91" dirty="0">
                <a:solidFill>
                  <a:srgbClr val="FFFFFF"/>
                </a:solidFill>
                <a:latin typeface="Helvetica"/>
                <a:cs typeface="Helvetica"/>
              </a:rPr>
              <a:t>PROGRAM</a:t>
            </a:r>
            <a:r>
              <a:rPr sz="2228" b="1" spc="-172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2228" b="1" spc="-137" dirty="0">
                <a:solidFill>
                  <a:srgbClr val="FFFFFF"/>
                </a:solidFill>
                <a:latin typeface="Helvetica"/>
                <a:cs typeface="Helvetica"/>
              </a:rPr>
              <a:t>TOPICS</a:t>
            </a:r>
            <a:endParaRPr sz="2228">
              <a:latin typeface="Helvetica"/>
              <a:cs typeface="Helvetic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063757" y="10476188"/>
            <a:ext cx="571015" cy="2286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" name="object 30"/>
          <p:cNvSpPr/>
          <p:nvPr/>
        </p:nvSpPr>
        <p:spPr>
          <a:xfrm>
            <a:off x="6543637" y="8156575"/>
            <a:ext cx="847367" cy="1903039"/>
          </a:xfrm>
          <a:custGeom>
            <a:avLst/>
            <a:gdLst/>
            <a:ahLst/>
            <a:cxnLst/>
            <a:rect l="l" t="t" r="r" b="b"/>
            <a:pathLst>
              <a:path w="836930" h="1879600">
                <a:moveTo>
                  <a:pt x="836384" y="1750469"/>
                </a:moveTo>
                <a:lnTo>
                  <a:pt x="836384" y="1452042"/>
                </a:lnTo>
                <a:lnTo>
                  <a:pt x="815167" y="1473200"/>
                </a:lnTo>
                <a:lnTo>
                  <a:pt x="769040" y="1536700"/>
                </a:lnTo>
                <a:lnTo>
                  <a:pt x="749151" y="1574800"/>
                </a:lnTo>
                <a:lnTo>
                  <a:pt x="731891" y="1625600"/>
                </a:lnTo>
                <a:lnTo>
                  <a:pt x="717641" y="1676400"/>
                </a:lnTo>
                <a:lnTo>
                  <a:pt x="706787" y="1739900"/>
                </a:lnTo>
                <a:lnTo>
                  <a:pt x="699711" y="1803400"/>
                </a:lnTo>
                <a:lnTo>
                  <a:pt x="696798" y="1879600"/>
                </a:lnTo>
                <a:lnTo>
                  <a:pt x="747464" y="1841500"/>
                </a:lnTo>
                <a:lnTo>
                  <a:pt x="790066" y="1803400"/>
                </a:lnTo>
                <a:lnTo>
                  <a:pt x="825285" y="1765300"/>
                </a:lnTo>
                <a:lnTo>
                  <a:pt x="836384" y="1750469"/>
                </a:lnTo>
              </a:path>
              <a:path w="836930" h="1879600">
                <a:moveTo>
                  <a:pt x="394665" y="1092200"/>
                </a:moveTo>
                <a:lnTo>
                  <a:pt x="367073" y="1104900"/>
                </a:lnTo>
                <a:lnTo>
                  <a:pt x="339806" y="1130300"/>
                </a:lnTo>
                <a:lnTo>
                  <a:pt x="313247" y="1143000"/>
                </a:lnTo>
                <a:lnTo>
                  <a:pt x="287779" y="1181100"/>
                </a:lnTo>
                <a:lnTo>
                  <a:pt x="263785" y="1206500"/>
                </a:lnTo>
                <a:lnTo>
                  <a:pt x="241650" y="1244600"/>
                </a:lnTo>
                <a:lnTo>
                  <a:pt x="221757" y="1282700"/>
                </a:lnTo>
                <a:lnTo>
                  <a:pt x="204489" y="1333500"/>
                </a:lnTo>
                <a:lnTo>
                  <a:pt x="190230" y="1384300"/>
                </a:lnTo>
                <a:lnTo>
                  <a:pt x="179364" y="1447800"/>
                </a:lnTo>
                <a:lnTo>
                  <a:pt x="172273" y="1511300"/>
                </a:lnTo>
                <a:lnTo>
                  <a:pt x="169341" y="1587500"/>
                </a:lnTo>
                <a:lnTo>
                  <a:pt x="220005" y="1549400"/>
                </a:lnTo>
                <a:lnTo>
                  <a:pt x="262605" y="1511300"/>
                </a:lnTo>
                <a:lnTo>
                  <a:pt x="297822" y="1473200"/>
                </a:lnTo>
                <a:lnTo>
                  <a:pt x="326336" y="1435100"/>
                </a:lnTo>
                <a:lnTo>
                  <a:pt x="348825" y="1409700"/>
                </a:lnTo>
                <a:lnTo>
                  <a:pt x="365971" y="1371600"/>
                </a:lnTo>
                <a:lnTo>
                  <a:pt x="378451" y="1333500"/>
                </a:lnTo>
                <a:lnTo>
                  <a:pt x="386946" y="1295400"/>
                </a:lnTo>
                <a:lnTo>
                  <a:pt x="392135" y="1257300"/>
                </a:lnTo>
                <a:lnTo>
                  <a:pt x="394698" y="1206500"/>
                </a:lnTo>
                <a:lnTo>
                  <a:pt x="395315" y="1155700"/>
                </a:lnTo>
                <a:lnTo>
                  <a:pt x="394665" y="1092200"/>
                </a:lnTo>
              </a:path>
              <a:path w="836930" h="1879600">
                <a:moveTo>
                  <a:pt x="575729" y="863600"/>
                </a:moveTo>
                <a:lnTo>
                  <a:pt x="538048" y="914400"/>
                </a:lnTo>
                <a:lnTo>
                  <a:pt x="506491" y="977900"/>
                </a:lnTo>
                <a:lnTo>
                  <a:pt x="494425" y="1016000"/>
                </a:lnTo>
                <a:lnTo>
                  <a:pt x="485592" y="1054100"/>
                </a:lnTo>
                <a:lnTo>
                  <a:pt x="480557" y="1092200"/>
                </a:lnTo>
                <a:lnTo>
                  <a:pt x="479888" y="1143000"/>
                </a:lnTo>
                <a:lnTo>
                  <a:pt x="484151" y="1193800"/>
                </a:lnTo>
                <a:lnTo>
                  <a:pt x="493914" y="1257300"/>
                </a:lnTo>
                <a:lnTo>
                  <a:pt x="509743" y="1320800"/>
                </a:lnTo>
                <a:lnTo>
                  <a:pt x="532206" y="1397000"/>
                </a:lnTo>
                <a:lnTo>
                  <a:pt x="520839" y="1409700"/>
                </a:lnTo>
                <a:lnTo>
                  <a:pt x="656478" y="1409700"/>
                </a:lnTo>
                <a:lnTo>
                  <a:pt x="704323" y="1397000"/>
                </a:lnTo>
                <a:lnTo>
                  <a:pt x="746179" y="1397000"/>
                </a:lnTo>
                <a:lnTo>
                  <a:pt x="783348" y="1384300"/>
                </a:lnTo>
                <a:lnTo>
                  <a:pt x="817130" y="1371600"/>
                </a:lnTo>
                <a:lnTo>
                  <a:pt x="832979" y="1358900"/>
                </a:lnTo>
                <a:lnTo>
                  <a:pt x="562076" y="1358900"/>
                </a:lnTo>
                <a:lnTo>
                  <a:pt x="590486" y="1308100"/>
                </a:lnTo>
                <a:lnTo>
                  <a:pt x="612872" y="1257300"/>
                </a:lnTo>
                <a:lnTo>
                  <a:pt x="629430" y="1219200"/>
                </a:lnTo>
                <a:lnTo>
                  <a:pt x="640357" y="1181100"/>
                </a:lnTo>
                <a:lnTo>
                  <a:pt x="645851" y="1143000"/>
                </a:lnTo>
                <a:lnTo>
                  <a:pt x="646108" y="1104900"/>
                </a:lnTo>
                <a:lnTo>
                  <a:pt x="641324" y="1066800"/>
                </a:lnTo>
                <a:lnTo>
                  <a:pt x="631698" y="1016000"/>
                </a:lnTo>
                <a:lnTo>
                  <a:pt x="617425" y="965200"/>
                </a:lnTo>
                <a:lnTo>
                  <a:pt x="598703" y="914400"/>
                </a:lnTo>
                <a:lnTo>
                  <a:pt x="575729" y="863600"/>
                </a:lnTo>
              </a:path>
              <a:path w="836930" h="1879600">
                <a:moveTo>
                  <a:pt x="562076" y="1358900"/>
                </a:moveTo>
                <a:lnTo>
                  <a:pt x="832979" y="1358900"/>
                </a:lnTo>
              </a:path>
              <a:path w="836930" h="1879600">
                <a:moveTo>
                  <a:pt x="832979" y="1358900"/>
                </a:moveTo>
                <a:lnTo>
                  <a:pt x="562076" y="1358900"/>
                </a:lnTo>
              </a:path>
              <a:path w="836930" h="1879600">
                <a:moveTo>
                  <a:pt x="836384" y="1356171"/>
                </a:moveTo>
                <a:lnTo>
                  <a:pt x="836384" y="1182453"/>
                </a:lnTo>
                <a:lnTo>
                  <a:pt x="799814" y="1193800"/>
                </a:lnTo>
                <a:lnTo>
                  <a:pt x="756902" y="1206500"/>
                </a:lnTo>
                <a:lnTo>
                  <a:pt x="711841" y="1231900"/>
                </a:lnTo>
                <a:lnTo>
                  <a:pt x="664462" y="1270000"/>
                </a:lnTo>
                <a:lnTo>
                  <a:pt x="614597" y="1308100"/>
                </a:lnTo>
                <a:lnTo>
                  <a:pt x="562076" y="1358900"/>
                </a:lnTo>
                <a:lnTo>
                  <a:pt x="832979" y="1358900"/>
                </a:lnTo>
                <a:lnTo>
                  <a:pt x="836384" y="1356171"/>
                </a:lnTo>
              </a:path>
              <a:path w="836930" h="1879600">
                <a:moveTo>
                  <a:pt x="494220" y="876300"/>
                </a:moveTo>
                <a:lnTo>
                  <a:pt x="339051" y="876300"/>
                </a:lnTo>
                <a:lnTo>
                  <a:pt x="302945" y="889000"/>
                </a:lnTo>
                <a:lnTo>
                  <a:pt x="265302" y="901700"/>
                </a:lnTo>
                <a:lnTo>
                  <a:pt x="225993" y="914400"/>
                </a:lnTo>
                <a:lnTo>
                  <a:pt x="184891" y="939800"/>
                </a:lnTo>
                <a:lnTo>
                  <a:pt x="141868" y="965200"/>
                </a:lnTo>
                <a:lnTo>
                  <a:pt x="96797" y="1003300"/>
                </a:lnTo>
                <a:lnTo>
                  <a:pt x="49550" y="1054100"/>
                </a:lnTo>
                <a:lnTo>
                  <a:pt x="0" y="1104900"/>
                </a:lnTo>
                <a:lnTo>
                  <a:pt x="171939" y="1104900"/>
                </a:lnTo>
                <a:lnTo>
                  <a:pt x="214877" y="1092200"/>
                </a:lnTo>
                <a:lnTo>
                  <a:pt x="252881" y="1092200"/>
                </a:lnTo>
                <a:lnTo>
                  <a:pt x="287300" y="1079500"/>
                </a:lnTo>
                <a:lnTo>
                  <a:pt x="319487" y="1054100"/>
                </a:lnTo>
                <a:lnTo>
                  <a:pt x="350792" y="1028700"/>
                </a:lnTo>
                <a:lnTo>
                  <a:pt x="382567" y="1003300"/>
                </a:lnTo>
                <a:lnTo>
                  <a:pt x="416162" y="965200"/>
                </a:lnTo>
                <a:lnTo>
                  <a:pt x="452930" y="927100"/>
                </a:lnTo>
                <a:lnTo>
                  <a:pt x="494220" y="876300"/>
                </a:lnTo>
              </a:path>
              <a:path w="836930" h="1879600">
                <a:moveTo>
                  <a:pt x="664146" y="698500"/>
                </a:moveTo>
                <a:lnTo>
                  <a:pt x="697724" y="749300"/>
                </a:lnTo>
                <a:lnTo>
                  <a:pt x="726745" y="787400"/>
                </a:lnTo>
                <a:lnTo>
                  <a:pt x="755942" y="812800"/>
                </a:lnTo>
                <a:lnTo>
                  <a:pt x="833785" y="838200"/>
                </a:lnTo>
                <a:lnTo>
                  <a:pt x="836384" y="838768"/>
                </a:lnTo>
                <a:lnTo>
                  <a:pt x="836384" y="768937"/>
                </a:lnTo>
                <a:lnTo>
                  <a:pt x="828603" y="762000"/>
                </a:lnTo>
                <a:lnTo>
                  <a:pt x="788874" y="736600"/>
                </a:lnTo>
                <a:lnTo>
                  <a:pt x="735017" y="723900"/>
                </a:lnTo>
                <a:lnTo>
                  <a:pt x="664146" y="698500"/>
                </a:lnTo>
              </a:path>
              <a:path w="836930" h="1879600">
                <a:moveTo>
                  <a:pt x="80048" y="406400"/>
                </a:moveTo>
                <a:lnTo>
                  <a:pt x="114371" y="457200"/>
                </a:lnTo>
                <a:lnTo>
                  <a:pt x="145403" y="508000"/>
                </a:lnTo>
                <a:lnTo>
                  <a:pt x="174321" y="546100"/>
                </a:lnTo>
                <a:lnTo>
                  <a:pt x="202300" y="584200"/>
                </a:lnTo>
                <a:lnTo>
                  <a:pt x="260145" y="635000"/>
                </a:lnTo>
                <a:lnTo>
                  <a:pt x="292362" y="660400"/>
                </a:lnTo>
                <a:lnTo>
                  <a:pt x="328343" y="673100"/>
                </a:lnTo>
                <a:lnTo>
                  <a:pt x="369264" y="685800"/>
                </a:lnTo>
                <a:lnTo>
                  <a:pt x="416301" y="698500"/>
                </a:lnTo>
                <a:lnTo>
                  <a:pt x="470629" y="698500"/>
                </a:lnTo>
                <a:lnTo>
                  <a:pt x="533425" y="711200"/>
                </a:lnTo>
                <a:lnTo>
                  <a:pt x="520359" y="685800"/>
                </a:lnTo>
                <a:lnTo>
                  <a:pt x="505250" y="660400"/>
                </a:lnTo>
                <a:lnTo>
                  <a:pt x="487365" y="622300"/>
                </a:lnTo>
                <a:lnTo>
                  <a:pt x="465966" y="596900"/>
                </a:lnTo>
                <a:lnTo>
                  <a:pt x="440319" y="571500"/>
                </a:lnTo>
                <a:lnTo>
                  <a:pt x="409687" y="533400"/>
                </a:lnTo>
                <a:lnTo>
                  <a:pt x="373336" y="508000"/>
                </a:lnTo>
                <a:lnTo>
                  <a:pt x="330531" y="482600"/>
                </a:lnTo>
                <a:lnTo>
                  <a:pt x="280534" y="457200"/>
                </a:lnTo>
                <a:lnTo>
                  <a:pt x="222612" y="444500"/>
                </a:lnTo>
                <a:lnTo>
                  <a:pt x="156028" y="419100"/>
                </a:lnTo>
                <a:lnTo>
                  <a:pt x="80048" y="406400"/>
                </a:lnTo>
              </a:path>
              <a:path w="836930" h="1879600">
                <a:moveTo>
                  <a:pt x="673519" y="495300"/>
                </a:moveTo>
                <a:lnTo>
                  <a:pt x="687156" y="558800"/>
                </a:lnTo>
                <a:lnTo>
                  <a:pt x="701849" y="609600"/>
                </a:lnTo>
                <a:lnTo>
                  <a:pt x="747402" y="660400"/>
                </a:lnTo>
                <a:lnTo>
                  <a:pt x="784758" y="685800"/>
                </a:lnTo>
                <a:lnTo>
                  <a:pt x="836167" y="711200"/>
                </a:lnTo>
                <a:lnTo>
                  <a:pt x="832658" y="685800"/>
                </a:lnTo>
                <a:lnTo>
                  <a:pt x="823810" y="647700"/>
                </a:lnTo>
                <a:lnTo>
                  <a:pt x="806550" y="609600"/>
                </a:lnTo>
                <a:lnTo>
                  <a:pt x="777798" y="571500"/>
                </a:lnTo>
                <a:lnTo>
                  <a:pt x="734480" y="533400"/>
                </a:lnTo>
                <a:lnTo>
                  <a:pt x="673519" y="495300"/>
                </a:lnTo>
              </a:path>
              <a:path w="836930" h="1879600">
                <a:moveTo>
                  <a:pt x="611149" y="88900"/>
                </a:moveTo>
                <a:lnTo>
                  <a:pt x="576799" y="139700"/>
                </a:lnTo>
                <a:lnTo>
                  <a:pt x="548606" y="190500"/>
                </a:lnTo>
                <a:lnTo>
                  <a:pt x="526335" y="241300"/>
                </a:lnTo>
                <a:lnTo>
                  <a:pt x="509752" y="279400"/>
                </a:lnTo>
                <a:lnTo>
                  <a:pt x="498623" y="317500"/>
                </a:lnTo>
                <a:lnTo>
                  <a:pt x="492713" y="355600"/>
                </a:lnTo>
                <a:lnTo>
                  <a:pt x="491790" y="393700"/>
                </a:lnTo>
                <a:lnTo>
                  <a:pt x="495617" y="431800"/>
                </a:lnTo>
                <a:lnTo>
                  <a:pt x="503962" y="469900"/>
                </a:lnTo>
                <a:lnTo>
                  <a:pt x="516590" y="520700"/>
                </a:lnTo>
                <a:lnTo>
                  <a:pt x="533267" y="571500"/>
                </a:lnTo>
                <a:lnTo>
                  <a:pt x="553758" y="635000"/>
                </a:lnTo>
                <a:lnTo>
                  <a:pt x="574255" y="609600"/>
                </a:lnTo>
                <a:lnTo>
                  <a:pt x="593815" y="584200"/>
                </a:lnTo>
                <a:lnTo>
                  <a:pt x="611861" y="546100"/>
                </a:lnTo>
                <a:lnTo>
                  <a:pt x="627819" y="520700"/>
                </a:lnTo>
                <a:lnTo>
                  <a:pt x="641111" y="482600"/>
                </a:lnTo>
                <a:lnTo>
                  <a:pt x="651162" y="444500"/>
                </a:lnTo>
                <a:lnTo>
                  <a:pt x="657396" y="393700"/>
                </a:lnTo>
                <a:lnTo>
                  <a:pt x="659236" y="342900"/>
                </a:lnTo>
                <a:lnTo>
                  <a:pt x="656108" y="292100"/>
                </a:lnTo>
                <a:lnTo>
                  <a:pt x="647435" y="228600"/>
                </a:lnTo>
                <a:lnTo>
                  <a:pt x="632640" y="165100"/>
                </a:lnTo>
                <a:lnTo>
                  <a:pt x="611149" y="88900"/>
                </a:lnTo>
              </a:path>
              <a:path w="836930" h="1879600">
                <a:moveTo>
                  <a:pt x="109131" y="0"/>
                </a:moveTo>
                <a:lnTo>
                  <a:pt x="121458" y="63500"/>
                </a:lnTo>
                <a:lnTo>
                  <a:pt x="133729" y="114300"/>
                </a:lnTo>
                <a:lnTo>
                  <a:pt x="146732" y="165100"/>
                </a:lnTo>
                <a:lnTo>
                  <a:pt x="161261" y="203200"/>
                </a:lnTo>
                <a:lnTo>
                  <a:pt x="178106" y="241300"/>
                </a:lnTo>
                <a:lnTo>
                  <a:pt x="198059" y="279400"/>
                </a:lnTo>
                <a:lnTo>
                  <a:pt x="250455" y="330200"/>
                </a:lnTo>
                <a:lnTo>
                  <a:pt x="284481" y="355600"/>
                </a:lnTo>
                <a:lnTo>
                  <a:pt x="324781" y="381000"/>
                </a:lnTo>
                <a:lnTo>
                  <a:pt x="372146" y="406400"/>
                </a:lnTo>
                <a:lnTo>
                  <a:pt x="427367" y="444500"/>
                </a:lnTo>
                <a:lnTo>
                  <a:pt x="425583" y="406400"/>
                </a:lnTo>
                <a:lnTo>
                  <a:pt x="415526" y="342900"/>
                </a:lnTo>
                <a:lnTo>
                  <a:pt x="405697" y="304800"/>
                </a:lnTo>
                <a:lnTo>
                  <a:pt x="391631" y="266700"/>
                </a:lnTo>
                <a:lnTo>
                  <a:pt x="372548" y="228600"/>
                </a:lnTo>
                <a:lnTo>
                  <a:pt x="347670" y="190500"/>
                </a:lnTo>
                <a:lnTo>
                  <a:pt x="316221" y="152400"/>
                </a:lnTo>
                <a:lnTo>
                  <a:pt x="277420" y="114300"/>
                </a:lnTo>
                <a:lnTo>
                  <a:pt x="230490" y="76200"/>
                </a:lnTo>
                <a:lnTo>
                  <a:pt x="174653" y="38100"/>
                </a:lnTo>
                <a:lnTo>
                  <a:pt x="109131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" name="object 31"/>
          <p:cNvSpPr/>
          <p:nvPr/>
        </p:nvSpPr>
        <p:spPr>
          <a:xfrm>
            <a:off x="6787959" y="8156575"/>
            <a:ext cx="846814" cy="19030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" name="object 33"/>
          <p:cNvSpPr txBox="1"/>
          <p:nvPr/>
        </p:nvSpPr>
        <p:spPr>
          <a:xfrm>
            <a:off x="7214637" y="10514008"/>
            <a:ext cx="90652" cy="146459"/>
          </a:xfrm>
          <a:prstGeom prst="rect">
            <a:avLst/>
          </a:prstGeom>
        </p:spPr>
        <p:txBody>
          <a:bodyPr vert="horz" wrap="square" lIns="0" tIns="4500" rIns="0" bIns="0" rtlCol="0">
            <a:spAutoFit/>
          </a:bodyPr>
          <a:lstStyle/>
          <a:p>
            <a:pPr marL="12859">
              <a:spcBef>
                <a:spcPts val="35"/>
              </a:spcBef>
            </a:pPr>
            <a:r>
              <a:rPr lang="en-US" sz="911" spc="-5" dirty="0">
                <a:solidFill>
                  <a:srgbClr val="FFFFFF"/>
                </a:solidFill>
                <a:latin typeface="Helvetica"/>
                <a:cs typeface="Helvetica"/>
              </a:rPr>
              <a:t>6</a:t>
            </a:r>
            <a:endParaRPr sz="91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36242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9F0417-A849-8782-F3CC-A743C23AC2E4}"/>
              </a:ext>
            </a:extLst>
          </p:cNvPr>
          <p:cNvSpPr/>
          <p:nvPr/>
        </p:nvSpPr>
        <p:spPr>
          <a:xfrm>
            <a:off x="3740150" y="5"/>
            <a:ext cx="509066" cy="108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A picture containing sky, tree, outdoor, lake&#10;&#10;Description automatically generated">
            <a:extLst>
              <a:ext uri="{FF2B5EF4-FFF2-40B4-BE49-F238E27FC236}">
                <a16:creationId xmlns:a16="http://schemas.microsoft.com/office/drawing/2014/main" id="{F812D2CF-1489-069B-26A4-154332D73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39268" r="5649" b="41681"/>
          <a:stretch/>
        </p:blipFill>
        <p:spPr>
          <a:xfrm>
            <a:off x="-243682" y="-348499"/>
            <a:ext cx="15301464" cy="38154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28051" y="3788765"/>
            <a:ext cx="5335582" cy="1596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algn="just"/>
            <a:r>
              <a:rPr sz="1620" b="1" spc="-41" dirty="0">
                <a:solidFill>
                  <a:srgbClr val="00436C"/>
                </a:solidFill>
                <a:latin typeface="Helvetica"/>
                <a:cs typeface="Helvetica"/>
              </a:rPr>
              <a:t>Brand </a:t>
            </a:r>
            <a:r>
              <a:rPr sz="1620" b="1" spc="-25" dirty="0">
                <a:solidFill>
                  <a:srgbClr val="00436C"/>
                </a:solidFill>
                <a:latin typeface="Helvetica"/>
                <a:cs typeface="Helvetica"/>
              </a:rPr>
              <a:t>Visibility </a:t>
            </a:r>
            <a:r>
              <a:rPr sz="1620" b="1" spc="-30" dirty="0">
                <a:solidFill>
                  <a:srgbClr val="00436C"/>
                </a:solidFill>
                <a:latin typeface="Helvetica"/>
                <a:cs typeface="Helvetica"/>
              </a:rPr>
              <a:t>- </a:t>
            </a:r>
            <a:r>
              <a:rPr sz="1620" b="1" spc="-46" dirty="0">
                <a:solidFill>
                  <a:srgbClr val="00436C"/>
                </a:solidFill>
                <a:latin typeface="Helvetica"/>
                <a:cs typeface="Helvetica"/>
              </a:rPr>
              <a:t>Increase </a:t>
            </a:r>
            <a:r>
              <a:rPr sz="1620" b="1" spc="-41" dirty="0">
                <a:solidFill>
                  <a:srgbClr val="00436C"/>
                </a:solidFill>
                <a:latin typeface="Helvetica"/>
                <a:cs typeface="Helvetica"/>
              </a:rPr>
              <a:t>Brand</a:t>
            </a:r>
            <a:r>
              <a:rPr sz="1620" b="1" spc="243" dirty="0">
                <a:solidFill>
                  <a:srgbClr val="00436C"/>
                </a:solidFill>
                <a:latin typeface="Helvetica"/>
                <a:cs typeface="Helvetica"/>
              </a:rPr>
              <a:t> </a:t>
            </a:r>
            <a:r>
              <a:rPr sz="1620" b="1" spc="-51" dirty="0">
                <a:solidFill>
                  <a:srgbClr val="00436C"/>
                </a:solidFill>
                <a:latin typeface="Helvetica"/>
                <a:cs typeface="Helvetica"/>
              </a:rPr>
              <a:t>Awareness</a:t>
            </a:r>
            <a:endParaRPr sz="1620" dirty="0">
              <a:latin typeface="Helvetica"/>
              <a:cs typeface="Helvetica"/>
            </a:endParaRPr>
          </a:p>
          <a:p>
            <a:pPr marL="12859" marR="5144" algn="just">
              <a:spcBef>
                <a:spcPts val="243"/>
              </a:spcBef>
            </a:pPr>
            <a:r>
              <a:rPr sz="1418" spc="-5" dirty="0">
                <a:latin typeface="Helvetica"/>
                <a:cs typeface="Helvetica"/>
              </a:rPr>
              <a:t>Sponsorship </a:t>
            </a:r>
            <a:r>
              <a:rPr sz="1418" spc="-15" dirty="0">
                <a:latin typeface="Helvetica"/>
                <a:cs typeface="Helvetica"/>
              </a:rPr>
              <a:t>places </a:t>
            </a:r>
            <a:r>
              <a:rPr sz="1418" dirty="0">
                <a:latin typeface="Helvetica"/>
                <a:cs typeface="Helvetica"/>
              </a:rPr>
              <a:t>brands </a:t>
            </a:r>
            <a:r>
              <a:rPr sz="1418" spc="10" dirty="0">
                <a:latin typeface="Helvetica"/>
                <a:cs typeface="Helvetica"/>
              </a:rPr>
              <a:t>in </a:t>
            </a:r>
            <a:r>
              <a:rPr sz="1418" spc="41" dirty="0">
                <a:latin typeface="Helvetica"/>
                <a:cs typeface="Helvetica"/>
              </a:rPr>
              <a:t>front </a:t>
            </a:r>
            <a:r>
              <a:rPr sz="1418" spc="51" dirty="0">
                <a:latin typeface="Helvetica"/>
                <a:cs typeface="Helvetica"/>
              </a:rPr>
              <a:t>of </a:t>
            </a:r>
            <a:r>
              <a:rPr sz="1418" spc="5" dirty="0">
                <a:latin typeface="Helvetica"/>
                <a:cs typeface="Helvetica"/>
              </a:rPr>
              <a:t>large </a:t>
            </a:r>
            <a:r>
              <a:rPr sz="1418" spc="-10" dirty="0">
                <a:latin typeface="Helvetica"/>
                <a:cs typeface="Helvetica"/>
              </a:rPr>
              <a:t>audiences </a:t>
            </a:r>
            <a:r>
              <a:rPr sz="1418" spc="20" dirty="0">
                <a:latin typeface="Helvetica"/>
                <a:cs typeface="Helvetica"/>
              </a:rPr>
              <a:t>delivering  </a:t>
            </a:r>
            <a:r>
              <a:rPr sz="1418" spc="25" dirty="0">
                <a:latin typeface="Helvetica"/>
                <a:cs typeface="Helvetica"/>
              </a:rPr>
              <a:t>recognition </a:t>
            </a:r>
            <a:r>
              <a:rPr sz="1418" dirty="0">
                <a:latin typeface="Helvetica"/>
                <a:cs typeface="Helvetica"/>
              </a:rPr>
              <a:t>ensuring </a:t>
            </a:r>
            <a:r>
              <a:rPr sz="1418" spc="35" dirty="0">
                <a:latin typeface="Helvetica"/>
                <a:cs typeface="Helvetica"/>
              </a:rPr>
              <a:t>that </a:t>
            </a:r>
            <a:r>
              <a:rPr sz="1418" spc="10" dirty="0">
                <a:latin typeface="Helvetica"/>
                <a:cs typeface="Helvetica"/>
              </a:rPr>
              <a:t>your </a:t>
            </a:r>
            <a:r>
              <a:rPr sz="1418" spc="25" dirty="0">
                <a:latin typeface="Helvetica"/>
                <a:cs typeface="Helvetica"/>
              </a:rPr>
              <a:t>brand </a:t>
            </a:r>
            <a:r>
              <a:rPr sz="1418" spc="-41" dirty="0">
                <a:latin typeface="Helvetica"/>
                <a:cs typeface="Helvetica"/>
              </a:rPr>
              <a:t>is </a:t>
            </a:r>
            <a:r>
              <a:rPr sz="1418" spc="-15" dirty="0">
                <a:latin typeface="Helvetica"/>
                <a:cs typeface="Helvetica"/>
              </a:rPr>
              <a:t>synonymous </a:t>
            </a:r>
            <a:r>
              <a:rPr sz="1418" spc="30" dirty="0">
                <a:latin typeface="Helvetica"/>
                <a:cs typeface="Helvetica"/>
              </a:rPr>
              <a:t>within the  </a:t>
            </a:r>
            <a:r>
              <a:rPr sz="1418" spc="-5" dirty="0">
                <a:latin typeface="Helvetica"/>
                <a:cs typeface="Helvetica"/>
              </a:rPr>
              <a:t>industry.</a:t>
            </a:r>
            <a:r>
              <a:rPr sz="1418" spc="-46" dirty="0">
                <a:latin typeface="Helvetica"/>
                <a:cs typeface="Helvetica"/>
              </a:rPr>
              <a:t> </a:t>
            </a:r>
            <a:r>
              <a:rPr sz="1418" dirty="0">
                <a:latin typeface="Helvetica"/>
                <a:cs typeface="Helvetica"/>
              </a:rPr>
              <a:t>Given</a:t>
            </a:r>
            <a:r>
              <a:rPr sz="1418" spc="-46" dirty="0">
                <a:latin typeface="Helvetica"/>
                <a:cs typeface="Helvetica"/>
              </a:rPr>
              <a:t> </a:t>
            </a:r>
            <a:r>
              <a:rPr sz="1418" spc="30" dirty="0">
                <a:latin typeface="Helvetica"/>
                <a:cs typeface="Helvetica"/>
              </a:rPr>
              <a:t>the</a:t>
            </a:r>
            <a:r>
              <a:rPr sz="1418" spc="-46" dirty="0">
                <a:latin typeface="Helvetica"/>
                <a:cs typeface="Helvetica"/>
              </a:rPr>
              <a:t> </a:t>
            </a:r>
            <a:r>
              <a:rPr sz="1418" spc="-10" dirty="0">
                <a:latin typeface="Helvetica"/>
                <a:cs typeface="Helvetica"/>
              </a:rPr>
              <a:t>impressive</a:t>
            </a:r>
            <a:r>
              <a:rPr sz="1418" spc="-46" dirty="0">
                <a:latin typeface="Helvetica"/>
                <a:cs typeface="Helvetica"/>
              </a:rPr>
              <a:t> </a:t>
            </a:r>
            <a:r>
              <a:rPr sz="1418" spc="30" dirty="0">
                <a:latin typeface="Helvetica"/>
                <a:cs typeface="Helvetica"/>
              </a:rPr>
              <a:t>global</a:t>
            </a:r>
            <a:r>
              <a:rPr sz="1418" spc="-46" dirty="0">
                <a:latin typeface="Helvetica"/>
                <a:cs typeface="Helvetica"/>
              </a:rPr>
              <a:t> </a:t>
            </a:r>
            <a:r>
              <a:rPr sz="1418" spc="25" dirty="0">
                <a:latin typeface="Helvetica"/>
                <a:cs typeface="Helvetica"/>
              </a:rPr>
              <a:t>impact</a:t>
            </a:r>
            <a:r>
              <a:rPr sz="1418" spc="-46" dirty="0">
                <a:latin typeface="Helvetica"/>
                <a:cs typeface="Helvetica"/>
              </a:rPr>
              <a:t> </a:t>
            </a:r>
            <a:r>
              <a:rPr sz="1418" spc="5" dirty="0">
                <a:latin typeface="Helvetica"/>
                <a:cs typeface="Helvetica"/>
              </a:rPr>
              <a:t>and</a:t>
            </a:r>
            <a:r>
              <a:rPr sz="1418" spc="-46" dirty="0">
                <a:latin typeface="Helvetica"/>
                <a:cs typeface="Helvetica"/>
              </a:rPr>
              <a:t> </a:t>
            </a:r>
            <a:r>
              <a:rPr sz="1418" spc="-20" dirty="0">
                <a:latin typeface="Helvetica"/>
                <a:cs typeface="Helvetica"/>
              </a:rPr>
              <a:t>reach</a:t>
            </a:r>
            <a:r>
              <a:rPr sz="1418" spc="-46" dirty="0">
                <a:latin typeface="Helvetica"/>
                <a:cs typeface="Helvetica"/>
              </a:rPr>
              <a:t> </a:t>
            </a:r>
            <a:r>
              <a:rPr sz="1418" spc="51" dirty="0">
                <a:latin typeface="Helvetica"/>
                <a:cs typeface="Helvetica"/>
              </a:rPr>
              <a:t>of</a:t>
            </a:r>
            <a:r>
              <a:rPr sz="1418" spc="-46" dirty="0">
                <a:latin typeface="Helvetica"/>
                <a:cs typeface="Helvetica"/>
              </a:rPr>
              <a:t> </a:t>
            </a:r>
            <a:r>
              <a:rPr sz="1418" spc="-30" dirty="0">
                <a:latin typeface="Helvetica"/>
                <a:cs typeface="Helvetica"/>
              </a:rPr>
              <a:t>MEPOS,  </a:t>
            </a:r>
            <a:r>
              <a:rPr sz="1418" spc="10" dirty="0">
                <a:latin typeface="Helvetica"/>
                <a:cs typeface="Helvetica"/>
              </a:rPr>
              <a:t>your </a:t>
            </a:r>
            <a:r>
              <a:rPr sz="1418" spc="25" dirty="0">
                <a:latin typeface="Helvetica"/>
                <a:cs typeface="Helvetica"/>
              </a:rPr>
              <a:t>brand </a:t>
            </a:r>
            <a:r>
              <a:rPr sz="1418" spc="35" dirty="0">
                <a:latin typeface="Helvetica"/>
                <a:cs typeface="Helvetica"/>
              </a:rPr>
              <a:t>would be </a:t>
            </a:r>
            <a:r>
              <a:rPr sz="1418" spc="20" dirty="0">
                <a:latin typeface="Helvetica"/>
                <a:cs typeface="Helvetica"/>
              </a:rPr>
              <a:t>aligned </a:t>
            </a:r>
            <a:r>
              <a:rPr sz="1418" spc="35" dirty="0">
                <a:latin typeface="Helvetica"/>
                <a:cs typeface="Helvetica"/>
              </a:rPr>
              <a:t>with </a:t>
            </a:r>
            <a:r>
              <a:rPr sz="1418" spc="15" dirty="0">
                <a:latin typeface="Helvetica"/>
                <a:cs typeface="Helvetica"/>
              </a:rPr>
              <a:t>positive </a:t>
            </a:r>
            <a:r>
              <a:rPr sz="1418" spc="-30" dirty="0">
                <a:latin typeface="Helvetica"/>
                <a:cs typeface="Helvetica"/>
              </a:rPr>
              <a:t>press </a:t>
            </a:r>
            <a:r>
              <a:rPr sz="1418" spc="5" dirty="0">
                <a:latin typeface="Helvetica"/>
                <a:cs typeface="Helvetica"/>
              </a:rPr>
              <a:t>and </a:t>
            </a:r>
            <a:r>
              <a:rPr sz="1418" spc="-15" dirty="0">
                <a:latin typeface="Helvetica"/>
                <a:cs typeface="Helvetica"/>
              </a:rPr>
              <a:t>social </a:t>
            </a:r>
            <a:r>
              <a:rPr sz="1418" spc="15" dirty="0">
                <a:latin typeface="Helvetica"/>
                <a:cs typeface="Helvetica"/>
              </a:rPr>
              <a:t>media  </a:t>
            </a:r>
            <a:r>
              <a:rPr sz="1418" spc="5" dirty="0">
                <a:latin typeface="Helvetica"/>
                <a:cs typeface="Helvetica"/>
              </a:rPr>
              <a:t>coverage</a:t>
            </a:r>
            <a:r>
              <a:rPr sz="1418" spc="-71" dirty="0">
                <a:latin typeface="Helvetica"/>
                <a:cs typeface="Helvetica"/>
              </a:rPr>
              <a:t> </a:t>
            </a:r>
            <a:r>
              <a:rPr sz="1418" spc="25" dirty="0">
                <a:latin typeface="Helvetica"/>
                <a:cs typeface="Helvetica"/>
              </a:rPr>
              <a:t>before,</a:t>
            </a:r>
            <a:r>
              <a:rPr sz="1418" spc="-71" dirty="0">
                <a:latin typeface="Helvetica"/>
                <a:cs typeface="Helvetica"/>
              </a:rPr>
              <a:t> </a:t>
            </a:r>
            <a:r>
              <a:rPr sz="1418" spc="25" dirty="0">
                <a:latin typeface="Helvetica"/>
                <a:cs typeface="Helvetica"/>
              </a:rPr>
              <a:t>during,</a:t>
            </a:r>
            <a:r>
              <a:rPr sz="1418" spc="-71" dirty="0">
                <a:latin typeface="Helvetica"/>
                <a:cs typeface="Helvetica"/>
              </a:rPr>
              <a:t> </a:t>
            </a:r>
            <a:r>
              <a:rPr sz="1418" spc="5" dirty="0">
                <a:latin typeface="Helvetica"/>
                <a:cs typeface="Helvetica"/>
              </a:rPr>
              <a:t>and</a:t>
            </a:r>
            <a:r>
              <a:rPr sz="1418" spc="-71" dirty="0">
                <a:latin typeface="Helvetica"/>
                <a:cs typeface="Helvetica"/>
              </a:rPr>
              <a:t> </a:t>
            </a:r>
            <a:r>
              <a:rPr sz="1418" spc="25" dirty="0">
                <a:latin typeface="Helvetica"/>
                <a:cs typeface="Helvetica"/>
              </a:rPr>
              <a:t>after</a:t>
            </a:r>
            <a:r>
              <a:rPr sz="1418" spc="-71" dirty="0">
                <a:latin typeface="Helvetica"/>
                <a:cs typeface="Helvetica"/>
              </a:rPr>
              <a:t> </a:t>
            </a:r>
            <a:r>
              <a:rPr sz="1418" spc="30" dirty="0">
                <a:latin typeface="Helvetica"/>
                <a:cs typeface="Helvetica"/>
              </a:rPr>
              <a:t>the</a:t>
            </a:r>
            <a:r>
              <a:rPr sz="1418" spc="-71" dirty="0">
                <a:latin typeface="Helvetica"/>
                <a:cs typeface="Helvetica"/>
              </a:rPr>
              <a:t> </a:t>
            </a:r>
            <a:r>
              <a:rPr sz="1418" spc="15" dirty="0">
                <a:latin typeface="Helvetica"/>
                <a:cs typeface="Helvetica"/>
              </a:rPr>
              <a:t>event</a:t>
            </a:r>
            <a:r>
              <a:rPr sz="1418" spc="-71" dirty="0">
                <a:latin typeface="Helvetica"/>
                <a:cs typeface="Helvetica"/>
              </a:rPr>
              <a:t> </a:t>
            </a:r>
            <a:r>
              <a:rPr sz="1418" spc="5" dirty="0">
                <a:latin typeface="Helvetica"/>
                <a:cs typeface="Helvetica"/>
              </a:rPr>
              <a:t>and</a:t>
            </a:r>
            <a:r>
              <a:rPr sz="1418" spc="-71" dirty="0">
                <a:latin typeface="Helvetica"/>
                <a:cs typeface="Helvetica"/>
              </a:rPr>
              <a:t> </a:t>
            </a:r>
            <a:r>
              <a:rPr sz="1418" spc="15" dirty="0">
                <a:latin typeface="Helvetica"/>
                <a:cs typeface="Helvetica"/>
              </a:rPr>
              <a:t>deliver</a:t>
            </a:r>
            <a:r>
              <a:rPr sz="1418" spc="-71" dirty="0">
                <a:latin typeface="Helvetica"/>
                <a:cs typeface="Helvetica"/>
              </a:rPr>
              <a:t> </a:t>
            </a:r>
            <a:r>
              <a:rPr sz="1418" spc="10" dirty="0">
                <a:latin typeface="Helvetica"/>
                <a:cs typeface="Helvetica"/>
              </a:rPr>
              <a:t>unrivalled  </a:t>
            </a:r>
            <a:r>
              <a:rPr sz="1418" spc="15" dirty="0">
                <a:latin typeface="Helvetica"/>
                <a:cs typeface="Helvetica"/>
              </a:rPr>
              <a:t>visibility</a:t>
            </a:r>
            <a:r>
              <a:rPr lang="en-US" sz="1418" spc="15" dirty="0">
                <a:latin typeface="Helvetica"/>
                <a:cs typeface="Helvetica"/>
              </a:rPr>
              <a:t>.</a:t>
            </a:r>
            <a:endParaRPr sz="1418" dirty="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8051" y="5748968"/>
            <a:ext cx="5335582" cy="1200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620" b="1" spc="-30" dirty="0">
                <a:solidFill>
                  <a:srgbClr val="00436C"/>
                </a:solidFill>
                <a:latin typeface="Helvetica"/>
                <a:cs typeface="Helvetica"/>
              </a:rPr>
              <a:t>Community</a:t>
            </a:r>
            <a:r>
              <a:rPr sz="1620" b="1" spc="-35" dirty="0">
                <a:solidFill>
                  <a:srgbClr val="00436C"/>
                </a:solidFill>
                <a:latin typeface="Helvetica"/>
                <a:cs typeface="Helvetica"/>
              </a:rPr>
              <a:t> </a:t>
            </a:r>
            <a:r>
              <a:rPr sz="1620" b="1" spc="-5" dirty="0">
                <a:solidFill>
                  <a:srgbClr val="00436C"/>
                </a:solidFill>
                <a:latin typeface="Helvetica"/>
                <a:cs typeface="Helvetica"/>
              </a:rPr>
              <a:t>Goodwill</a:t>
            </a:r>
            <a:endParaRPr sz="1620">
              <a:latin typeface="Helvetica"/>
              <a:cs typeface="Helvetica"/>
            </a:endParaRPr>
          </a:p>
          <a:p>
            <a:pPr marL="12859" marR="5144">
              <a:spcBef>
                <a:spcPts val="243"/>
              </a:spcBef>
            </a:pPr>
            <a:r>
              <a:rPr sz="1418" spc="-10" dirty="0">
                <a:latin typeface="Helvetica"/>
                <a:cs typeface="Helvetica"/>
              </a:rPr>
              <a:t>Its </a:t>
            </a:r>
            <a:r>
              <a:rPr sz="1418" spc="15" dirty="0">
                <a:latin typeface="Helvetica"/>
                <a:cs typeface="Helvetica"/>
              </a:rPr>
              <a:t>proven </a:t>
            </a:r>
            <a:r>
              <a:rPr sz="1418" spc="35" dirty="0">
                <a:latin typeface="Helvetica"/>
                <a:cs typeface="Helvetica"/>
              </a:rPr>
              <a:t>that </a:t>
            </a:r>
            <a:r>
              <a:rPr sz="1418" spc="20" dirty="0">
                <a:latin typeface="Helvetica"/>
                <a:cs typeface="Helvetica"/>
              </a:rPr>
              <a:t>community </a:t>
            </a:r>
            <a:r>
              <a:rPr sz="1418" spc="46" dirty="0">
                <a:latin typeface="Helvetica"/>
                <a:cs typeface="Helvetica"/>
              </a:rPr>
              <a:t>goodwill </a:t>
            </a:r>
            <a:r>
              <a:rPr sz="1418" spc="5" dirty="0">
                <a:latin typeface="Helvetica"/>
                <a:cs typeface="Helvetica"/>
              </a:rPr>
              <a:t>strengthens </a:t>
            </a:r>
            <a:r>
              <a:rPr sz="1418" spc="30" dirty="0">
                <a:latin typeface="Helvetica"/>
                <a:cs typeface="Helvetica"/>
              </a:rPr>
              <a:t>the </a:t>
            </a:r>
            <a:r>
              <a:rPr sz="1418" spc="-30" dirty="0">
                <a:latin typeface="Helvetica"/>
                <a:cs typeface="Helvetica"/>
              </a:rPr>
              <a:t>business  </a:t>
            </a:r>
            <a:r>
              <a:rPr sz="1418" spc="10" dirty="0">
                <a:latin typeface="Helvetica"/>
                <a:cs typeface="Helvetica"/>
              </a:rPr>
              <a:t>image. </a:t>
            </a:r>
            <a:r>
              <a:rPr sz="1418" spc="-30" dirty="0">
                <a:latin typeface="Helvetica"/>
                <a:cs typeface="Helvetica"/>
              </a:rPr>
              <a:t>Enhance </a:t>
            </a:r>
            <a:r>
              <a:rPr sz="1418" spc="30" dirty="0">
                <a:latin typeface="Helvetica"/>
                <a:cs typeface="Helvetica"/>
              </a:rPr>
              <a:t>competitive </a:t>
            </a:r>
            <a:r>
              <a:rPr sz="1418" spc="5" dirty="0">
                <a:latin typeface="Helvetica"/>
                <a:cs typeface="Helvetica"/>
              </a:rPr>
              <a:t>advantage </a:t>
            </a:r>
            <a:r>
              <a:rPr sz="1418" spc="25" dirty="0">
                <a:latin typeface="Helvetica"/>
                <a:cs typeface="Helvetica"/>
              </a:rPr>
              <a:t>by demonstrating </a:t>
            </a:r>
            <a:r>
              <a:rPr sz="1418" spc="-56" dirty="0">
                <a:latin typeface="Helvetica"/>
                <a:cs typeface="Helvetica"/>
              </a:rPr>
              <a:t>a</a:t>
            </a:r>
            <a:r>
              <a:rPr sz="1418" spc="-41" dirty="0">
                <a:latin typeface="Helvetica"/>
                <a:cs typeface="Helvetica"/>
              </a:rPr>
              <a:t> </a:t>
            </a:r>
            <a:r>
              <a:rPr sz="1418" spc="25" dirty="0">
                <a:latin typeface="Helvetica"/>
                <a:cs typeface="Helvetica"/>
              </a:rPr>
              <a:t>high</a:t>
            </a:r>
            <a:endParaRPr sz="1418">
              <a:latin typeface="Helvetica"/>
              <a:cs typeface="Helvetica"/>
            </a:endParaRPr>
          </a:p>
          <a:p>
            <a:pPr marL="12859" marR="5144">
              <a:spcBef>
                <a:spcPts val="284"/>
              </a:spcBef>
            </a:pPr>
            <a:r>
              <a:rPr sz="1418" spc="30" dirty="0">
                <a:latin typeface="Helvetica"/>
                <a:cs typeface="Helvetica"/>
              </a:rPr>
              <a:t>commitment </a:t>
            </a:r>
            <a:r>
              <a:rPr sz="1418" spc="76" dirty="0">
                <a:latin typeface="Helvetica"/>
                <a:cs typeface="Helvetica"/>
              </a:rPr>
              <a:t>to </a:t>
            </a:r>
            <a:r>
              <a:rPr sz="1418" spc="25" dirty="0">
                <a:latin typeface="Helvetica"/>
                <a:cs typeface="Helvetica"/>
              </a:rPr>
              <a:t>Corporate </a:t>
            </a:r>
            <a:r>
              <a:rPr sz="1418" spc="-25" dirty="0">
                <a:latin typeface="Helvetica"/>
                <a:cs typeface="Helvetica"/>
              </a:rPr>
              <a:t>Social </a:t>
            </a:r>
            <a:r>
              <a:rPr sz="1418" dirty="0">
                <a:latin typeface="Helvetica"/>
                <a:cs typeface="Helvetica"/>
              </a:rPr>
              <a:t>Responsibility </a:t>
            </a:r>
            <a:r>
              <a:rPr sz="1418" spc="-101" dirty="0">
                <a:latin typeface="Helvetica"/>
                <a:cs typeface="Helvetica"/>
              </a:rPr>
              <a:t>(CSR) </a:t>
            </a:r>
            <a:r>
              <a:rPr sz="1418" spc="30" dirty="0">
                <a:latin typeface="Helvetica"/>
                <a:cs typeface="Helvetica"/>
              </a:rPr>
              <a:t>through  </a:t>
            </a:r>
            <a:r>
              <a:rPr sz="1418" dirty="0">
                <a:latin typeface="Helvetica"/>
                <a:cs typeface="Helvetica"/>
              </a:rPr>
              <a:t>sponsorship </a:t>
            </a:r>
            <a:r>
              <a:rPr sz="1418" spc="51" dirty="0">
                <a:latin typeface="Helvetica"/>
                <a:cs typeface="Helvetica"/>
              </a:rPr>
              <a:t>of </a:t>
            </a:r>
            <a:r>
              <a:rPr sz="1418" spc="30" dirty="0">
                <a:latin typeface="Helvetica"/>
                <a:cs typeface="Helvetica"/>
              </a:rPr>
              <a:t>the</a:t>
            </a:r>
            <a:r>
              <a:rPr sz="1418" spc="-137" dirty="0">
                <a:latin typeface="Helvetica"/>
                <a:cs typeface="Helvetica"/>
              </a:rPr>
              <a:t> </a:t>
            </a:r>
            <a:r>
              <a:rPr sz="1418" spc="-30" dirty="0">
                <a:latin typeface="Helvetica"/>
                <a:cs typeface="Helvetica"/>
              </a:rPr>
              <a:t>MEPOS.</a:t>
            </a:r>
            <a:endParaRPr sz="1418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28050" y="7287859"/>
            <a:ext cx="5336225" cy="1164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algn="just"/>
            <a:r>
              <a:rPr sz="1620" b="1" spc="-25" dirty="0">
                <a:solidFill>
                  <a:srgbClr val="00436C"/>
                </a:solidFill>
                <a:latin typeface="Helvetica"/>
                <a:cs typeface="Helvetica"/>
              </a:rPr>
              <a:t>Target</a:t>
            </a:r>
            <a:r>
              <a:rPr sz="1620" b="1" spc="-35" dirty="0">
                <a:solidFill>
                  <a:srgbClr val="00436C"/>
                </a:solidFill>
                <a:latin typeface="Helvetica"/>
                <a:cs typeface="Helvetica"/>
              </a:rPr>
              <a:t> </a:t>
            </a:r>
            <a:r>
              <a:rPr sz="1620" b="1" spc="30" dirty="0">
                <a:solidFill>
                  <a:srgbClr val="00436C"/>
                </a:solidFill>
                <a:latin typeface="Helvetica"/>
                <a:cs typeface="Helvetica"/>
              </a:rPr>
              <a:t>Market</a:t>
            </a:r>
            <a:endParaRPr sz="1620">
              <a:latin typeface="Helvetica"/>
              <a:cs typeface="Helvetica"/>
            </a:endParaRPr>
          </a:p>
          <a:p>
            <a:pPr marL="12859" marR="5144" algn="just">
              <a:spcBef>
                <a:spcPts val="243"/>
              </a:spcBef>
            </a:pPr>
            <a:r>
              <a:rPr sz="1418" spc="-15" dirty="0">
                <a:latin typeface="Helvetica"/>
                <a:cs typeface="Helvetica"/>
              </a:rPr>
              <a:t>Target </a:t>
            </a:r>
            <a:r>
              <a:rPr sz="1418" spc="56" dirty="0">
                <a:latin typeface="Helvetica"/>
                <a:cs typeface="Helvetica"/>
              </a:rPr>
              <a:t>both </a:t>
            </a:r>
            <a:r>
              <a:rPr sz="1418" spc="25" dirty="0">
                <a:latin typeface="Helvetica"/>
                <a:cs typeface="Helvetica"/>
              </a:rPr>
              <a:t>public, corporate </a:t>
            </a:r>
            <a:r>
              <a:rPr sz="1418" dirty="0">
                <a:latin typeface="Helvetica"/>
                <a:cs typeface="Helvetica"/>
              </a:rPr>
              <a:t>visitors, </a:t>
            </a:r>
            <a:r>
              <a:rPr sz="1418" spc="-71" dirty="0">
                <a:latin typeface="Helvetica"/>
                <a:cs typeface="Helvetica"/>
              </a:rPr>
              <a:t>VIP’s</a:t>
            </a:r>
            <a:r>
              <a:rPr sz="1418" spc="248" dirty="0">
                <a:latin typeface="Helvetica"/>
                <a:cs typeface="Helvetica"/>
              </a:rPr>
              <a:t> </a:t>
            </a:r>
            <a:r>
              <a:rPr sz="1418" spc="5" dirty="0">
                <a:latin typeface="Helvetica"/>
                <a:cs typeface="Helvetica"/>
              </a:rPr>
              <a:t>and </a:t>
            </a:r>
            <a:r>
              <a:rPr sz="1418" spc="25" dirty="0">
                <a:latin typeface="Helvetica"/>
                <a:cs typeface="Helvetica"/>
              </a:rPr>
              <a:t>government  </a:t>
            </a:r>
            <a:r>
              <a:rPr sz="1418" spc="-5" dirty="0">
                <a:latin typeface="Helvetica"/>
                <a:cs typeface="Helvetica"/>
              </a:rPr>
              <a:t>officials.</a:t>
            </a:r>
            <a:r>
              <a:rPr sz="1418" spc="-192" dirty="0">
                <a:latin typeface="Helvetica"/>
                <a:cs typeface="Helvetica"/>
              </a:rPr>
              <a:t> </a:t>
            </a:r>
            <a:r>
              <a:rPr sz="1418" spc="-30" dirty="0">
                <a:latin typeface="Helvetica"/>
                <a:cs typeface="Helvetica"/>
              </a:rPr>
              <a:t>As</a:t>
            </a:r>
            <a:r>
              <a:rPr sz="1418" spc="-192" dirty="0">
                <a:latin typeface="Helvetica"/>
                <a:cs typeface="Helvetica"/>
              </a:rPr>
              <a:t> </a:t>
            </a:r>
            <a:r>
              <a:rPr sz="1418" spc="-56" dirty="0">
                <a:latin typeface="Helvetica"/>
                <a:cs typeface="Helvetica"/>
              </a:rPr>
              <a:t>a</a:t>
            </a:r>
            <a:r>
              <a:rPr sz="1418" spc="-192" dirty="0">
                <a:latin typeface="Helvetica"/>
                <a:cs typeface="Helvetica"/>
              </a:rPr>
              <a:t> </a:t>
            </a:r>
            <a:r>
              <a:rPr sz="1418" dirty="0">
                <a:latin typeface="Helvetica"/>
                <a:cs typeface="Helvetica"/>
              </a:rPr>
              <a:t>sponsor</a:t>
            </a:r>
            <a:r>
              <a:rPr sz="1418" spc="-192" dirty="0">
                <a:latin typeface="Helvetica"/>
                <a:cs typeface="Helvetica"/>
              </a:rPr>
              <a:t> </a:t>
            </a:r>
            <a:r>
              <a:rPr sz="1418" spc="5" dirty="0">
                <a:latin typeface="Helvetica"/>
                <a:cs typeface="Helvetica"/>
              </a:rPr>
              <a:t>you</a:t>
            </a:r>
            <a:r>
              <a:rPr sz="1418" spc="-192" dirty="0">
                <a:latin typeface="Helvetica"/>
                <a:cs typeface="Helvetica"/>
              </a:rPr>
              <a:t> </a:t>
            </a:r>
            <a:r>
              <a:rPr sz="1418" spc="25" dirty="0">
                <a:latin typeface="Helvetica"/>
                <a:cs typeface="Helvetica"/>
              </a:rPr>
              <a:t>will</a:t>
            </a:r>
            <a:r>
              <a:rPr sz="1418" spc="-192" dirty="0">
                <a:latin typeface="Helvetica"/>
                <a:cs typeface="Helvetica"/>
              </a:rPr>
              <a:t> </a:t>
            </a:r>
            <a:r>
              <a:rPr sz="1418" spc="35" dirty="0">
                <a:latin typeface="Helvetica"/>
                <a:cs typeface="Helvetica"/>
              </a:rPr>
              <a:t>be</a:t>
            </a:r>
            <a:r>
              <a:rPr sz="1418" spc="-192" dirty="0">
                <a:latin typeface="Helvetica"/>
                <a:cs typeface="Helvetica"/>
              </a:rPr>
              <a:t> </a:t>
            </a:r>
            <a:r>
              <a:rPr sz="1418" spc="10" dirty="0">
                <a:latin typeface="Helvetica"/>
                <a:cs typeface="Helvetica"/>
              </a:rPr>
              <a:t>able</a:t>
            </a:r>
            <a:r>
              <a:rPr sz="1418" spc="-192" dirty="0">
                <a:latin typeface="Helvetica"/>
                <a:cs typeface="Helvetica"/>
              </a:rPr>
              <a:t> </a:t>
            </a:r>
            <a:r>
              <a:rPr sz="1418" spc="66" dirty="0">
                <a:latin typeface="Helvetica"/>
                <a:cs typeface="Helvetica"/>
              </a:rPr>
              <a:t>togain</a:t>
            </a:r>
            <a:r>
              <a:rPr sz="1418" spc="-192" dirty="0">
                <a:latin typeface="Helvetica"/>
                <a:cs typeface="Helvetica"/>
              </a:rPr>
              <a:t> </a:t>
            </a:r>
            <a:r>
              <a:rPr sz="1418" spc="-15" dirty="0">
                <a:latin typeface="Helvetica"/>
                <a:cs typeface="Helvetica"/>
              </a:rPr>
              <a:t>exclusive</a:t>
            </a:r>
            <a:r>
              <a:rPr sz="1418" spc="-192" dirty="0">
                <a:latin typeface="Helvetica"/>
                <a:cs typeface="Helvetica"/>
              </a:rPr>
              <a:t> </a:t>
            </a:r>
            <a:r>
              <a:rPr sz="1418" spc="30" dirty="0">
                <a:latin typeface="Helvetica"/>
                <a:cs typeface="Helvetica"/>
              </a:rPr>
              <a:t>opportunities  </a:t>
            </a:r>
            <a:r>
              <a:rPr sz="1418" spc="76" dirty="0">
                <a:latin typeface="Helvetica"/>
                <a:cs typeface="Helvetica"/>
              </a:rPr>
              <a:t>to </a:t>
            </a:r>
            <a:r>
              <a:rPr sz="1418" spc="15" dirty="0">
                <a:latin typeface="Helvetica"/>
                <a:cs typeface="Helvetica"/>
              </a:rPr>
              <a:t>engage one </a:t>
            </a:r>
            <a:r>
              <a:rPr sz="1418" spc="25" dirty="0">
                <a:latin typeface="Helvetica"/>
                <a:cs typeface="Helvetica"/>
              </a:rPr>
              <a:t>on </a:t>
            </a:r>
            <a:r>
              <a:rPr sz="1418" spc="15" dirty="0">
                <a:latin typeface="Helvetica"/>
                <a:cs typeface="Helvetica"/>
              </a:rPr>
              <a:t>one </a:t>
            </a:r>
            <a:r>
              <a:rPr sz="1418" spc="35" dirty="0">
                <a:latin typeface="Helvetica"/>
                <a:cs typeface="Helvetica"/>
              </a:rPr>
              <a:t>with </a:t>
            </a:r>
            <a:r>
              <a:rPr sz="1418" spc="-10" dirty="0">
                <a:latin typeface="Helvetica"/>
                <a:cs typeface="Helvetica"/>
              </a:rPr>
              <a:t>key </a:t>
            </a:r>
            <a:r>
              <a:rPr sz="1418" spc="-5" dirty="0">
                <a:latin typeface="Helvetica"/>
                <a:cs typeface="Helvetica"/>
              </a:rPr>
              <a:t>influencers </a:t>
            </a:r>
            <a:r>
              <a:rPr sz="1418" spc="5" dirty="0">
                <a:latin typeface="Helvetica"/>
                <a:cs typeface="Helvetica"/>
              </a:rPr>
              <a:t>and </a:t>
            </a:r>
            <a:r>
              <a:rPr sz="1418" spc="-5" dirty="0">
                <a:latin typeface="Helvetica"/>
                <a:cs typeface="Helvetica"/>
              </a:rPr>
              <a:t>leaders </a:t>
            </a:r>
            <a:r>
              <a:rPr sz="1418" spc="30" dirty="0">
                <a:latin typeface="Helvetica"/>
                <a:cs typeface="Helvetica"/>
              </a:rPr>
              <a:t>within the  </a:t>
            </a:r>
            <a:r>
              <a:rPr sz="1418" spc="15" dirty="0">
                <a:latin typeface="Helvetica"/>
                <a:cs typeface="Helvetica"/>
              </a:rPr>
              <a:t>market</a:t>
            </a:r>
            <a:r>
              <a:rPr sz="1418" spc="-66" dirty="0">
                <a:latin typeface="Helvetica"/>
                <a:cs typeface="Helvetica"/>
              </a:rPr>
              <a:t> </a:t>
            </a:r>
            <a:r>
              <a:rPr sz="1418" dirty="0">
                <a:latin typeface="Helvetica"/>
                <a:cs typeface="Helvetica"/>
              </a:rPr>
              <a:t>place.</a:t>
            </a:r>
            <a:endParaRPr sz="1418"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9457" y="8794415"/>
            <a:ext cx="5714904" cy="1164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0906"/>
            <a:r>
              <a:rPr sz="1620" b="1" spc="-20" dirty="0">
                <a:solidFill>
                  <a:srgbClr val="00436C"/>
                </a:solidFill>
                <a:latin typeface="Helvetica"/>
                <a:cs typeface="Helvetica"/>
              </a:rPr>
              <a:t>Thought</a:t>
            </a:r>
            <a:r>
              <a:rPr sz="1620" b="1" spc="-30" dirty="0">
                <a:solidFill>
                  <a:srgbClr val="00436C"/>
                </a:solidFill>
                <a:latin typeface="Helvetica"/>
                <a:cs typeface="Helvetica"/>
              </a:rPr>
              <a:t> </a:t>
            </a:r>
            <a:r>
              <a:rPr sz="1620" b="1" spc="-35" dirty="0">
                <a:solidFill>
                  <a:srgbClr val="00436C"/>
                </a:solidFill>
                <a:latin typeface="Helvetica"/>
                <a:cs typeface="Helvetica"/>
              </a:rPr>
              <a:t>Leadership</a:t>
            </a:r>
            <a:endParaRPr sz="1620" dirty="0">
              <a:latin typeface="Helvetica"/>
              <a:cs typeface="Helvetica"/>
            </a:endParaRPr>
          </a:p>
          <a:p>
            <a:pPr marL="390906" marR="5144" indent="-378690" algn="just">
              <a:spcBef>
                <a:spcPts val="243"/>
              </a:spcBef>
            </a:pPr>
            <a:r>
              <a:rPr sz="1418" u="sng" dirty="0">
                <a:latin typeface="Helvetica"/>
                <a:cs typeface="Helvetica"/>
              </a:rPr>
              <a:t> </a:t>
            </a:r>
            <a:r>
              <a:rPr sz="1418" u="sng" spc="46" dirty="0">
                <a:latin typeface="Helvetica"/>
                <a:cs typeface="Helvetica"/>
              </a:rPr>
              <a:t> </a:t>
            </a:r>
            <a:r>
              <a:rPr sz="1418" dirty="0">
                <a:latin typeface="Helvetica"/>
                <a:cs typeface="Helvetica"/>
              </a:rPr>
              <a:t>    </a:t>
            </a:r>
            <a:r>
              <a:rPr sz="1418" spc="177" dirty="0">
                <a:latin typeface="Helvetica"/>
                <a:cs typeface="Helvetica"/>
              </a:rPr>
              <a:t> </a:t>
            </a:r>
            <a:r>
              <a:rPr sz="1418" spc="5" dirty="0">
                <a:latin typeface="Helvetica"/>
                <a:cs typeface="Helvetica"/>
              </a:rPr>
              <a:t>Position </a:t>
            </a:r>
            <a:r>
              <a:rPr sz="1418" dirty="0">
                <a:latin typeface="Helvetica"/>
                <a:cs typeface="Helvetica"/>
              </a:rPr>
              <a:t>yourself </a:t>
            </a:r>
            <a:r>
              <a:rPr sz="1418" spc="-81" dirty="0">
                <a:latin typeface="Helvetica"/>
                <a:cs typeface="Helvetica"/>
              </a:rPr>
              <a:t>as </a:t>
            </a:r>
            <a:r>
              <a:rPr sz="1418" spc="-56" dirty="0">
                <a:latin typeface="Helvetica"/>
                <a:cs typeface="Helvetica"/>
              </a:rPr>
              <a:t>a </a:t>
            </a:r>
            <a:r>
              <a:rPr sz="1418" spc="46" dirty="0">
                <a:latin typeface="Helvetica"/>
                <a:cs typeface="Helvetica"/>
              </a:rPr>
              <a:t>thought </a:t>
            </a:r>
            <a:r>
              <a:rPr sz="1418" spc="10" dirty="0">
                <a:latin typeface="Helvetica"/>
                <a:cs typeface="Helvetica"/>
              </a:rPr>
              <a:t>leader in </a:t>
            </a:r>
            <a:r>
              <a:rPr sz="1418" spc="30" dirty="0">
                <a:latin typeface="Helvetica"/>
                <a:cs typeface="Helvetica"/>
              </a:rPr>
              <a:t>the </a:t>
            </a:r>
            <a:r>
              <a:rPr sz="1418" spc="-5" dirty="0">
                <a:latin typeface="Helvetica"/>
                <a:cs typeface="Helvetica"/>
              </a:rPr>
              <a:t>industry. </a:t>
            </a:r>
            <a:r>
              <a:rPr sz="1418" spc="15" dirty="0">
                <a:latin typeface="Helvetica"/>
                <a:cs typeface="Helvetica"/>
              </a:rPr>
              <a:t>Promote</a:t>
            </a:r>
            <a:r>
              <a:rPr sz="1418" spc="-132" dirty="0">
                <a:latin typeface="Helvetica"/>
                <a:cs typeface="Helvetica"/>
              </a:rPr>
              <a:t> </a:t>
            </a:r>
            <a:r>
              <a:rPr sz="1418" spc="10" dirty="0">
                <a:latin typeface="Helvetica"/>
                <a:cs typeface="Helvetica"/>
              </a:rPr>
              <a:t>your  </a:t>
            </a:r>
            <a:r>
              <a:rPr sz="1418" dirty="0">
                <a:latin typeface="Helvetica"/>
                <a:cs typeface="Helvetica"/>
              </a:rPr>
              <a:t>companies </a:t>
            </a:r>
            <a:r>
              <a:rPr sz="1418" spc="15" dirty="0">
                <a:latin typeface="Helvetica"/>
                <a:cs typeface="Helvetica"/>
              </a:rPr>
              <a:t>market </a:t>
            </a:r>
            <a:r>
              <a:rPr sz="1418" spc="25" dirty="0">
                <a:latin typeface="Helvetica"/>
                <a:cs typeface="Helvetica"/>
              </a:rPr>
              <a:t>position </a:t>
            </a:r>
            <a:r>
              <a:rPr sz="1418" spc="5" dirty="0">
                <a:latin typeface="Helvetica"/>
                <a:cs typeface="Helvetica"/>
              </a:rPr>
              <a:t>and </a:t>
            </a:r>
            <a:r>
              <a:rPr sz="1418" spc="10" dirty="0">
                <a:latin typeface="Helvetica"/>
                <a:cs typeface="Helvetica"/>
              </a:rPr>
              <a:t>expertise </a:t>
            </a:r>
            <a:r>
              <a:rPr sz="1418" spc="76" dirty="0">
                <a:latin typeface="Helvetica"/>
                <a:cs typeface="Helvetica"/>
              </a:rPr>
              <a:t>to </a:t>
            </a:r>
            <a:r>
              <a:rPr sz="1418" spc="30" dirty="0">
                <a:latin typeface="Helvetica"/>
                <a:cs typeface="Helvetica"/>
              </a:rPr>
              <a:t>the </a:t>
            </a:r>
            <a:r>
              <a:rPr sz="1418" spc="20" dirty="0">
                <a:latin typeface="Helvetica"/>
                <a:cs typeface="Helvetica"/>
              </a:rPr>
              <a:t>most </a:t>
            </a:r>
            <a:r>
              <a:rPr sz="1418" spc="15" dirty="0">
                <a:latin typeface="Helvetica"/>
                <a:cs typeface="Helvetica"/>
              </a:rPr>
              <a:t>influential  </a:t>
            </a:r>
            <a:r>
              <a:rPr sz="1418" spc="5" dirty="0">
                <a:latin typeface="Helvetica"/>
                <a:cs typeface="Helvetica"/>
              </a:rPr>
              <a:t>decision</a:t>
            </a:r>
            <a:r>
              <a:rPr sz="1418" spc="-213" dirty="0">
                <a:latin typeface="Helvetica"/>
                <a:cs typeface="Helvetica"/>
              </a:rPr>
              <a:t> </a:t>
            </a:r>
            <a:r>
              <a:rPr sz="1418" spc="-20" dirty="0">
                <a:latin typeface="Helvetica"/>
                <a:cs typeface="Helvetica"/>
              </a:rPr>
              <a:t>makers</a:t>
            </a:r>
            <a:r>
              <a:rPr sz="1418" spc="-213" dirty="0">
                <a:latin typeface="Helvetica"/>
                <a:cs typeface="Helvetica"/>
              </a:rPr>
              <a:t> </a:t>
            </a:r>
            <a:r>
              <a:rPr sz="1418" spc="35" dirty="0">
                <a:latin typeface="Helvetica"/>
                <a:cs typeface="Helvetica"/>
              </a:rPr>
              <a:t>fromtheindustry,</a:t>
            </a:r>
            <a:r>
              <a:rPr sz="1418" spc="-213" dirty="0">
                <a:latin typeface="Helvetica"/>
                <a:cs typeface="Helvetica"/>
              </a:rPr>
              <a:t> </a:t>
            </a:r>
            <a:r>
              <a:rPr sz="1418" spc="10" dirty="0">
                <a:latin typeface="Helvetica"/>
                <a:cs typeface="Helvetica"/>
              </a:rPr>
              <a:t>alongside</a:t>
            </a:r>
            <a:r>
              <a:rPr sz="1418" spc="-213" dirty="0">
                <a:latin typeface="Helvetica"/>
                <a:cs typeface="Helvetica"/>
              </a:rPr>
              <a:t> </a:t>
            </a:r>
            <a:r>
              <a:rPr sz="1418" spc="41" dirty="0">
                <a:latin typeface="Helvetica"/>
                <a:cs typeface="Helvetica"/>
              </a:rPr>
              <a:t>the</a:t>
            </a:r>
            <a:r>
              <a:rPr lang="en-US" sz="1418" spc="41" dirty="0">
                <a:latin typeface="Helvetica"/>
                <a:cs typeface="Helvetica"/>
              </a:rPr>
              <a:t> </a:t>
            </a:r>
            <a:r>
              <a:rPr sz="1418" spc="41" dirty="0">
                <a:latin typeface="Helvetica"/>
                <a:cs typeface="Helvetica"/>
              </a:rPr>
              <a:t>key</a:t>
            </a:r>
            <a:r>
              <a:rPr sz="1418" spc="-213" dirty="0">
                <a:latin typeface="Helvetica"/>
                <a:cs typeface="Helvetica"/>
              </a:rPr>
              <a:t> </a:t>
            </a:r>
            <a:r>
              <a:rPr sz="1418" dirty="0">
                <a:latin typeface="Helvetica"/>
                <a:cs typeface="Helvetica"/>
              </a:rPr>
              <a:t>representatives  </a:t>
            </a:r>
            <a:r>
              <a:rPr sz="1418" spc="30" dirty="0">
                <a:latin typeface="Helvetica"/>
                <a:cs typeface="Helvetica"/>
              </a:rPr>
              <a:t>from the </a:t>
            </a:r>
            <a:r>
              <a:rPr sz="1418" spc="10" dirty="0">
                <a:latin typeface="Helvetica"/>
                <a:cs typeface="Helvetica"/>
              </a:rPr>
              <a:t>governments </a:t>
            </a:r>
            <a:r>
              <a:rPr sz="1418" spc="-41" dirty="0">
                <a:latin typeface="Helvetica"/>
                <a:cs typeface="Helvetica"/>
              </a:rPr>
              <a:t>across </a:t>
            </a:r>
            <a:r>
              <a:rPr sz="1418" spc="30" dirty="0">
                <a:latin typeface="Helvetica"/>
                <a:cs typeface="Helvetica"/>
              </a:rPr>
              <a:t>the</a:t>
            </a:r>
            <a:r>
              <a:rPr sz="1418" spc="-25" dirty="0">
                <a:latin typeface="Helvetica"/>
                <a:cs typeface="Helvetica"/>
              </a:rPr>
              <a:t> </a:t>
            </a:r>
            <a:r>
              <a:rPr sz="1418" spc="35" dirty="0">
                <a:latin typeface="Helvetica"/>
                <a:cs typeface="Helvetica"/>
              </a:rPr>
              <a:t>globe.</a:t>
            </a:r>
            <a:endParaRPr sz="1418" dirty="0">
              <a:latin typeface="Helvetica"/>
              <a:cs typeface="Helvetic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2593975"/>
            <a:ext cx="3541839" cy="631346"/>
          </a:xfrm>
          <a:custGeom>
            <a:avLst/>
            <a:gdLst/>
            <a:ahLst/>
            <a:cxnLst/>
            <a:rect l="l" t="t" r="r" b="b"/>
            <a:pathLst>
              <a:path w="3498215" h="623569">
                <a:moveTo>
                  <a:pt x="0" y="623303"/>
                </a:moveTo>
                <a:lnTo>
                  <a:pt x="3497643" y="623303"/>
                </a:lnTo>
                <a:lnTo>
                  <a:pt x="3497643" y="0"/>
                </a:lnTo>
                <a:lnTo>
                  <a:pt x="0" y="0"/>
                </a:lnTo>
                <a:lnTo>
                  <a:pt x="0" y="623303"/>
                </a:lnTo>
                <a:close/>
              </a:path>
            </a:pathLst>
          </a:custGeom>
          <a:solidFill>
            <a:srgbClr val="41AD49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" name="object 9"/>
          <p:cNvSpPr txBox="1"/>
          <p:nvPr/>
        </p:nvSpPr>
        <p:spPr>
          <a:xfrm>
            <a:off x="709690" y="2715658"/>
            <a:ext cx="2317722" cy="394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2531" b="1" spc="15" dirty="0">
                <a:solidFill>
                  <a:srgbClr val="FFFFFF"/>
                </a:solidFill>
                <a:latin typeface="Helvetica"/>
                <a:cs typeface="Helvetica"/>
              </a:rPr>
              <a:t>WHY</a:t>
            </a:r>
            <a:r>
              <a:rPr sz="2531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2531" b="1" spc="-132" dirty="0">
                <a:solidFill>
                  <a:srgbClr val="FFFFFF"/>
                </a:solidFill>
                <a:latin typeface="Helvetica"/>
                <a:cs typeface="Helvetica"/>
              </a:rPr>
              <a:t>PARTNER</a:t>
            </a:r>
            <a:endParaRPr sz="2531">
              <a:latin typeface="Helvetica"/>
              <a:cs typeface="Helvetic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1750" y="3778219"/>
            <a:ext cx="996524" cy="996524"/>
          </a:xfrm>
          <a:custGeom>
            <a:avLst/>
            <a:gdLst/>
            <a:ahLst/>
            <a:cxnLst/>
            <a:rect l="l" t="t" r="r" b="b"/>
            <a:pathLst>
              <a:path w="984250" h="984250">
                <a:moveTo>
                  <a:pt x="491951" y="0"/>
                </a:moveTo>
                <a:lnTo>
                  <a:pt x="444568" y="2252"/>
                </a:lnTo>
                <a:lnTo>
                  <a:pt x="398458" y="8871"/>
                </a:lnTo>
                <a:lnTo>
                  <a:pt x="353830" y="19651"/>
                </a:lnTo>
                <a:lnTo>
                  <a:pt x="310888" y="34385"/>
                </a:lnTo>
                <a:lnTo>
                  <a:pt x="269840" y="52868"/>
                </a:lnTo>
                <a:lnTo>
                  <a:pt x="230890" y="74893"/>
                </a:lnTo>
                <a:lnTo>
                  <a:pt x="194246" y="100254"/>
                </a:lnTo>
                <a:lnTo>
                  <a:pt x="160122" y="128745"/>
                </a:lnTo>
                <a:lnTo>
                  <a:pt x="128716" y="160160"/>
                </a:lnTo>
                <a:lnTo>
                  <a:pt x="100232" y="194293"/>
                </a:lnTo>
                <a:lnTo>
                  <a:pt x="74876" y="230937"/>
                </a:lnTo>
                <a:lnTo>
                  <a:pt x="52856" y="269886"/>
                </a:lnTo>
                <a:lnTo>
                  <a:pt x="34377" y="310935"/>
                </a:lnTo>
                <a:lnTo>
                  <a:pt x="19645" y="353876"/>
                </a:lnTo>
                <a:lnTo>
                  <a:pt x="8868" y="398505"/>
                </a:lnTo>
                <a:lnTo>
                  <a:pt x="2250" y="444614"/>
                </a:lnTo>
                <a:lnTo>
                  <a:pt x="0" y="491998"/>
                </a:lnTo>
                <a:lnTo>
                  <a:pt x="2253" y="539381"/>
                </a:lnTo>
                <a:lnTo>
                  <a:pt x="8873" y="585490"/>
                </a:lnTo>
                <a:lnTo>
                  <a:pt x="19654" y="630119"/>
                </a:lnTo>
                <a:lnTo>
                  <a:pt x="34390" y="673060"/>
                </a:lnTo>
                <a:lnTo>
                  <a:pt x="52867" y="714098"/>
                </a:lnTo>
                <a:lnTo>
                  <a:pt x="74887" y="753044"/>
                </a:lnTo>
                <a:lnTo>
                  <a:pt x="100247" y="789689"/>
                </a:lnTo>
                <a:lnTo>
                  <a:pt x="128736" y="823823"/>
                </a:lnTo>
                <a:lnTo>
                  <a:pt x="160149" y="855240"/>
                </a:lnTo>
                <a:lnTo>
                  <a:pt x="194279" y="883732"/>
                </a:lnTo>
                <a:lnTo>
                  <a:pt x="230920" y="909095"/>
                </a:lnTo>
                <a:lnTo>
                  <a:pt x="269867" y="931122"/>
                </a:lnTo>
                <a:lnTo>
                  <a:pt x="310912" y="949607"/>
                </a:lnTo>
                <a:lnTo>
                  <a:pt x="353855" y="964344"/>
                </a:lnTo>
                <a:lnTo>
                  <a:pt x="398481" y="975124"/>
                </a:lnTo>
                <a:lnTo>
                  <a:pt x="444585" y="981743"/>
                </a:lnTo>
                <a:lnTo>
                  <a:pt x="491955" y="983995"/>
                </a:lnTo>
                <a:lnTo>
                  <a:pt x="539337" y="981743"/>
                </a:lnTo>
                <a:lnTo>
                  <a:pt x="585449" y="975123"/>
                </a:lnTo>
                <a:lnTo>
                  <a:pt x="630079" y="964342"/>
                </a:lnTo>
                <a:lnTo>
                  <a:pt x="673023" y="949607"/>
                </a:lnTo>
                <a:lnTo>
                  <a:pt x="714073" y="931122"/>
                </a:lnTo>
                <a:lnTo>
                  <a:pt x="753023" y="909095"/>
                </a:lnTo>
                <a:lnTo>
                  <a:pt x="789668" y="883732"/>
                </a:lnTo>
                <a:lnTo>
                  <a:pt x="823802" y="855240"/>
                </a:lnTo>
                <a:lnTo>
                  <a:pt x="855218" y="823823"/>
                </a:lnTo>
                <a:lnTo>
                  <a:pt x="883710" y="789689"/>
                </a:lnTo>
                <a:lnTo>
                  <a:pt x="909073" y="753044"/>
                </a:lnTo>
                <a:lnTo>
                  <a:pt x="931098" y="714093"/>
                </a:lnTo>
                <a:lnTo>
                  <a:pt x="949580" y="673044"/>
                </a:lnTo>
                <a:lnTo>
                  <a:pt x="964314" y="630102"/>
                </a:lnTo>
                <a:lnTo>
                  <a:pt x="975092" y="585475"/>
                </a:lnTo>
                <a:lnTo>
                  <a:pt x="981710" y="539367"/>
                </a:lnTo>
                <a:lnTo>
                  <a:pt x="983961" y="491985"/>
                </a:lnTo>
                <a:lnTo>
                  <a:pt x="981708" y="444601"/>
                </a:lnTo>
                <a:lnTo>
                  <a:pt x="975087" y="398491"/>
                </a:lnTo>
                <a:lnTo>
                  <a:pt x="964305" y="353861"/>
                </a:lnTo>
                <a:lnTo>
                  <a:pt x="949567" y="310918"/>
                </a:lnTo>
                <a:lnTo>
                  <a:pt x="931081" y="269868"/>
                </a:lnTo>
                <a:lnTo>
                  <a:pt x="909051" y="230917"/>
                </a:lnTo>
                <a:lnTo>
                  <a:pt x="883684" y="194271"/>
                </a:lnTo>
                <a:lnTo>
                  <a:pt x="855186" y="160136"/>
                </a:lnTo>
                <a:lnTo>
                  <a:pt x="823763" y="128719"/>
                </a:lnTo>
                <a:lnTo>
                  <a:pt x="789661" y="100254"/>
                </a:lnTo>
                <a:lnTo>
                  <a:pt x="753016" y="74893"/>
                </a:lnTo>
                <a:lnTo>
                  <a:pt x="714065" y="52868"/>
                </a:lnTo>
                <a:lnTo>
                  <a:pt x="673016" y="34385"/>
                </a:lnTo>
                <a:lnTo>
                  <a:pt x="630073" y="19651"/>
                </a:lnTo>
                <a:lnTo>
                  <a:pt x="585444" y="8871"/>
                </a:lnTo>
                <a:lnTo>
                  <a:pt x="539335" y="2252"/>
                </a:lnTo>
                <a:lnTo>
                  <a:pt x="491951" y="0"/>
                </a:lnTo>
                <a:close/>
              </a:path>
            </a:pathLst>
          </a:custGeom>
          <a:solidFill>
            <a:srgbClr val="36B4B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" name="object 11"/>
          <p:cNvSpPr/>
          <p:nvPr/>
        </p:nvSpPr>
        <p:spPr>
          <a:xfrm>
            <a:off x="728855" y="3989204"/>
            <a:ext cx="721998" cy="771502"/>
          </a:xfrm>
          <a:custGeom>
            <a:avLst/>
            <a:gdLst/>
            <a:ahLst/>
            <a:cxnLst/>
            <a:rect l="l" t="t" r="r" b="b"/>
            <a:pathLst>
              <a:path w="713105" h="762000">
                <a:moveTo>
                  <a:pt x="104727" y="238366"/>
                </a:moveTo>
                <a:lnTo>
                  <a:pt x="23421" y="319697"/>
                </a:lnTo>
                <a:lnTo>
                  <a:pt x="5855" y="346138"/>
                </a:lnTo>
                <a:lnTo>
                  <a:pt x="0" y="376226"/>
                </a:lnTo>
                <a:lnTo>
                  <a:pt x="5855" y="406316"/>
                </a:lnTo>
                <a:lnTo>
                  <a:pt x="23421" y="432765"/>
                </a:lnTo>
                <a:lnTo>
                  <a:pt x="57483" y="466813"/>
                </a:lnTo>
                <a:lnTo>
                  <a:pt x="56099" y="468198"/>
                </a:lnTo>
                <a:lnTo>
                  <a:pt x="349773" y="761923"/>
                </a:lnTo>
                <a:lnTo>
                  <a:pt x="398818" y="749717"/>
                </a:lnTo>
                <a:lnTo>
                  <a:pt x="445770" y="732722"/>
                </a:lnTo>
                <a:lnTo>
                  <a:pt x="490352" y="711215"/>
                </a:lnTo>
                <a:lnTo>
                  <a:pt x="532286" y="685476"/>
                </a:lnTo>
                <a:lnTo>
                  <a:pt x="571295" y="655780"/>
                </a:lnTo>
                <a:lnTo>
                  <a:pt x="607100" y="622406"/>
                </a:lnTo>
                <a:lnTo>
                  <a:pt x="639425" y="585632"/>
                </a:lnTo>
                <a:lnTo>
                  <a:pt x="667991" y="545734"/>
                </a:lnTo>
                <a:lnTo>
                  <a:pt x="692522" y="502992"/>
                </a:lnTo>
                <a:lnTo>
                  <a:pt x="712739" y="457682"/>
                </a:lnTo>
                <a:lnTo>
                  <a:pt x="494161" y="239128"/>
                </a:lnTo>
                <a:lnTo>
                  <a:pt x="105451" y="239128"/>
                </a:lnTo>
                <a:lnTo>
                  <a:pt x="104727" y="238366"/>
                </a:lnTo>
                <a:close/>
              </a:path>
              <a:path w="713105" h="762000">
                <a:moveTo>
                  <a:pt x="213982" y="0"/>
                </a:moveTo>
                <a:lnTo>
                  <a:pt x="183994" y="23698"/>
                </a:lnTo>
                <a:lnTo>
                  <a:pt x="183046" y="30889"/>
                </a:lnTo>
                <a:lnTo>
                  <a:pt x="184944" y="38284"/>
                </a:lnTo>
                <a:lnTo>
                  <a:pt x="189639" y="45008"/>
                </a:lnTo>
                <a:lnTo>
                  <a:pt x="187965" y="83551"/>
                </a:lnTo>
                <a:lnTo>
                  <a:pt x="180755" y="121189"/>
                </a:lnTo>
                <a:lnTo>
                  <a:pt x="167868" y="157237"/>
                </a:lnTo>
                <a:lnTo>
                  <a:pt x="149164" y="191007"/>
                </a:lnTo>
                <a:lnTo>
                  <a:pt x="117426" y="228630"/>
                </a:lnTo>
                <a:lnTo>
                  <a:pt x="105451" y="239128"/>
                </a:lnTo>
                <a:lnTo>
                  <a:pt x="494161" y="239128"/>
                </a:lnTo>
                <a:lnTo>
                  <a:pt x="374589" y="119570"/>
                </a:lnTo>
                <a:lnTo>
                  <a:pt x="373065" y="119570"/>
                </a:lnTo>
                <a:lnTo>
                  <a:pt x="367654" y="115447"/>
                </a:lnTo>
                <a:lnTo>
                  <a:pt x="361566" y="112344"/>
                </a:lnTo>
                <a:lnTo>
                  <a:pt x="333836" y="112333"/>
                </a:lnTo>
                <a:lnTo>
                  <a:pt x="228095" y="6603"/>
                </a:lnTo>
                <a:lnTo>
                  <a:pt x="221389" y="1913"/>
                </a:lnTo>
                <a:lnTo>
                  <a:pt x="213982" y="0"/>
                </a:lnTo>
                <a:close/>
              </a:path>
              <a:path w="713105" h="762000">
                <a:moveTo>
                  <a:pt x="373827" y="118808"/>
                </a:moveTo>
                <a:lnTo>
                  <a:pt x="373065" y="119570"/>
                </a:lnTo>
                <a:lnTo>
                  <a:pt x="374589" y="119570"/>
                </a:lnTo>
                <a:lnTo>
                  <a:pt x="373827" y="118808"/>
                </a:lnTo>
                <a:close/>
              </a:path>
              <a:path w="713105" h="762000">
                <a:moveTo>
                  <a:pt x="347729" y="109677"/>
                </a:moveTo>
                <a:lnTo>
                  <a:pt x="342788" y="109677"/>
                </a:lnTo>
                <a:lnTo>
                  <a:pt x="338140" y="110655"/>
                </a:lnTo>
                <a:lnTo>
                  <a:pt x="333848" y="112344"/>
                </a:lnTo>
                <a:lnTo>
                  <a:pt x="361566" y="112344"/>
                </a:lnTo>
                <a:lnTo>
                  <a:pt x="354861" y="110363"/>
                </a:lnTo>
                <a:lnTo>
                  <a:pt x="347729" y="109677"/>
                </a:lnTo>
                <a:close/>
              </a:path>
            </a:pathLst>
          </a:custGeom>
          <a:solidFill>
            <a:srgbClr val="09A3A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" name="object 12"/>
          <p:cNvSpPr/>
          <p:nvPr/>
        </p:nvSpPr>
        <p:spPr>
          <a:xfrm>
            <a:off x="881259" y="4391001"/>
            <a:ext cx="184518" cy="163944"/>
          </a:xfrm>
          <a:custGeom>
            <a:avLst/>
            <a:gdLst/>
            <a:ahLst/>
            <a:cxnLst/>
            <a:rect l="l" t="t" r="r" b="b"/>
            <a:pathLst>
              <a:path w="182244" h="161925">
                <a:moveTo>
                  <a:pt x="46799" y="0"/>
                </a:moveTo>
                <a:lnTo>
                  <a:pt x="3317" y="51914"/>
                </a:lnTo>
                <a:lnTo>
                  <a:pt x="0" y="66809"/>
                </a:lnTo>
                <a:lnTo>
                  <a:pt x="2746" y="73965"/>
                </a:lnTo>
                <a:lnTo>
                  <a:pt x="8207" y="79714"/>
                </a:lnTo>
                <a:lnTo>
                  <a:pt x="120094" y="158061"/>
                </a:lnTo>
                <a:lnTo>
                  <a:pt x="127382" y="161244"/>
                </a:lnTo>
                <a:lnTo>
                  <a:pt x="135051" y="161383"/>
                </a:lnTo>
                <a:lnTo>
                  <a:pt x="142211" y="158648"/>
                </a:lnTo>
                <a:lnTo>
                  <a:pt x="147970" y="153209"/>
                </a:lnTo>
                <a:lnTo>
                  <a:pt x="178552" y="109496"/>
                </a:lnTo>
                <a:lnTo>
                  <a:pt x="181725" y="102235"/>
                </a:lnTo>
                <a:lnTo>
                  <a:pt x="181860" y="94576"/>
                </a:lnTo>
                <a:lnTo>
                  <a:pt x="179109" y="87418"/>
                </a:lnTo>
                <a:lnTo>
                  <a:pt x="173624" y="81657"/>
                </a:lnTo>
                <a:lnTo>
                  <a:pt x="61737" y="3311"/>
                </a:lnTo>
                <a:lnTo>
                  <a:pt x="54462" y="137"/>
                </a:lnTo>
                <a:lnTo>
                  <a:pt x="46799" y="0"/>
                </a:lnTo>
                <a:close/>
              </a:path>
            </a:pathLst>
          </a:custGeom>
          <a:solidFill>
            <a:srgbClr val="0E303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3" name="object 13"/>
          <p:cNvSpPr/>
          <p:nvPr/>
        </p:nvSpPr>
        <p:spPr>
          <a:xfrm>
            <a:off x="1042726" y="4100264"/>
            <a:ext cx="76507" cy="76507"/>
          </a:xfrm>
          <a:custGeom>
            <a:avLst/>
            <a:gdLst/>
            <a:ahLst/>
            <a:cxnLst/>
            <a:rect l="l" t="t" r="r" b="b"/>
            <a:pathLst>
              <a:path w="75565" h="75564">
                <a:moveTo>
                  <a:pt x="37706" y="0"/>
                </a:moveTo>
                <a:lnTo>
                  <a:pt x="23027" y="2962"/>
                </a:lnTo>
                <a:lnTo>
                  <a:pt x="11042" y="11042"/>
                </a:lnTo>
                <a:lnTo>
                  <a:pt x="2962" y="23027"/>
                </a:lnTo>
                <a:lnTo>
                  <a:pt x="0" y="37706"/>
                </a:lnTo>
                <a:lnTo>
                  <a:pt x="2956" y="52376"/>
                </a:lnTo>
                <a:lnTo>
                  <a:pt x="11023" y="64344"/>
                </a:lnTo>
                <a:lnTo>
                  <a:pt x="22995" y="72407"/>
                </a:lnTo>
                <a:lnTo>
                  <a:pt x="37668" y="75361"/>
                </a:lnTo>
                <a:lnTo>
                  <a:pt x="52404" y="72401"/>
                </a:lnTo>
                <a:lnTo>
                  <a:pt x="64384" y="64325"/>
                </a:lnTo>
                <a:lnTo>
                  <a:pt x="72461" y="52344"/>
                </a:lnTo>
                <a:lnTo>
                  <a:pt x="75412" y="37668"/>
                </a:lnTo>
                <a:lnTo>
                  <a:pt x="72428" y="23011"/>
                </a:lnTo>
                <a:lnTo>
                  <a:pt x="64341" y="11037"/>
                </a:lnTo>
                <a:lnTo>
                  <a:pt x="52363" y="2962"/>
                </a:lnTo>
                <a:lnTo>
                  <a:pt x="37706" y="0"/>
                </a:lnTo>
                <a:close/>
              </a:path>
            </a:pathLst>
          </a:custGeom>
          <a:solidFill>
            <a:srgbClr val="2F516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4" name="object 14"/>
          <p:cNvSpPr/>
          <p:nvPr/>
        </p:nvSpPr>
        <p:spPr>
          <a:xfrm>
            <a:off x="831749" y="4023427"/>
            <a:ext cx="262310" cy="323388"/>
          </a:xfrm>
          <a:custGeom>
            <a:avLst/>
            <a:gdLst/>
            <a:ahLst/>
            <a:cxnLst/>
            <a:rect l="l" t="t" r="r" b="b"/>
            <a:pathLst>
              <a:path w="259080" h="319404">
                <a:moveTo>
                  <a:pt x="87515" y="0"/>
                </a:moveTo>
                <a:lnTo>
                  <a:pt x="87192" y="41447"/>
                </a:lnTo>
                <a:lnTo>
                  <a:pt x="80530" y="82032"/>
                </a:lnTo>
                <a:lnTo>
                  <a:pt x="67363" y="120907"/>
                </a:lnTo>
                <a:lnTo>
                  <a:pt x="47523" y="157225"/>
                </a:lnTo>
                <a:lnTo>
                  <a:pt x="13076" y="197388"/>
                </a:lnTo>
                <a:lnTo>
                  <a:pt x="0" y="208419"/>
                </a:lnTo>
                <a:lnTo>
                  <a:pt x="110871" y="319265"/>
                </a:lnTo>
                <a:lnTo>
                  <a:pt x="258826" y="171335"/>
                </a:lnTo>
                <a:lnTo>
                  <a:pt x="875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" name="object 15"/>
          <p:cNvSpPr/>
          <p:nvPr/>
        </p:nvSpPr>
        <p:spPr>
          <a:xfrm>
            <a:off x="728861" y="4230553"/>
            <a:ext cx="260382" cy="260382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104708" y="0"/>
                </a:moveTo>
                <a:lnTo>
                  <a:pt x="23402" y="81305"/>
                </a:lnTo>
                <a:lnTo>
                  <a:pt x="5850" y="107763"/>
                </a:lnTo>
                <a:lnTo>
                  <a:pt x="0" y="137861"/>
                </a:lnTo>
                <a:lnTo>
                  <a:pt x="5850" y="167955"/>
                </a:lnTo>
                <a:lnTo>
                  <a:pt x="23402" y="194398"/>
                </a:lnTo>
                <a:lnTo>
                  <a:pt x="62277" y="233273"/>
                </a:lnTo>
                <a:lnTo>
                  <a:pt x="88742" y="250847"/>
                </a:lnTo>
                <a:lnTo>
                  <a:pt x="118835" y="256705"/>
                </a:lnTo>
                <a:lnTo>
                  <a:pt x="148925" y="250847"/>
                </a:lnTo>
                <a:lnTo>
                  <a:pt x="175383" y="233273"/>
                </a:lnTo>
                <a:lnTo>
                  <a:pt x="256676" y="151968"/>
                </a:lnTo>
                <a:lnTo>
                  <a:pt x="104708" y="0"/>
                </a:lnTo>
                <a:close/>
              </a:path>
            </a:pathLst>
          </a:custGeom>
          <a:solidFill>
            <a:srgbClr val="2F516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" name="object 16"/>
          <p:cNvSpPr/>
          <p:nvPr/>
        </p:nvSpPr>
        <p:spPr>
          <a:xfrm>
            <a:off x="914188" y="3989192"/>
            <a:ext cx="316316" cy="316316"/>
          </a:xfrm>
          <a:custGeom>
            <a:avLst/>
            <a:gdLst/>
            <a:ahLst/>
            <a:cxnLst/>
            <a:rect l="l" t="t" r="r" b="b"/>
            <a:pathLst>
              <a:path w="312419" h="312420">
                <a:moveTo>
                  <a:pt x="30937" y="0"/>
                </a:moveTo>
                <a:lnTo>
                  <a:pt x="933" y="23705"/>
                </a:lnTo>
                <a:lnTo>
                  <a:pt x="0" y="30921"/>
                </a:lnTo>
                <a:lnTo>
                  <a:pt x="1914" y="38332"/>
                </a:lnTo>
                <a:lnTo>
                  <a:pt x="6616" y="45040"/>
                </a:lnTo>
                <a:lnTo>
                  <a:pt x="267004" y="305428"/>
                </a:lnTo>
                <a:lnTo>
                  <a:pt x="273706" y="310131"/>
                </a:lnTo>
                <a:lnTo>
                  <a:pt x="281104" y="312045"/>
                </a:lnTo>
                <a:lnTo>
                  <a:pt x="288318" y="311111"/>
                </a:lnTo>
                <a:lnTo>
                  <a:pt x="294462" y="307270"/>
                </a:lnTo>
                <a:lnTo>
                  <a:pt x="307263" y="294468"/>
                </a:lnTo>
                <a:lnTo>
                  <a:pt x="311094" y="288318"/>
                </a:lnTo>
                <a:lnTo>
                  <a:pt x="312026" y="281101"/>
                </a:lnTo>
                <a:lnTo>
                  <a:pt x="310110" y="273694"/>
                </a:lnTo>
                <a:lnTo>
                  <a:pt x="305396" y="266973"/>
                </a:lnTo>
                <a:lnTo>
                  <a:pt x="45046" y="6610"/>
                </a:lnTo>
                <a:lnTo>
                  <a:pt x="38339" y="1913"/>
                </a:lnTo>
                <a:lnTo>
                  <a:pt x="30937" y="0"/>
                </a:lnTo>
                <a:close/>
              </a:path>
            </a:pathLst>
          </a:custGeom>
          <a:solidFill>
            <a:srgbClr val="FEC01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7" name="object 17"/>
          <p:cNvSpPr/>
          <p:nvPr/>
        </p:nvSpPr>
        <p:spPr>
          <a:xfrm>
            <a:off x="907481" y="4160375"/>
            <a:ext cx="288028" cy="226949"/>
          </a:xfrm>
          <a:custGeom>
            <a:avLst/>
            <a:gdLst/>
            <a:ahLst/>
            <a:cxnLst/>
            <a:rect l="l" t="t" r="r" b="b"/>
            <a:pathLst>
              <a:path w="284480" h="224154">
                <a:moveTo>
                  <a:pt x="147955" y="0"/>
                </a:moveTo>
                <a:lnTo>
                  <a:pt x="0" y="147942"/>
                </a:lnTo>
                <a:lnTo>
                  <a:pt x="76060" y="224002"/>
                </a:lnTo>
                <a:lnTo>
                  <a:pt x="87057" y="210922"/>
                </a:lnTo>
                <a:lnTo>
                  <a:pt x="99258" y="198588"/>
                </a:lnTo>
                <a:lnTo>
                  <a:pt x="163542" y="156630"/>
                </a:lnTo>
                <a:lnTo>
                  <a:pt x="202411" y="143476"/>
                </a:lnTo>
                <a:lnTo>
                  <a:pt x="242991" y="136816"/>
                </a:lnTo>
                <a:lnTo>
                  <a:pt x="284441" y="136486"/>
                </a:lnTo>
                <a:lnTo>
                  <a:pt x="147955" y="0"/>
                </a:lnTo>
                <a:close/>
              </a:path>
            </a:pathLst>
          </a:custGeom>
          <a:solidFill>
            <a:srgbClr val="A8DBE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8" name="object 18"/>
          <p:cNvSpPr/>
          <p:nvPr/>
        </p:nvSpPr>
        <p:spPr>
          <a:xfrm>
            <a:off x="771419" y="4306665"/>
            <a:ext cx="217305" cy="183875"/>
          </a:xfrm>
          <a:custGeom>
            <a:avLst/>
            <a:gdLst/>
            <a:ahLst/>
            <a:cxnLst/>
            <a:rect l="l" t="t" r="r" b="b"/>
            <a:pathLst>
              <a:path w="214630" h="181610">
                <a:moveTo>
                  <a:pt x="137845" y="0"/>
                </a:moveTo>
                <a:lnTo>
                  <a:pt x="0" y="137845"/>
                </a:lnTo>
                <a:lnTo>
                  <a:pt x="20269" y="158115"/>
                </a:lnTo>
                <a:lnTo>
                  <a:pt x="46710" y="175674"/>
                </a:lnTo>
                <a:lnTo>
                  <a:pt x="76803" y="181527"/>
                </a:lnTo>
                <a:lnTo>
                  <a:pt x="106905" y="175674"/>
                </a:lnTo>
                <a:lnTo>
                  <a:pt x="133375" y="158115"/>
                </a:lnTo>
                <a:lnTo>
                  <a:pt x="214629" y="76822"/>
                </a:lnTo>
                <a:lnTo>
                  <a:pt x="137845" y="0"/>
                </a:lnTo>
                <a:close/>
              </a:path>
            </a:pathLst>
          </a:custGeom>
          <a:solidFill>
            <a:srgbClr val="0E303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9" name="object 19"/>
          <p:cNvSpPr/>
          <p:nvPr/>
        </p:nvSpPr>
        <p:spPr>
          <a:xfrm>
            <a:off x="1051827" y="4126858"/>
            <a:ext cx="178731" cy="178731"/>
          </a:xfrm>
          <a:custGeom>
            <a:avLst/>
            <a:gdLst/>
            <a:ahLst/>
            <a:cxnLst/>
            <a:rect l="l" t="t" r="r" b="b"/>
            <a:pathLst>
              <a:path w="176530" h="176529">
                <a:moveTo>
                  <a:pt x="38455" y="0"/>
                </a:moveTo>
                <a:lnTo>
                  <a:pt x="0" y="38442"/>
                </a:lnTo>
                <a:lnTo>
                  <a:pt x="131076" y="169430"/>
                </a:lnTo>
                <a:lnTo>
                  <a:pt x="137779" y="174149"/>
                </a:lnTo>
                <a:lnTo>
                  <a:pt x="145172" y="176066"/>
                </a:lnTo>
                <a:lnTo>
                  <a:pt x="152381" y="175134"/>
                </a:lnTo>
                <a:lnTo>
                  <a:pt x="158534" y="171310"/>
                </a:lnTo>
                <a:lnTo>
                  <a:pt x="171348" y="158508"/>
                </a:lnTo>
                <a:lnTo>
                  <a:pt x="175160" y="152365"/>
                </a:lnTo>
                <a:lnTo>
                  <a:pt x="176080" y="145141"/>
                </a:lnTo>
                <a:lnTo>
                  <a:pt x="174164" y="137727"/>
                </a:lnTo>
                <a:lnTo>
                  <a:pt x="169468" y="131013"/>
                </a:lnTo>
                <a:lnTo>
                  <a:pt x="38455" y="0"/>
                </a:lnTo>
                <a:close/>
              </a:path>
            </a:pathLst>
          </a:custGeom>
          <a:solidFill>
            <a:srgbClr val="F99B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" name="object 20"/>
          <p:cNvSpPr/>
          <p:nvPr/>
        </p:nvSpPr>
        <p:spPr>
          <a:xfrm>
            <a:off x="915289" y="4455715"/>
            <a:ext cx="115081" cy="88080"/>
          </a:xfrm>
          <a:custGeom>
            <a:avLst/>
            <a:gdLst/>
            <a:ahLst/>
            <a:cxnLst/>
            <a:rect l="l" t="t" r="r" b="b"/>
            <a:pathLst>
              <a:path w="113665" h="86995">
                <a:moveTo>
                  <a:pt x="16103" y="0"/>
                </a:moveTo>
                <a:lnTo>
                  <a:pt x="8089" y="1447"/>
                </a:lnTo>
                <a:lnTo>
                  <a:pt x="4013" y="7340"/>
                </a:lnTo>
                <a:lnTo>
                  <a:pt x="0" y="13207"/>
                </a:lnTo>
                <a:lnTo>
                  <a:pt x="1485" y="21196"/>
                </a:lnTo>
                <a:lnTo>
                  <a:pt x="97053" y="86956"/>
                </a:lnTo>
                <a:lnTo>
                  <a:pt x="105105" y="85483"/>
                </a:lnTo>
                <a:lnTo>
                  <a:pt x="113157" y="73748"/>
                </a:lnTo>
                <a:lnTo>
                  <a:pt x="111671" y="65697"/>
                </a:lnTo>
                <a:lnTo>
                  <a:pt x="16103" y="0"/>
                </a:lnTo>
                <a:close/>
              </a:path>
            </a:pathLst>
          </a:custGeom>
          <a:solidFill>
            <a:srgbClr val="2F516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" name="object 21"/>
          <p:cNvSpPr/>
          <p:nvPr/>
        </p:nvSpPr>
        <p:spPr>
          <a:xfrm>
            <a:off x="1125950" y="3974148"/>
            <a:ext cx="120869" cy="120226"/>
          </a:xfrm>
          <a:custGeom>
            <a:avLst/>
            <a:gdLst/>
            <a:ahLst/>
            <a:cxnLst/>
            <a:rect l="l" t="t" r="r" b="b"/>
            <a:pathLst>
              <a:path w="119380" h="118745">
                <a:moveTo>
                  <a:pt x="115773" y="0"/>
                </a:moveTo>
                <a:lnTo>
                  <a:pt x="113144" y="0"/>
                </a:lnTo>
                <a:lnTo>
                  <a:pt x="111480" y="1625"/>
                </a:lnTo>
                <a:lnTo>
                  <a:pt x="0" y="113093"/>
                </a:lnTo>
                <a:lnTo>
                  <a:pt x="0" y="115773"/>
                </a:lnTo>
                <a:lnTo>
                  <a:pt x="1676" y="117386"/>
                </a:lnTo>
                <a:lnTo>
                  <a:pt x="2501" y="118236"/>
                </a:lnTo>
                <a:lnTo>
                  <a:pt x="3581" y="118643"/>
                </a:lnTo>
                <a:lnTo>
                  <a:pt x="5740" y="118643"/>
                </a:lnTo>
                <a:lnTo>
                  <a:pt x="6819" y="118236"/>
                </a:lnTo>
                <a:lnTo>
                  <a:pt x="7645" y="117386"/>
                </a:lnTo>
                <a:lnTo>
                  <a:pt x="119113" y="5930"/>
                </a:lnTo>
                <a:lnTo>
                  <a:pt x="119113" y="3263"/>
                </a:lnTo>
                <a:lnTo>
                  <a:pt x="1157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" name="object 22"/>
          <p:cNvSpPr/>
          <p:nvPr/>
        </p:nvSpPr>
        <p:spPr>
          <a:xfrm>
            <a:off x="1099845" y="3914481"/>
            <a:ext cx="60434" cy="158158"/>
          </a:xfrm>
          <a:custGeom>
            <a:avLst/>
            <a:gdLst/>
            <a:ahLst/>
            <a:cxnLst/>
            <a:rect l="l" t="t" r="r" b="b"/>
            <a:pathLst>
              <a:path w="59690" h="156210">
                <a:moveTo>
                  <a:pt x="54089" y="0"/>
                </a:moveTo>
                <a:lnTo>
                  <a:pt x="51650" y="1181"/>
                </a:lnTo>
                <a:lnTo>
                  <a:pt x="50888" y="3365"/>
                </a:lnTo>
                <a:lnTo>
                  <a:pt x="0" y="152565"/>
                </a:lnTo>
                <a:lnTo>
                  <a:pt x="1168" y="154965"/>
                </a:lnTo>
                <a:lnTo>
                  <a:pt x="3848" y="155867"/>
                </a:lnTo>
                <a:lnTo>
                  <a:pt x="4749" y="155930"/>
                </a:lnTo>
                <a:lnTo>
                  <a:pt x="6515" y="155930"/>
                </a:lnTo>
                <a:lnTo>
                  <a:pt x="8153" y="154825"/>
                </a:lnTo>
                <a:lnTo>
                  <a:pt x="8737" y="153060"/>
                </a:lnTo>
                <a:lnTo>
                  <a:pt x="59639" y="3886"/>
                </a:lnTo>
                <a:lnTo>
                  <a:pt x="58445" y="1485"/>
                </a:lnTo>
                <a:lnTo>
                  <a:pt x="5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" name="object 23"/>
          <p:cNvSpPr/>
          <p:nvPr/>
        </p:nvSpPr>
        <p:spPr>
          <a:xfrm>
            <a:off x="1147757" y="4060456"/>
            <a:ext cx="158801" cy="60434"/>
          </a:xfrm>
          <a:custGeom>
            <a:avLst/>
            <a:gdLst/>
            <a:ahLst/>
            <a:cxnLst/>
            <a:rect l="l" t="t" r="r" b="b"/>
            <a:pathLst>
              <a:path w="156844" h="59689">
                <a:moveTo>
                  <a:pt x="152552" y="0"/>
                </a:moveTo>
                <a:lnTo>
                  <a:pt x="3390" y="50914"/>
                </a:lnTo>
                <a:lnTo>
                  <a:pt x="1168" y="51625"/>
                </a:lnTo>
                <a:lnTo>
                  <a:pt x="0" y="54025"/>
                </a:lnTo>
                <a:lnTo>
                  <a:pt x="800" y="56248"/>
                </a:lnTo>
                <a:lnTo>
                  <a:pt x="1346" y="57988"/>
                </a:lnTo>
                <a:lnTo>
                  <a:pt x="3022" y="59093"/>
                </a:lnTo>
                <a:lnTo>
                  <a:pt x="4749" y="59093"/>
                </a:lnTo>
                <a:lnTo>
                  <a:pt x="5651" y="59029"/>
                </a:lnTo>
                <a:lnTo>
                  <a:pt x="155308" y="7988"/>
                </a:lnTo>
                <a:lnTo>
                  <a:pt x="156476" y="5588"/>
                </a:lnTo>
                <a:lnTo>
                  <a:pt x="155765" y="3416"/>
                </a:lnTo>
                <a:lnTo>
                  <a:pt x="154990" y="1193"/>
                </a:lnTo>
                <a:lnTo>
                  <a:pt x="1525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" name="object 24"/>
          <p:cNvSpPr/>
          <p:nvPr/>
        </p:nvSpPr>
        <p:spPr>
          <a:xfrm>
            <a:off x="491712" y="5795067"/>
            <a:ext cx="996524" cy="996524"/>
          </a:xfrm>
          <a:custGeom>
            <a:avLst/>
            <a:gdLst/>
            <a:ahLst/>
            <a:cxnLst/>
            <a:rect l="l" t="t" r="r" b="b"/>
            <a:pathLst>
              <a:path w="984250" h="984250">
                <a:moveTo>
                  <a:pt x="492310" y="983983"/>
                </a:moveTo>
                <a:lnTo>
                  <a:pt x="491705" y="983983"/>
                </a:lnTo>
                <a:lnTo>
                  <a:pt x="443018" y="981514"/>
                </a:lnTo>
                <a:lnTo>
                  <a:pt x="397019" y="974764"/>
                </a:lnTo>
                <a:lnTo>
                  <a:pt x="352509" y="963872"/>
                </a:lnTo>
                <a:lnTo>
                  <a:pt x="309696" y="949047"/>
                </a:lnTo>
                <a:lnTo>
                  <a:pt x="268782" y="930495"/>
                </a:lnTo>
                <a:lnTo>
                  <a:pt x="229972" y="908424"/>
                </a:lnTo>
                <a:lnTo>
                  <a:pt x="193614" y="883161"/>
                </a:lnTo>
                <a:lnTo>
                  <a:pt x="159620" y="854693"/>
                </a:lnTo>
                <a:lnTo>
                  <a:pt x="128333" y="823321"/>
                </a:lnTo>
                <a:lnTo>
                  <a:pt x="99956" y="789248"/>
                </a:lnTo>
                <a:lnTo>
                  <a:pt x="74691" y="752674"/>
                </a:lnTo>
                <a:lnTo>
                  <a:pt x="52744" y="713803"/>
                </a:lnTo>
                <a:lnTo>
                  <a:pt x="34320" y="672835"/>
                </a:lnTo>
                <a:lnTo>
                  <a:pt x="19625" y="629974"/>
                </a:lnTo>
                <a:lnTo>
                  <a:pt x="8867" y="585423"/>
                </a:lnTo>
                <a:lnTo>
                  <a:pt x="2244" y="539176"/>
                </a:lnTo>
                <a:lnTo>
                  <a:pt x="0" y="491948"/>
                </a:lnTo>
                <a:lnTo>
                  <a:pt x="2252" y="444568"/>
                </a:lnTo>
                <a:lnTo>
                  <a:pt x="8871" y="398462"/>
                </a:lnTo>
                <a:lnTo>
                  <a:pt x="19651" y="353837"/>
                </a:lnTo>
                <a:lnTo>
                  <a:pt x="34377" y="310921"/>
                </a:lnTo>
                <a:lnTo>
                  <a:pt x="52858" y="269876"/>
                </a:lnTo>
                <a:lnTo>
                  <a:pt x="74884" y="230928"/>
                </a:lnTo>
                <a:lnTo>
                  <a:pt x="100245" y="194285"/>
                </a:lnTo>
                <a:lnTo>
                  <a:pt x="128736" y="160153"/>
                </a:lnTo>
                <a:lnTo>
                  <a:pt x="160151" y="128739"/>
                </a:lnTo>
                <a:lnTo>
                  <a:pt x="194283" y="100249"/>
                </a:lnTo>
                <a:lnTo>
                  <a:pt x="230927" y="74889"/>
                </a:lnTo>
                <a:lnTo>
                  <a:pt x="269877" y="52865"/>
                </a:lnTo>
                <a:lnTo>
                  <a:pt x="310925" y="34383"/>
                </a:lnTo>
                <a:lnTo>
                  <a:pt x="353867" y="19649"/>
                </a:lnTo>
                <a:lnTo>
                  <a:pt x="398495" y="8870"/>
                </a:lnTo>
                <a:lnTo>
                  <a:pt x="444605" y="2252"/>
                </a:lnTo>
                <a:lnTo>
                  <a:pt x="491988" y="0"/>
                </a:lnTo>
                <a:lnTo>
                  <a:pt x="539372" y="2252"/>
                </a:lnTo>
                <a:lnTo>
                  <a:pt x="585481" y="8870"/>
                </a:lnTo>
                <a:lnTo>
                  <a:pt x="630110" y="19649"/>
                </a:lnTo>
                <a:lnTo>
                  <a:pt x="673053" y="34383"/>
                </a:lnTo>
                <a:lnTo>
                  <a:pt x="714102" y="52865"/>
                </a:lnTo>
                <a:lnTo>
                  <a:pt x="753053" y="74889"/>
                </a:lnTo>
                <a:lnTo>
                  <a:pt x="789698" y="100249"/>
                </a:lnTo>
                <a:lnTo>
                  <a:pt x="823831" y="128739"/>
                </a:lnTo>
                <a:lnTo>
                  <a:pt x="855247" y="160153"/>
                </a:lnTo>
                <a:lnTo>
                  <a:pt x="883740" y="194285"/>
                </a:lnTo>
                <a:lnTo>
                  <a:pt x="909102" y="230928"/>
                </a:lnTo>
                <a:lnTo>
                  <a:pt x="931128" y="269876"/>
                </a:lnTo>
                <a:lnTo>
                  <a:pt x="949612" y="310924"/>
                </a:lnTo>
                <a:lnTo>
                  <a:pt x="964347" y="353865"/>
                </a:lnTo>
                <a:lnTo>
                  <a:pt x="975127" y="398492"/>
                </a:lnTo>
                <a:lnTo>
                  <a:pt x="981747" y="444601"/>
                </a:lnTo>
                <a:lnTo>
                  <a:pt x="983999" y="491985"/>
                </a:lnTo>
                <a:lnTo>
                  <a:pt x="981742" y="539336"/>
                </a:lnTo>
                <a:lnTo>
                  <a:pt x="975186" y="585155"/>
                </a:lnTo>
                <a:lnTo>
                  <a:pt x="964453" y="629715"/>
                </a:lnTo>
                <a:lnTo>
                  <a:pt x="949781" y="672587"/>
                </a:lnTo>
                <a:lnTo>
                  <a:pt x="931376" y="713569"/>
                </a:lnTo>
                <a:lnTo>
                  <a:pt x="909446" y="752459"/>
                </a:lnTo>
                <a:lnTo>
                  <a:pt x="884194" y="789053"/>
                </a:lnTo>
                <a:lnTo>
                  <a:pt x="855825" y="823150"/>
                </a:lnTo>
                <a:lnTo>
                  <a:pt x="824541" y="854547"/>
                </a:lnTo>
                <a:lnTo>
                  <a:pt x="790547" y="883039"/>
                </a:lnTo>
                <a:lnTo>
                  <a:pt x="754043" y="908424"/>
                </a:lnTo>
                <a:lnTo>
                  <a:pt x="715076" y="930567"/>
                </a:lnTo>
                <a:lnTo>
                  <a:pt x="674179" y="949096"/>
                </a:lnTo>
                <a:lnTo>
                  <a:pt x="631387" y="963902"/>
                </a:lnTo>
                <a:lnTo>
                  <a:pt x="586905" y="974778"/>
                </a:lnTo>
                <a:lnTo>
                  <a:pt x="540938" y="981517"/>
                </a:lnTo>
                <a:lnTo>
                  <a:pt x="492310" y="983983"/>
                </a:lnTo>
                <a:close/>
              </a:path>
            </a:pathLst>
          </a:custGeom>
          <a:solidFill>
            <a:srgbClr val="E59E5C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" name="object 25"/>
          <p:cNvSpPr/>
          <p:nvPr/>
        </p:nvSpPr>
        <p:spPr>
          <a:xfrm>
            <a:off x="684794" y="6029697"/>
            <a:ext cx="795933" cy="760573"/>
          </a:xfrm>
          <a:custGeom>
            <a:avLst/>
            <a:gdLst/>
            <a:ahLst/>
            <a:cxnLst/>
            <a:rect l="l" t="t" r="r" b="b"/>
            <a:pathLst>
              <a:path w="786130" h="751204">
                <a:moveTo>
                  <a:pt x="562644" y="121959"/>
                </a:moveTo>
                <a:lnTo>
                  <a:pt x="126391" y="121959"/>
                </a:lnTo>
                <a:lnTo>
                  <a:pt x="125606" y="115022"/>
                </a:lnTo>
                <a:lnTo>
                  <a:pt x="123173" y="94220"/>
                </a:lnTo>
                <a:lnTo>
                  <a:pt x="122091" y="81257"/>
                </a:lnTo>
                <a:lnTo>
                  <a:pt x="122263" y="69650"/>
                </a:lnTo>
                <a:lnTo>
                  <a:pt x="122418" y="63230"/>
                </a:lnTo>
                <a:lnTo>
                  <a:pt x="140489" y="25901"/>
                </a:lnTo>
                <a:lnTo>
                  <a:pt x="149556" y="18517"/>
                </a:lnTo>
                <a:lnTo>
                  <a:pt x="153476" y="15806"/>
                </a:lnTo>
                <a:lnTo>
                  <a:pt x="154963" y="14874"/>
                </a:lnTo>
                <a:lnTo>
                  <a:pt x="156564" y="13960"/>
                </a:lnTo>
                <a:lnTo>
                  <a:pt x="158230" y="13175"/>
                </a:lnTo>
                <a:lnTo>
                  <a:pt x="159896" y="12261"/>
                </a:lnTo>
                <a:lnTo>
                  <a:pt x="161007" y="11738"/>
                </a:lnTo>
                <a:lnTo>
                  <a:pt x="162053" y="11117"/>
                </a:lnTo>
                <a:lnTo>
                  <a:pt x="165238" y="9631"/>
                </a:lnTo>
                <a:lnTo>
                  <a:pt x="167395" y="8830"/>
                </a:lnTo>
                <a:lnTo>
                  <a:pt x="169551" y="7964"/>
                </a:lnTo>
                <a:lnTo>
                  <a:pt x="170351" y="7686"/>
                </a:lnTo>
                <a:lnTo>
                  <a:pt x="171070" y="7376"/>
                </a:lnTo>
                <a:lnTo>
                  <a:pt x="171871" y="7098"/>
                </a:lnTo>
                <a:lnTo>
                  <a:pt x="174370" y="6151"/>
                </a:lnTo>
                <a:lnTo>
                  <a:pt x="217336" y="0"/>
                </a:lnTo>
                <a:lnTo>
                  <a:pt x="244249" y="3200"/>
                </a:lnTo>
                <a:lnTo>
                  <a:pt x="288902" y="25901"/>
                </a:lnTo>
                <a:lnTo>
                  <a:pt x="294129" y="31390"/>
                </a:lnTo>
                <a:lnTo>
                  <a:pt x="375777" y="113039"/>
                </a:lnTo>
                <a:lnTo>
                  <a:pt x="553725" y="113039"/>
                </a:lnTo>
                <a:lnTo>
                  <a:pt x="562644" y="121959"/>
                </a:lnTo>
                <a:close/>
              </a:path>
              <a:path w="786130" h="751204">
                <a:moveTo>
                  <a:pt x="553725" y="113039"/>
                </a:moveTo>
                <a:lnTo>
                  <a:pt x="375777" y="113039"/>
                </a:lnTo>
                <a:lnTo>
                  <a:pt x="375197" y="102478"/>
                </a:lnTo>
                <a:lnTo>
                  <a:pt x="389809" y="64896"/>
                </a:lnTo>
                <a:lnTo>
                  <a:pt x="395151" y="60273"/>
                </a:lnTo>
                <a:lnTo>
                  <a:pt x="396050" y="59554"/>
                </a:lnTo>
                <a:lnTo>
                  <a:pt x="397063" y="58999"/>
                </a:lnTo>
                <a:lnTo>
                  <a:pt x="398043" y="58296"/>
                </a:lnTo>
                <a:lnTo>
                  <a:pt x="399039" y="57643"/>
                </a:lnTo>
                <a:lnTo>
                  <a:pt x="400052" y="56908"/>
                </a:lnTo>
                <a:lnTo>
                  <a:pt x="402437" y="55486"/>
                </a:lnTo>
                <a:lnTo>
                  <a:pt x="405296" y="54065"/>
                </a:lnTo>
                <a:lnTo>
                  <a:pt x="406047" y="53722"/>
                </a:lnTo>
                <a:lnTo>
                  <a:pt x="406717" y="53297"/>
                </a:lnTo>
                <a:lnTo>
                  <a:pt x="409217" y="52154"/>
                </a:lnTo>
                <a:lnTo>
                  <a:pt x="411014" y="51419"/>
                </a:lnTo>
                <a:lnTo>
                  <a:pt x="413350" y="50553"/>
                </a:lnTo>
                <a:lnTo>
                  <a:pt x="413758" y="50341"/>
                </a:lnTo>
                <a:lnTo>
                  <a:pt x="416290" y="49409"/>
                </a:lnTo>
                <a:lnTo>
                  <a:pt x="421256" y="47988"/>
                </a:lnTo>
                <a:lnTo>
                  <a:pt x="444048" y="44646"/>
                </a:lnTo>
                <a:lnTo>
                  <a:pt x="467191" y="46340"/>
                </a:lnTo>
                <a:lnTo>
                  <a:pt x="488517" y="53086"/>
                </a:lnTo>
                <a:lnTo>
                  <a:pt x="505860" y="64896"/>
                </a:lnTo>
                <a:lnTo>
                  <a:pt x="507527" y="66383"/>
                </a:lnTo>
                <a:lnTo>
                  <a:pt x="510337" y="69650"/>
                </a:lnTo>
                <a:lnTo>
                  <a:pt x="553725" y="113039"/>
                </a:lnTo>
                <a:close/>
              </a:path>
              <a:path w="786130" h="751204">
                <a:moveTo>
                  <a:pt x="122928" y="188268"/>
                </a:moveTo>
                <a:lnTo>
                  <a:pt x="118419" y="184592"/>
                </a:lnTo>
                <a:lnTo>
                  <a:pt x="117929" y="179561"/>
                </a:lnTo>
                <a:lnTo>
                  <a:pt x="112375" y="125912"/>
                </a:lnTo>
                <a:lnTo>
                  <a:pt x="116051" y="121403"/>
                </a:lnTo>
                <a:lnTo>
                  <a:pt x="122961" y="120685"/>
                </a:lnTo>
                <a:lnTo>
                  <a:pt x="124839" y="121093"/>
                </a:lnTo>
                <a:lnTo>
                  <a:pt x="126391" y="121959"/>
                </a:lnTo>
                <a:lnTo>
                  <a:pt x="562644" y="121959"/>
                </a:lnTo>
                <a:lnTo>
                  <a:pt x="625587" y="184903"/>
                </a:lnTo>
                <a:lnTo>
                  <a:pt x="133693" y="184903"/>
                </a:lnTo>
                <a:lnTo>
                  <a:pt x="132223" y="186422"/>
                </a:lnTo>
                <a:lnTo>
                  <a:pt x="130247" y="187533"/>
                </a:lnTo>
                <a:lnTo>
                  <a:pt x="122928" y="188268"/>
                </a:lnTo>
                <a:close/>
              </a:path>
              <a:path w="786130" h="751204">
                <a:moveTo>
                  <a:pt x="335933" y="750611"/>
                </a:moveTo>
                <a:lnTo>
                  <a:pt x="15764" y="430404"/>
                </a:lnTo>
                <a:lnTo>
                  <a:pt x="10079" y="424229"/>
                </a:lnTo>
                <a:lnTo>
                  <a:pt x="5913" y="416306"/>
                </a:lnTo>
                <a:lnTo>
                  <a:pt x="2493" y="382576"/>
                </a:lnTo>
                <a:lnTo>
                  <a:pt x="0" y="357054"/>
                </a:lnTo>
                <a:lnTo>
                  <a:pt x="894" y="345307"/>
                </a:lnTo>
                <a:lnTo>
                  <a:pt x="55981" y="301246"/>
                </a:lnTo>
                <a:lnTo>
                  <a:pt x="125513" y="281373"/>
                </a:lnTo>
                <a:lnTo>
                  <a:pt x="161154" y="275716"/>
                </a:lnTo>
                <a:lnTo>
                  <a:pt x="156351" y="241655"/>
                </a:lnTo>
                <a:lnTo>
                  <a:pt x="133693" y="184903"/>
                </a:lnTo>
                <a:lnTo>
                  <a:pt x="625587" y="184903"/>
                </a:lnTo>
                <a:lnTo>
                  <a:pt x="785679" y="344998"/>
                </a:lnTo>
                <a:lnTo>
                  <a:pt x="785289" y="347720"/>
                </a:lnTo>
                <a:lnTo>
                  <a:pt x="774878" y="393262"/>
                </a:lnTo>
                <a:lnTo>
                  <a:pt x="762653" y="430404"/>
                </a:lnTo>
                <a:lnTo>
                  <a:pt x="743735" y="475014"/>
                </a:lnTo>
                <a:lnTo>
                  <a:pt x="719658" y="519062"/>
                </a:lnTo>
                <a:lnTo>
                  <a:pt x="693628" y="556987"/>
                </a:lnTo>
                <a:lnTo>
                  <a:pt x="664259" y="592240"/>
                </a:lnTo>
                <a:lnTo>
                  <a:pt x="631776" y="624596"/>
                </a:lnTo>
                <a:lnTo>
                  <a:pt x="596657" y="653620"/>
                </a:lnTo>
                <a:lnTo>
                  <a:pt x="559221" y="679133"/>
                </a:lnTo>
                <a:lnTo>
                  <a:pt x="519411" y="701185"/>
                </a:lnTo>
                <a:lnTo>
                  <a:pt x="477439" y="719557"/>
                </a:lnTo>
                <a:lnTo>
                  <a:pt x="433526" y="734028"/>
                </a:lnTo>
                <a:lnTo>
                  <a:pt x="387893" y="744375"/>
                </a:lnTo>
                <a:lnTo>
                  <a:pt x="340766" y="750382"/>
                </a:lnTo>
                <a:lnTo>
                  <a:pt x="335933" y="750611"/>
                </a:lnTo>
                <a:close/>
              </a:path>
            </a:pathLst>
          </a:custGeom>
          <a:solidFill>
            <a:srgbClr val="DC863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" name="object 26"/>
          <p:cNvSpPr/>
          <p:nvPr/>
        </p:nvSpPr>
        <p:spPr>
          <a:xfrm>
            <a:off x="968229" y="6074793"/>
            <a:ext cx="325317" cy="360034"/>
          </a:xfrm>
          <a:custGeom>
            <a:avLst/>
            <a:gdLst/>
            <a:ahLst/>
            <a:cxnLst/>
            <a:rect l="l" t="t" r="r" b="b"/>
            <a:pathLst>
              <a:path w="321309" h="355600">
                <a:moveTo>
                  <a:pt x="236888" y="95477"/>
                </a:moveTo>
                <a:lnTo>
                  <a:pt x="98832" y="95477"/>
                </a:lnTo>
                <a:lnTo>
                  <a:pt x="96300" y="73782"/>
                </a:lnTo>
                <a:lnTo>
                  <a:pt x="95462" y="63628"/>
                </a:lnTo>
                <a:lnTo>
                  <a:pt x="95673" y="49725"/>
                </a:lnTo>
                <a:lnTo>
                  <a:pt x="99588" y="34496"/>
                </a:lnTo>
                <a:lnTo>
                  <a:pt x="109859" y="20363"/>
                </a:lnTo>
                <a:lnTo>
                  <a:pt x="135768" y="5090"/>
                </a:lnTo>
                <a:lnTo>
                  <a:pt x="167891" y="0"/>
                </a:lnTo>
                <a:lnTo>
                  <a:pt x="200010" y="5090"/>
                </a:lnTo>
                <a:lnTo>
                  <a:pt x="225910" y="20363"/>
                </a:lnTo>
                <a:lnTo>
                  <a:pt x="236160" y="34496"/>
                </a:lnTo>
                <a:lnTo>
                  <a:pt x="240067" y="49725"/>
                </a:lnTo>
                <a:lnTo>
                  <a:pt x="240266" y="63628"/>
                </a:lnTo>
                <a:lnTo>
                  <a:pt x="239387" y="73782"/>
                </a:lnTo>
                <a:lnTo>
                  <a:pt x="238620" y="81003"/>
                </a:lnTo>
                <a:lnTo>
                  <a:pt x="236888" y="95477"/>
                </a:lnTo>
                <a:close/>
              </a:path>
              <a:path w="321309" h="355600">
                <a:moveTo>
                  <a:pt x="96121" y="147312"/>
                </a:moveTo>
                <a:lnTo>
                  <a:pt x="92608" y="144437"/>
                </a:lnTo>
                <a:lnTo>
                  <a:pt x="87855" y="98499"/>
                </a:lnTo>
                <a:lnTo>
                  <a:pt x="90746" y="95036"/>
                </a:lnTo>
                <a:lnTo>
                  <a:pt x="96153" y="94448"/>
                </a:lnTo>
                <a:lnTo>
                  <a:pt x="97607" y="94791"/>
                </a:lnTo>
                <a:lnTo>
                  <a:pt x="98832" y="95477"/>
                </a:lnTo>
                <a:lnTo>
                  <a:pt x="245373" y="95477"/>
                </a:lnTo>
                <a:lnTo>
                  <a:pt x="247882" y="98499"/>
                </a:lnTo>
                <a:lnTo>
                  <a:pt x="243520" y="140467"/>
                </a:lnTo>
                <a:lnTo>
                  <a:pt x="243128" y="144437"/>
                </a:lnTo>
                <a:lnTo>
                  <a:pt x="242848" y="144665"/>
                </a:lnTo>
                <a:lnTo>
                  <a:pt x="104517" y="144665"/>
                </a:lnTo>
                <a:lnTo>
                  <a:pt x="103374" y="145891"/>
                </a:lnTo>
                <a:lnTo>
                  <a:pt x="101855" y="146724"/>
                </a:lnTo>
                <a:lnTo>
                  <a:pt x="100074" y="146887"/>
                </a:lnTo>
                <a:lnTo>
                  <a:pt x="96121" y="147312"/>
                </a:lnTo>
                <a:close/>
              </a:path>
              <a:path w="321309" h="355600">
                <a:moveTo>
                  <a:pt x="245373" y="95477"/>
                </a:moveTo>
                <a:lnTo>
                  <a:pt x="236888" y="95477"/>
                </a:lnTo>
                <a:lnTo>
                  <a:pt x="238130" y="94791"/>
                </a:lnTo>
                <a:lnTo>
                  <a:pt x="239600" y="94448"/>
                </a:lnTo>
                <a:lnTo>
                  <a:pt x="245007" y="95036"/>
                </a:lnTo>
                <a:lnTo>
                  <a:pt x="245373" y="95477"/>
                </a:lnTo>
                <a:close/>
              </a:path>
              <a:path w="321309" h="355600">
                <a:moveTo>
                  <a:pt x="186700" y="355549"/>
                </a:moveTo>
                <a:lnTo>
                  <a:pt x="134288" y="355549"/>
                </a:lnTo>
                <a:lnTo>
                  <a:pt x="81229" y="351906"/>
                </a:lnTo>
                <a:lnTo>
                  <a:pt x="26235" y="344622"/>
                </a:lnTo>
                <a:lnTo>
                  <a:pt x="1950" y="299297"/>
                </a:lnTo>
                <a:lnTo>
                  <a:pt x="0" y="279293"/>
                </a:lnTo>
                <a:lnTo>
                  <a:pt x="702" y="270105"/>
                </a:lnTo>
                <a:lnTo>
                  <a:pt x="43781" y="235629"/>
                </a:lnTo>
                <a:lnTo>
                  <a:pt x="98142" y="220084"/>
                </a:lnTo>
                <a:lnTo>
                  <a:pt x="126015" y="215663"/>
                </a:lnTo>
                <a:lnTo>
                  <a:pt x="122258" y="189035"/>
                </a:lnTo>
                <a:lnTo>
                  <a:pt x="113960" y="183726"/>
                </a:lnTo>
                <a:lnTo>
                  <a:pt x="107997" y="175884"/>
                </a:lnTo>
                <a:lnTo>
                  <a:pt x="107409" y="169382"/>
                </a:lnTo>
                <a:lnTo>
                  <a:pt x="106461" y="161132"/>
                </a:lnTo>
                <a:lnTo>
                  <a:pt x="104517" y="144665"/>
                </a:lnTo>
                <a:lnTo>
                  <a:pt x="231187" y="144665"/>
                </a:lnTo>
                <a:lnTo>
                  <a:pt x="230256" y="152899"/>
                </a:lnTo>
                <a:lnTo>
                  <a:pt x="228312" y="169382"/>
                </a:lnTo>
                <a:lnTo>
                  <a:pt x="227756" y="175884"/>
                </a:lnTo>
                <a:lnTo>
                  <a:pt x="221777" y="183726"/>
                </a:lnTo>
                <a:lnTo>
                  <a:pt x="213495" y="189035"/>
                </a:lnTo>
                <a:lnTo>
                  <a:pt x="209705" y="215663"/>
                </a:lnTo>
                <a:lnTo>
                  <a:pt x="259119" y="228673"/>
                </a:lnTo>
                <a:lnTo>
                  <a:pt x="303327" y="246767"/>
                </a:lnTo>
                <a:lnTo>
                  <a:pt x="320953" y="279293"/>
                </a:lnTo>
                <a:lnTo>
                  <a:pt x="318991" y="299297"/>
                </a:lnTo>
                <a:lnTo>
                  <a:pt x="302683" y="341419"/>
                </a:lnTo>
                <a:lnTo>
                  <a:pt x="239748" y="351906"/>
                </a:lnTo>
                <a:lnTo>
                  <a:pt x="186700" y="355549"/>
                </a:lnTo>
                <a:close/>
              </a:path>
              <a:path w="321309" h="355600">
                <a:moveTo>
                  <a:pt x="239600" y="147312"/>
                </a:moveTo>
                <a:lnTo>
                  <a:pt x="235663" y="146887"/>
                </a:lnTo>
                <a:lnTo>
                  <a:pt x="233866" y="146724"/>
                </a:lnTo>
                <a:lnTo>
                  <a:pt x="232330" y="145891"/>
                </a:lnTo>
                <a:lnTo>
                  <a:pt x="231187" y="144665"/>
                </a:lnTo>
                <a:lnTo>
                  <a:pt x="242848" y="144665"/>
                </a:lnTo>
                <a:lnTo>
                  <a:pt x="239600" y="147312"/>
                </a:lnTo>
                <a:close/>
              </a:path>
            </a:pathLst>
          </a:custGeom>
          <a:solidFill>
            <a:srgbClr val="CA612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" name="object 27"/>
          <p:cNvSpPr/>
          <p:nvPr/>
        </p:nvSpPr>
        <p:spPr>
          <a:xfrm>
            <a:off x="968196" y="6074938"/>
            <a:ext cx="166516" cy="360677"/>
          </a:xfrm>
          <a:custGeom>
            <a:avLst/>
            <a:gdLst/>
            <a:ahLst/>
            <a:cxnLst/>
            <a:rect l="l" t="t" r="r" b="b"/>
            <a:pathLst>
              <a:path w="164465" h="356235">
                <a:moveTo>
                  <a:pt x="164029" y="95322"/>
                </a:moveTo>
                <a:lnTo>
                  <a:pt x="98865" y="95322"/>
                </a:lnTo>
                <a:lnTo>
                  <a:pt x="96333" y="73627"/>
                </a:lnTo>
                <a:lnTo>
                  <a:pt x="95488" y="63486"/>
                </a:lnTo>
                <a:lnTo>
                  <a:pt x="95698" y="49582"/>
                </a:lnTo>
                <a:lnTo>
                  <a:pt x="120892" y="11764"/>
                </a:lnTo>
                <a:lnTo>
                  <a:pt x="164029" y="0"/>
                </a:lnTo>
                <a:lnTo>
                  <a:pt x="164029" y="95322"/>
                </a:lnTo>
                <a:close/>
              </a:path>
              <a:path w="164465" h="356235">
                <a:moveTo>
                  <a:pt x="96170" y="147157"/>
                </a:moveTo>
                <a:lnTo>
                  <a:pt x="92625" y="144265"/>
                </a:lnTo>
                <a:lnTo>
                  <a:pt x="88279" y="102297"/>
                </a:lnTo>
                <a:lnTo>
                  <a:pt x="87904" y="98377"/>
                </a:lnTo>
                <a:lnTo>
                  <a:pt x="90779" y="94881"/>
                </a:lnTo>
                <a:lnTo>
                  <a:pt x="96202" y="94325"/>
                </a:lnTo>
                <a:lnTo>
                  <a:pt x="97656" y="94668"/>
                </a:lnTo>
                <a:lnTo>
                  <a:pt x="98865" y="95322"/>
                </a:lnTo>
                <a:lnTo>
                  <a:pt x="164029" y="95322"/>
                </a:lnTo>
                <a:lnTo>
                  <a:pt x="164029" y="144510"/>
                </a:lnTo>
                <a:lnTo>
                  <a:pt x="104566" y="144510"/>
                </a:lnTo>
                <a:lnTo>
                  <a:pt x="103423" y="145736"/>
                </a:lnTo>
                <a:lnTo>
                  <a:pt x="101887" y="146601"/>
                </a:lnTo>
                <a:lnTo>
                  <a:pt x="96170" y="147157"/>
                </a:lnTo>
                <a:close/>
              </a:path>
              <a:path w="164465" h="356235">
                <a:moveTo>
                  <a:pt x="164029" y="355820"/>
                </a:moveTo>
                <a:lnTo>
                  <a:pt x="95024" y="352843"/>
                </a:lnTo>
                <a:lnTo>
                  <a:pt x="26251" y="344499"/>
                </a:lnTo>
                <a:lnTo>
                  <a:pt x="3004" y="309186"/>
                </a:lnTo>
                <a:lnTo>
                  <a:pt x="0" y="279138"/>
                </a:lnTo>
                <a:lnTo>
                  <a:pt x="707" y="269955"/>
                </a:lnTo>
                <a:lnTo>
                  <a:pt x="43795" y="235492"/>
                </a:lnTo>
                <a:lnTo>
                  <a:pt x="98163" y="219961"/>
                </a:lnTo>
                <a:lnTo>
                  <a:pt x="126015" y="215540"/>
                </a:lnTo>
                <a:lnTo>
                  <a:pt x="122307" y="188880"/>
                </a:lnTo>
                <a:lnTo>
                  <a:pt x="114009" y="183570"/>
                </a:lnTo>
                <a:lnTo>
                  <a:pt x="108030" y="175729"/>
                </a:lnTo>
                <a:lnTo>
                  <a:pt x="107441" y="169227"/>
                </a:lnTo>
                <a:lnTo>
                  <a:pt x="106510" y="161010"/>
                </a:lnTo>
                <a:lnTo>
                  <a:pt x="105497" y="152744"/>
                </a:lnTo>
                <a:lnTo>
                  <a:pt x="104566" y="144510"/>
                </a:lnTo>
                <a:lnTo>
                  <a:pt x="164029" y="144510"/>
                </a:lnTo>
                <a:lnTo>
                  <a:pt x="164029" y="355820"/>
                </a:lnTo>
                <a:close/>
              </a:path>
            </a:pathLst>
          </a:custGeom>
          <a:solidFill>
            <a:srgbClr val="D58144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" name="object 28"/>
          <p:cNvSpPr/>
          <p:nvPr/>
        </p:nvSpPr>
        <p:spPr>
          <a:xfrm>
            <a:off x="684801" y="6029576"/>
            <a:ext cx="435256" cy="460973"/>
          </a:xfrm>
          <a:custGeom>
            <a:avLst/>
            <a:gdLst/>
            <a:ahLst/>
            <a:cxnLst/>
            <a:rect l="l" t="t" r="r" b="b"/>
            <a:pathLst>
              <a:path w="429894" h="455295">
                <a:moveTo>
                  <a:pt x="302951" y="122101"/>
                </a:moveTo>
                <a:lnTo>
                  <a:pt x="126391" y="122101"/>
                </a:lnTo>
                <a:lnTo>
                  <a:pt x="125606" y="115150"/>
                </a:lnTo>
                <a:lnTo>
                  <a:pt x="123173" y="94329"/>
                </a:lnTo>
                <a:lnTo>
                  <a:pt x="122091" y="81380"/>
                </a:lnTo>
                <a:lnTo>
                  <a:pt x="122354" y="63601"/>
                </a:lnTo>
                <a:lnTo>
                  <a:pt x="127356" y="44106"/>
                </a:lnTo>
                <a:lnTo>
                  <a:pt x="140489" y="26011"/>
                </a:lnTo>
                <a:lnTo>
                  <a:pt x="173596" y="6502"/>
                </a:lnTo>
                <a:lnTo>
                  <a:pt x="214663" y="0"/>
                </a:lnTo>
                <a:lnTo>
                  <a:pt x="255742" y="6502"/>
                </a:lnTo>
                <a:lnTo>
                  <a:pt x="288886" y="26011"/>
                </a:lnTo>
                <a:lnTo>
                  <a:pt x="302006" y="44106"/>
                </a:lnTo>
                <a:lnTo>
                  <a:pt x="307008" y="63601"/>
                </a:lnTo>
                <a:lnTo>
                  <a:pt x="307266" y="81380"/>
                </a:lnTo>
                <a:lnTo>
                  <a:pt x="306153" y="94329"/>
                </a:lnTo>
                <a:lnTo>
                  <a:pt x="304589" y="108221"/>
                </a:lnTo>
                <a:lnTo>
                  <a:pt x="302951" y="122101"/>
                </a:lnTo>
                <a:close/>
              </a:path>
              <a:path w="429894" h="455295">
                <a:moveTo>
                  <a:pt x="122928" y="188410"/>
                </a:moveTo>
                <a:lnTo>
                  <a:pt x="118419" y="184702"/>
                </a:lnTo>
                <a:lnTo>
                  <a:pt x="117929" y="179703"/>
                </a:lnTo>
                <a:lnTo>
                  <a:pt x="112375" y="126022"/>
                </a:lnTo>
                <a:lnTo>
                  <a:pt x="116051" y="121513"/>
                </a:lnTo>
                <a:lnTo>
                  <a:pt x="122961" y="120827"/>
                </a:lnTo>
                <a:lnTo>
                  <a:pt x="124839" y="121202"/>
                </a:lnTo>
                <a:lnTo>
                  <a:pt x="126391" y="122101"/>
                </a:lnTo>
                <a:lnTo>
                  <a:pt x="313806" y="122101"/>
                </a:lnTo>
                <a:lnTo>
                  <a:pt x="317016" y="126022"/>
                </a:lnTo>
                <a:lnTo>
                  <a:pt x="316461" y="131070"/>
                </a:lnTo>
                <a:lnTo>
                  <a:pt x="311429" y="179703"/>
                </a:lnTo>
                <a:lnTo>
                  <a:pt x="310939" y="184702"/>
                </a:lnTo>
                <a:lnTo>
                  <a:pt x="310558" y="185012"/>
                </a:lnTo>
                <a:lnTo>
                  <a:pt x="133693" y="185012"/>
                </a:lnTo>
                <a:lnTo>
                  <a:pt x="132223" y="186531"/>
                </a:lnTo>
                <a:lnTo>
                  <a:pt x="130247" y="187642"/>
                </a:lnTo>
                <a:lnTo>
                  <a:pt x="122928" y="188410"/>
                </a:lnTo>
                <a:close/>
              </a:path>
              <a:path w="429894" h="455295">
                <a:moveTo>
                  <a:pt x="313806" y="122101"/>
                </a:moveTo>
                <a:lnTo>
                  <a:pt x="302951" y="122101"/>
                </a:lnTo>
                <a:lnTo>
                  <a:pt x="304552" y="121202"/>
                </a:lnTo>
                <a:lnTo>
                  <a:pt x="306381" y="120827"/>
                </a:lnTo>
                <a:lnTo>
                  <a:pt x="313324" y="121513"/>
                </a:lnTo>
                <a:lnTo>
                  <a:pt x="313806" y="122101"/>
                </a:lnTo>
                <a:close/>
              </a:path>
              <a:path w="429894" h="455295">
                <a:moveTo>
                  <a:pt x="240629" y="455015"/>
                </a:moveTo>
                <a:lnTo>
                  <a:pt x="188746" y="455015"/>
                </a:lnTo>
                <a:lnTo>
                  <a:pt x="136900" y="452639"/>
                </a:lnTo>
                <a:lnTo>
                  <a:pt x="85153" y="447886"/>
                </a:lnTo>
                <a:lnTo>
                  <a:pt x="33570" y="440757"/>
                </a:lnTo>
                <a:lnTo>
                  <a:pt x="5113" y="408427"/>
                </a:lnTo>
                <a:lnTo>
                  <a:pt x="0" y="357164"/>
                </a:lnTo>
                <a:lnTo>
                  <a:pt x="893" y="345430"/>
                </a:lnTo>
                <a:lnTo>
                  <a:pt x="55979" y="301360"/>
                </a:lnTo>
                <a:lnTo>
                  <a:pt x="125499" y="281496"/>
                </a:lnTo>
                <a:lnTo>
                  <a:pt x="161138" y="275825"/>
                </a:lnTo>
                <a:lnTo>
                  <a:pt x="156351" y="241764"/>
                </a:lnTo>
                <a:lnTo>
                  <a:pt x="133693" y="185012"/>
                </a:lnTo>
                <a:lnTo>
                  <a:pt x="295632" y="185012"/>
                </a:lnTo>
                <a:lnTo>
                  <a:pt x="290198" y="223115"/>
                </a:lnTo>
                <a:lnTo>
                  <a:pt x="273023" y="241764"/>
                </a:lnTo>
                <a:lnTo>
                  <a:pt x="268171" y="275825"/>
                </a:lnTo>
                <a:lnTo>
                  <a:pt x="338964" y="289999"/>
                </a:lnTo>
                <a:lnTo>
                  <a:pt x="406815" y="315604"/>
                </a:lnTo>
                <a:lnTo>
                  <a:pt x="429343" y="357164"/>
                </a:lnTo>
                <a:lnTo>
                  <a:pt x="426843" y="382783"/>
                </a:lnTo>
                <a:lnTo>
                  <a:pt x="414755" y="429150"/>
                </a:lnTo>
                <a:lnTo>
                  <a:pt x="344247" y="447886"/>
                </a:lnTo>
                <a:lnTo>
                  <a:pt x="292484" y="452639"/>
                </a:lnTo>
                <a:lnTo>
                  <a:pt x="240629" y="455015"/>
                </a:lnTo>
                <a:close/>
              </a:path>
              <a:path w="429894" h="455295">
                <a:moveTo>
                  <a:pt x="306381" y="188410"/>
                </a:moveTo>
                <a:lnTo>
                  <a:pt x="299096" y="187642"/>
                </a:lnTo>
                <a:lnTo>
                  <a:pt x="297119" y="186531"/>
                </a:lnTo>
                <a:lnTo>
                  <a:pt x="295632" y="185012"/>
                </a:lnTo>
                <a:lnTo>
                  <a:pt x="310558" y="185012"/>
                </a:lnTo>
                <a:lnTo>
                  <a:pt x="306381" y="188410"/>
                </a:lnTo>
                <a:close/>
              </a:path>
            </a:pathLst>
          </a:custGeom>
          <a:solidFill>
            <a:srgbClr val="B84A26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" name="object 29"/>
          <p:cNvSpPr/>
          <p:nvPr/>
        </p:nvSpPr>
        <p:spPr>
          <a:xfrm>
            <a:off x="684796" y="6029768"/>
            <a:ext cx="212806" cy="460973"/>
          </a:xfrm>
          <a:custGeom>
            <a:avLst/>
            <a:gdLst/>
            <a:ahLst/>
            <a:cxnLst/>
            <a:rect l="l" t="t" r="r" b="b"/>
            <a:pathLst>
              <a:path w="210184" h="455295">
                <a:moveTo>
                  <a:pt x="209738" y="121917"/>
                </a:moveTo>
                <a:lnTo>
                  <a:pt x="126391" y="121917"/>
                </a:lnTo>
                <a:lnTo>
                  <a:pt x="125601" y="114952"/>
                </a:lnTo>
                <a:lnTo>
                  <a:pt x="123157" y="94146"/>
                </a:lnTo>
                <a:lnTo>
                  <a:pt x="122077" y="81187"/>
                </a:lnTo>
                <a:lnTo>
                  <a:pt x="122346" y="63405"/>
                </a:lnTo>
                <a:lnTo>
                  <a:pt x="127354" y="43913"/>
                </a:lnTo>
                <a:lnTo>
                  <a:pt x="154585" y="15031"/>
                </a:lnTo>
                <a:lnTo>
                  <a:pt x="209738" y="0"/>
                </a:lnTo>
                <a:lnTo>
                  <a:pt x="209738" y="121917"/>
                </a:lnTo>
                <a:close/>
              </a:path>
              <a:path w="210184" h="455295">
                <a:moveTo>
                  <a:pt x="122912" y="188226"/>
                </a:moveTo>
                <a:lnTo>
                  <a:pt x="118403" y="184502"/>
                </a:lnTo>
                <a:lnTo>
                  <a:pt x="117913" y="179503"/>
                </a:lnTo>
                <a:lnTo>
                  <a:pt x="112359" y="125838"/>
                </a:lnTo>
                <a:lnTo>
                  <a:pt x="116051" y="121329"/>
                </a:lnTo>
                <a:lnTo>
                  <a:pt x="122961" y="120627"/>
                </a:lnTo>
                <a:lnTo>
                  <a:pt x="124823" y="121019"/>
                </a:lnTo>
                <a:lnTo>
                  <a:pt x="126391" y="121917"/>
                </a:lnTo>
                <a:lnTo>
                  <a:pt x="209738" y="121917"/>
                </a:lnTo>
                <a:lnTo>
                  <a:pt x="209738" y="184812"/>
                </a:lnTo>
                <a:lnTo>
                  <a:pt x="133710" y="184812"/>
                </a:lnTo>
                <a:lnTo>
                  <a:pt x="132223" y="186348"/>
                </a:lnTo>
                <a:lnTo>
                  <a:pt x="130247" y="187458"/>
                </a:lnTo>
                <a:lnTo>
                  <a:pt x="122912" y="188226"/>
                </a:lnTo>
                <a:close/>
              </a:path>
              <a:path w="210184" h="455295">
                <a:moveTo>
                  <a:pt x="209738" y="455030"/>
                </a:moveTo>
                <a:lnTo>
                  <a:pt x="165588" y="454014"/>
                </a:lnTo>
                <a:lnTo>
                  <a:pt x="121482" y="451261"/>
                </a:lnTo>
                <a:lnTo>
                  <a:pt x="77462" y="446774"/>
                </a:lnTo>
                <a:lnTo>
                  <a:pt x="33570" y="440556"/>
                </a:lnTo>
                <a:lnTo>
                  <a:pt x="5096" y="408243"/>
                </a:lnTo>
                <a:lnTo>
                  <a:pt x="0" y="356964"/>
                </a:lnTo>
                <a:lnTo>
                  <a:pt x="884" y="345244"/>
                </a:lnTo>
                <a:lnTo>
                  <a:pt x="55993" y="301169"/>
                </a:lnTo>
                <a:lnTo>
                  <a:pt x="125503" y="281303"/>
                </a:lnTo>
                <a:lnTo>
                  <a:pt x="161138" y="275625"/>
                </a:lnTo>
                <a:lnTo>
                  <a:pt x="156351" y="241581"/>
                </a:lnTo>
                <a:lnTo>
                  <a:pt x="136462" y="208515"/>
                </a:lnTo>
                <a:lnTo>
                  <a:pt x="133710" y="184812"/>
                </a:lnTo>
                <a:lnTo>
                  <a:pt x="209738" y="184812"/>
                </a:lnTo>
                <a:lnTo>
                  <a:pt x="209738" y="455030"/>
                </a:lnTo>
                <a:close/>
              </a:path>
            </a:pathLst>
          </a:custGeom>
          <a:solidFill>
            <a:srgbClr val="C76D3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" name="object 30"/>
          <p:cNvSpPr/>
          <p:nvPr/>
        </p:nvSpPr>
        <p:spPr>
          <a:xfrm>
            <a:off x="491978" y="7336200"/>
            <a:ext cx="967593" cy="974022"/>
          </a:xfrm>
          <a:custGeom>
            <a:avLst/>
            <a:gdLst/>
            <a:ahLst/>
            <a:cxnLst/>
            <a:rect l="l" t="t" r="r" b="b"/>
            <a:pathLst>
              <a:path w="955675" h="962025">
                <a:moveTo>
                  <a:pt x="484360" y="961479"/>
                </a:moveTo>
                <a:lnTo>
                  <a:pt x="444342" y="959577"/>
                </a:lnTo>
                <a:lnTo>
                  <a:pt x="398233" y="952958"/>
                </a:lnTo>
                <a:lnTo>
                  <a:pt x="353605" y="942178"/>
                </a:lnTo>
                <a:lnTo>
                  <a:pt x="310663" y="927443"/>
                </a:lnTo>
                <a:lnTo>
                  <a:pt x="269614" y="908961"/>
                </a:lnTo>
                <a:lnTo>
                  <a:pt x="230665" y="886936"/>
                </a:lnTo>
                <a:lnTo>
                  <a:pt x="194021" y="861574"/>
                </a:lnTo>
                <a:lnTo>
                  <a:pt x="159888" y="833083"/>
                </a:lnTo>
                <a:lnTo>
                  <a:pt x="128473" y="801668"/>
                </a:lnTo>
                <a:lnTo>
                  <a:pt x="99982" y="767536"/>
                </a:lnTo>
                <a:lnTo>
                  <a:pt x="74621" y="730892"/>
                </a:lnTo>
                <a:lnTo>
                  <a:pt x="52596" y="691942"/>
                </a:lnTo>
                <a:lnTo>
                  <a:pt x="34113" y="650894"/>
                </a:lnTo>
                <a:lnTo>
                  <a:pt x="19379" y="607952"/>
                </a:lnTo>
                <a:lnTo>
                  <a:pt x="8599" y="563324"/>
                </a:lnTo>
                <a:lnTo>
                  <a:pt x="1980" y="517215"/>
                </a:lnTo>
                <a:lnTo>
                  <a:pt x="0" y="475547"/>
                </a:lnTo>
                <a:lnTo>
                  <a:pt x="2196" y="431771"/>
                </a:lnTo>
                <a:lnTo>
                  <a:pt x="9435" y="384020"/>
                </a:lnTo>
                <a:lnTo>
                  <a:pt x="21208" y="337931"/>
                </a:lnTo>
                <a:lnTo>
                  <a:pt x="37274" y="293745"/>
                </a:lnTo>
                <a:lnTo>
                  <a:pt x="57392" y="251704"/>
                </a:lnTo>
                <a:lnTo>
                  <a:pt x="81323" y="212050"/>
                </a:lnTo>
                <a:lnTo>
                  <a:pt x="108826" y="175025"/>
                </a:lnTo>
                <a:lnTo>
                  <a:pt x="139661" y="140871"/>
                </a:lnTo>
                <a:lnTo>
                  <a:pt x="173589" y="109829"/>
                </a:lnTo>
                <a:lnTo>
                  <a:pt x="210368" y="82142"/>
                </a:lnTo>
                <a:lnTo>
                  <a:pt x="249759" y="58050"/>
                </a:lnTo>
                <a:lnTo>
                  <a:pt x="291522" y="37797"/>
                </a:lnTo>
                <a:lnTo>
                  <a:pt x="335416" y="21623"/>
                </a:lnTo>
                <a:lnTo>
                  <a:pt x="381201" y="9771"/>
                </a:lnTo>
                <a:lnTo>
                  <a:pt x="428637" y="2483"/>
                </a:lnTo>
                <a:lnTo>
                  <a:pt x="477484" y="0"/>
                </a:lnTo>
                <a:lnTo>
                  <a:pt x="526345" y="2483"/>
                </a:lnTo>
                <a:lnTo>
                  <a:pt x="573792" y="9771"/>
                </a:lnTo>
                <a:lnTo>
                  <a:pt x="619585" y="21623"/>
                </a:lnTo>
                <a:lnTo>
                  <a:pt x="663485" y="37797"/>
                </a:lnTo>
                <a:lnTo>
                  <a:pt x="705251" y="58050"/>
                </a:lnTo>
                <a:lnTo>
                  <a:pt x="744644" y="82142"/>
                </a:lnTo>
                <a:lnTo>
                  <a:pt x="781424" y="109829"/>
                </a:lnTo>
                <a:lnTo>
                  <a:pt x="815351" y="140871"/>
                </a:lnTo>
                <a:lnTo>
                  <a:pt x="846184" y="175025"/>
                </a:lnTo>
                <a:lnTo>
                  <a:pt x="873685" y="212050"/>
                </a:lnTo>
                <a:lnTo>
                  <a:pt x="897613" y="251704"/>
                </a:lnTo>
                <a:lnTo>
                  <a:pt x="917729" y="293745"/>
                </a:lnTo>
                <a:lnTo>
                  <a:pt x="933792" y="337931"/>
                </a:lnTo>
                <a:lnTo>
                  <a:pt x="945562" y="384020"/>
                </a:lnTo>
                <a:lnTo>
                  <a:pt x="952800" y="431771"/>
                </a:lnTo>
                <a:lnTo>
                  <a:pt x="955266" y="480941"/>
                </a:lnTo>
                <a:lnTo>
                  <a:pt x="952800" y="530111"/>
                </a:lnTo>
                <a:lnTo>
                  <a:pt x="945562" y="577860"/>
                </a:lnTo>
                <a:lnTo>
                  <a:pt x="933792" y="623947"/>
                </a:lnTo>
                <a:lnTo>
                  <a:pt x="917729" y="668129"/>
                </a:lnTo>
                <a:lnTo>
                  <a:pt x="897613" y="710166"/>
                </a:lnTo>
                <a:lnTo>
                  <a:pt x="873685" y="749815"/>
                </a:lnTo>
                <a:lnTo>
                  <a:pt x="846184" y="786835"/>
                </a:lnTo>
                <a:lnTo>
                  <a:pt x="815351" y="820984"/>
                </a:lnTo>
                <a:lnTo>
                  <a:pt x="781424" y="852021"/>
                </a:lnTo>
                <a:lnTo>
                  <a:pt x="744644" y="879703"/>
                </a:lnTo>
                <a:lnTo>
                  <a:pt x="705251" y="903790"/>
                </a:lnTo>
                <a:lnTo>
                  <a:pt x="663485" y="924039"/>
                </a:lnTo>
                <a:lnTo>
                  <a:pt x="619585" y="940209"/>
                </a:lnTo>
                <a:lnTo>
                  <a:pt x="573792" y="952059"/>
                </a:lnTo>
                <a:lnTo>
                  <a:pt x="526345" y="959346"/>
                </a:lnTo>
                <a:lnTo>
                  <a:pt x="484360" y="961479"/>
                </a:lnTo>
                <a:close/>
              </a:path>
            </a:pathLst>
          </a:custGeom>
          <a:solidFill>
            <a:srgbClr val="14507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" name="object 31"/>
          <p:cNvSpPr/>
          <p:nvPr/>
        </p:nvSpPr>
        <p:spPr>
          <a:xfrm>
            <a:off x="617737" y="7463112"/>
            <a:ext cx="715568" cy="720069"/>
          </a:xfrm>
          <a:custGeom>
            <a:avLst/>
            <a:gdLst/>
            <a:ahLst/>
            <a:cxnLst/>
            <a:rect l="l" t="t" r="r" b="b"/>
            <a:pathLst>
              <a:path w="706755" h="711200">
                <a:moveTo>
                  <a:pt x="353258" y="711188"/>
                </a:moveTo>
                <a:lnTo>
                  <a:pt x="305325" y="707942"/>
                </a:lnTo>
                <a:lnTo>
                  <a:pt x="259352" y="698486"/>
                </a:lnTo>
                <a:lnTo>
                  <a:pt x="215758" y="683243"/>
                </a:lnTo>
                <a:lnTo>
                  <a:pt x="174967" y="662637"/>
                </a:lnTo>
                <a:lnTo>
                  <a:pt x="137397" y="637093"/>
                </a:lnTo>
                <a:lnTo>
                  <a:pt x="103471" y="607033"/>
                </a:lnTo>
                <a:lnTo>
                  <a:pt x="73609" y="572882"/>
                </a:lnTo>
                <a:lnTo>
                  <a:pt x="48232" y="535064"/>
                </a:lnTo>
                <a:lnTo>
                  <a:pt x="27762" y="494003"/>
                </a:lnTo>
                <a:lnTo>
                  <a:pt x="12619" y="450121"/>
                </a:lnTo>
                <a:lnTo>
                  <a:pt x="3225" y="403844"/>
                </a:lnTo>
                <a:lnTo>
                  <a:pt x="0" y="355594"/>
                </a:lnTo>
                <a:lnTo>
                  <a:pt x="3225" y="307344"/>
                </a:lnTo>
                <a:lnTo>
                  <a:pt x="12619" y="261067"/>
                </a:lnTo>
                <a:lnTo>
                  <a:pt x="27762" y="217185"/>
                </a:lnTo>
                <a:lnTo>
                  <a:pt x="48232" y="176124"/>
                </a:lnTo>
                <a:lnTo>
                  <a:pt x="73609" y="138305"/>
                </a:lnTo>
                <a:lnTo>
                  <a:pt x="103471" y="104155"/>
                </a:lnTo>
                <a:lnTo>
                  <a:pt x="137397" y="74095"/>
                </a:lnTo>
                <a:lnTo>
                  <a:pt x="174967" y="48551"/>
                </a:lnTo>
                <a:lnTo>
                  <a:pt x="215758" y="27945"/>
                </a:lnTo>
                <a:lnTo>
                  <a:pt x="259352" y="12702"/>
                </a:lnTo>
                <a:lnTo>
                  <a:pt x="305325" y="3246"/>
                </a:lnTo>
                <a:lnTo>
                  <a:pt x="353258" y="0"/>
                </a:lnTo>
                <a:lnTo>
                  <a:pt x="401203" y="3246"/>
                </a:lnTo>
                <a:lnTo>
                  <a:pt x="447187" y="12702"/>
                </a:lnTo>
                <a:lnTo>
                  <a:pt x="490789" y="27945"/>
                </a:lnTo>
                <a:lnTo>
                  <a:pt x="531588" y="48551"/>
                </a:lnTo>
                <a:lnTo>
                  <a:pt x="569163" y="74095"/>
                </a:lnTo>
                <a:lnTo>
                  <a:pt x="603093" y="104155"/>
                </a:lnTo>
                <a:lnTo>
                  <a:pt x="632958" y="138305"/>
                </a:lnTo>
                <a:lnTo>
                  <a:pt x="658336" y="176124"/>
                </a:lnTo>
                <a:lnTo>
                  <a:pt x="678808" y="217185"/>
                </a:lnTo>
                <a:lnTo>
                  <a:pt x="693951" y="261067"/>
                </a:lnTo>
                <a:lnTo>
                  <a:pt x="703346" y="307344"/>
                </a:lnTo>
                <a:lnTo>
                  <a:pt x="706571" y="355594"/>
                </a:lnTo>
                <a:lnTo>
                  <a:pt x="703346" y="403844"/>
                </a:lnTo>
                <a:lnTo>
                  <a:pt x="693951" y="450121"/>
                </a:lnTo>
                <a:lnTo>
                  <a:pt x="678808" y="494003"/>
                </a:lnTo>
                <a:lnTo>
                  <a:pt x="658336" y="535064"/>
                </a:lnTo>
                <a:lnTo>
                  <a:pt x="632958" y="572882"/>
                </a:lnTo>
                <a:lnTo>
                  <a:pt x="603093" y="607033"/>
                </a:lnTo>
                <a:lnTo>
                  <a:pt x="569163" y="637093"/>
                </a:lnTo>
                <a:lnTo>
                  <a:pt x="531588" y="662637"/>
                </a:lnTo>
                <a:lnTo>
                  <a:pt x="490789" y="683243"/>
                </a:lnTo>
                <a:lnTo>
                  <a:pt x="447187" y="698486"/>
                </a:lnTo>
                <a:lnTo>
                  <a:pt x="401203" y="707942"/>
                </a:lnTo>
                <a:lnTo>
                  <a:pt x="353258" y="7111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" name="object 32"/>
          <p:cNvSpPr/>
          <p:nvPr/>
        </p:nvSpPr>
        <p:spPr>
          <a:xfrm>
            <a:off x="743830" y="7590020"/>
            <a:ext cx="463543" cy="466758"/>
          </a:xfrm>
          <a:custGeom>
            <a:avLst/>
            <a:gdLst/>
            <a:ahLst/>
            <a:cxnLst/>
            <a:rect l="l" t="t" r="r" b="b"/>
            <a:pathLst>
              <a:path w="457834" h="461009">
                <a:moveTo>
                  <a:pt x="228761" y="460494"/>
                </a:moveTo>
                <a:lnTo>
                  <a:pt x="182647" y="455818"/>
                </a:lnTo>
                <a:lnTo>
                  <a:pt x="139702" y="442407"/>
                </a:lnTo>
                <a:lnTo>
                  <a:pt x="100842" y="421185"/>
                </a:lnTo>
                <a:lnTo>
                  <a:pt x="66989" y="393075"/>
                </a:lnTo>
                <a:lnTo>
                  <a:pt x="39059" y="359003"/>
                </a:lnTo>
                <a:lnTo>
                  <a:pt x="17972" y="319891"/>
                </a:lnTo>
                <a:lnTo>
                  <a:pt x="4646" y="276664"/>
                </a:lnTo>
                <a:lnTo>
                  <a:pt x="0" y="230247"/>
                </a:lnTo>
                <a:lnTo>
                  <a:pt x="4646" y="183829"/>
                </a:lnTo>
                <a:lnTo>
                  <a:pt x="17972" y="140602"/>
                </a:lnTo>
                <a:lnTo>
                  <a:pt x="39059" y="101491"/>
                </a:lnTo>
                <a:lnTo>
                  <a:pt x="66989" y="67418"/>
                </a:lnTo>
                <a:lnTo>
                  <a:pt x="100842" y="39308"/>
                </a:lnTo>
                <a:lnTo>
                  <a:pt x="139702" y="18086"/>
                </a:lnTo>
                <a:lnTo>
                  <a:pt x="182647" y="4675"/>
                </a:lnTo>
                <a:lnTo>
                  <a:pt x="228761" y="0"/>
                </a:lnTo>
                <a:lnTo>
                  <a:pt x="274851" y="4675"/>
                </a:lnTo>
                <a:lnTo>
                  <a:pt x="317782" y="18086"/>
                </a:lnTo>
                <a:lnTo>
                  <a:pt x="356636" y="39308"/>
                </a:lnTo>
                <a:lnTo>
                  <a:pt x="390490" y="67418"/>
                </a:lnTo>
                <a:lnTo>
                  <a:pt x="418424" y="101491"/>
                </a:lnTo>
                <a:lnTo>
                  <a:pt x="439517" y="140602"/>
                </a:lnTo>
                <a:lnTo>
                  <a:pt x="452848" y="183829"/>
                </a:lnTo>
                <a:lnTo>
                  <a:pt x="457496" y="230247"/>
                </a:lnTo>
                <a:lnTo>
                  <a:pt x="452848" y="276664"/>
                </a:lnTo>
                <a:lnTo>
                  <a:pt x="439517" y="319891"/>
                </a:lnTo>
                <a:lnTo>
                  <a:pt x="418424" y="359003"/>
                </a:lnTo>
                <a:lnTo>
                  <a:pt x="390490" y="393075"/>
                </a:lnTo>
                <a:lnTo>
                  <a:pt x="356636" y="421185"/>
                </a:lnTo>
                <a:lnTo>
                  <a:pt x="317782" y="442407"/>
                </a:lnTo>
                <a:lnTo>
                  <a:pt x="274851" y="455818"/>
                </a:lnTo>
                <a:lnTo>
                  <a:pt x="228761" y="460494"/>
                </a:lnTo>
                <a:close/>
              </a:path>
            </a:pathLst>
          </a:custGeom>
          <a:solidFill>
            <a:srgbClr val="14507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" name="object 33"/>
          <p:cNvSpPr/>
          <p:nvPr/>
        </p:nvSpPr>
        <p:spPr>
          <a:xfrm>
            <a:off x="869811" y="7716848"/>
            <a:ext cx="211520" cy="212806"/>
          </a:xfrm>
          <a:custGeom>
            <a:avLst/>
            <a:gdLst/>
            <a:ahLst/>
            <a:cxnLst/>
            <a:rect l="l" t="t" r="r" b="b"/>
            <a:pathLst>
              <a:path w="208915" h="210184">
                <a:moveTo>
                  <a:pt x="104292" y="209964"/>
                </a:moveTo>
                <a:lnTo>
                  <a:pt x="63725" y="201712"/>
                </a:lnTo>
                <a:lnTo>
                  <a:pt x="30572" y="179210"/>
                </a:lnTo>
                <a:lnTo>
                  <a:pt x="8205" y="145840"/>
                </a:lnTo>
                <a:lnTo>
                  <a:pt x="0" y="104982"/>
                </a:lnTo>
                <a:lnTo>
                  <a:pt x="8205" y="64124"/>
                </a:lnTo>
                <a:lnTo>
                  <a:pt x="30572" y="30753"/>
                </a:lnTo>
                <a:lnTo>
                  <a:pt x="63725" y="8251"/>
                </a:lnTo>
                <a:lnTo>
                  <a:pt x="104292" y="0"/>
                </a:lnTo>
                <a:lnTo>
                  <a:pt x="144890" y="8251"/>
                </a:lnTo>
                <a:lnTo>
                  <a:pt x="178060" y="30753"/>
                </a:lnTo>
                <a:lnTo>
                  <a:pt x="200433" y="64124"/>
                </a:lnTo>
                <a:lnTo>
                  <a:pt x="208639" y="104982"/>
                </a:lnTo>
                <a:lnTo>
                  <a:pt x="200433" y="145840"/>
                </a:lnTo>
                <a:lnTo>
                  <a:pt x="178060" y="179210"/>
                </a:lnTo>
                <a:lnTo>
                  <a:pt x="144890" y="201712"/>
                </a:lnTo>
                <a:lnTo>
                  <a:pt x="104292" y="2099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4" name="object 34"/>
          <p:cNvSpPr/>
          <p:nvPr/>
        </p:nvSpPr>
        <p:spPr>
          <a:xfrm>
            <a:off x="975419" y="7336203"/>
            <a:ext cx="484118" cy="974022"/>
          </a:xfrm>
          <a:custGeom>
            <a:avLst/>
            <a:gdLst/>
            <a:ahLst/>
            <a:cxnLst/>
            <a:rect l="l" t="t" r="r" b="b"/>
            <a:pathLst>
              <a:path w="478155" h="962025">
                <a:moveTo>
                  <a:pt x="6623" y="961464"/>
                </a:moveTo>
                <a:lnTo>
                  <a:pt x="0" y="961149"/>
                </a:lnTo>
                <a:lnTo>
                  <a:pt x="0" y="836536"/>
                </a:lnTo>
                <a:lnTo>
                  <a:pt x="47933" y="833289"/>
                </a:lnTo>
                <a:lnTo>
                  <a:pt x="93910" y="823833"/>
                </a:lnTo>
                <a:lnTo>
                  <a:pt x="137508" y="808590"/>
                </a:lnTo>
                <a:lnTo>
                  <a:pt x="178305" y="787984"/>
                </a:lnTo>
                <a:lnTo>
                  <a:pt x="215881" y="762440"/>
                </a:lnTo>
                <a:lnTo>
                  <a:pt x="249814" y="732380"/>
                </a:lnTo>
                <a:lnTo>
                  <a:pt x="279683" y="698230"/>
                </a:lnTo>
                <a:lnTo>
                  <a:pt x="305066" y="660412"/>
                </a:lnTo>
                <a:lnTo>
                  <a:pt x="325542" y="619350"/>
                </a:lnTo>
                <a:lnTo>
                  <a:pt x="340689" y="575469"/>
                </a:lnTo>
                <a:lnTo>
                  <a:pt x="350086" y="529191"/>
                </a:lnTo>
                <a:lnTo>
                  <a:pt x="353313" y="480941"/>
                </a:lnTo>
                <a:lnTo>
                  <a:pt x="350086" y="432692"/>
                </a:lnTo>
                <a:lnTo>
                  <a:pt x="340689" y="386414"/>
                </a:lnTo>
                <a:lnTo>
                  <a:pt x="325542" y="342533"/>
                </a:lnTo>
                <a:lnTo>
                  <a:pt x="305066" y="301471"/>
                </a:lnTo>
                <a:lnTo>
                  <a:pt x="279683" y="263653"/>
                </a:lnTo>
                <a:lnTo>
                  <a:pt x="249814" y="229502"/>
                </a:lnTo>
                <a:lnTo>
                  <a:pt x="215881" y="199443"/>
                </a:lnTo>
                <a:lnTo>
                  <a:pt x="178305" y="173898"/>
                </a:lnTo>
                <a:lnTo>
                  <a:pt x="137508" y="153293"/>
                </a:lnTo>
                <a:lnTo>
                  <a:pt x="93910" y="138050"/>
                </a:lnTo>
                <a:lnTo>
                  <a:pt x="47933" y="128593"/>
                </a:lnTo>
                <a:lnTo>
                  <a:pt x="0" y="125347"/>
                </a:lnTo>
                <a:lnTo>
                  <a:pt x="0" y="0"/>
                </a:lnTo>
                <a:lnTo>
                  <a:pt x="48856" y="2482"/>
                </a:lnTo>
                <a:lnTo>
                  <a:pt x="96300" y="9770"/>
                </a:lnTo>
                <a:lnTo>
                  <a:pt x="142091" y="21621"/>
                </a:lnTo>
                <a:lnTo>
                  <a:pt x="185989" y="37793"/>
                </a:lnTo>
                <a:lnTo>
                  <a:pt x="227755" y="58045"/>
                </a:lnTo>
                <a:lnTo>
                  <a:pt x="267148" y="82135"/>
                </a:lnTo>
                <a:lnTo>
                  <a:pt x="303928" y="109820"/>
                </a:lnTo>
                <a:lnTo>
                  <a:pt x="337856" y="140861"/>
                </a:lnTo>
                <a:lnTo>
                  <a:pt x="368691" y="175014"/>
                </a:lnTo>
                <a:lnTo>
                  <a:pt x="396194" y="212038"/>
                </a:lnTo>
                <a:lnTo>
                  <a:pt x="420123" y="251692"/>
                </a:lnTo>
                <a:lnTo>
                  <a:pt x="440240" y="293733"/>
                </a:lnTo>
                <a:lnTo>
                  <a:pt x="456305" y="337921"/>
                </a:lnTo>
                <a:lnTo>
                  <a:pt x="468076" y="384012"/>
                </a:lnTo>
                <a:lnTo>
                  <a:pt x="475316" y="431766"/>
                </a:lnTo>
                <a:lnTo>
                  <a:pt x="477782" y="480941"/>
                </a:lnTo>
                <a:lnTo>
                  <a:pt x="475316" y="530111"/>
                </a:lnTo>
                <a:lnTo>
                  <a:pt x="468076" y="577859"/>
                </a:lnTo>
                <a:lnTo>
                  <a:pt x="456305" y="623944"/>
                </a:lnTo>
                <a:lnTo>
                  <a:pt x="440240" y="668125"/>
                </a:lnTo>
                <a:lnTo>
                  <a:pt x="420123" y="710159"/>
                </a:lnTo>
                <a:lnTo>
                  <a:pt x="396194" y="749806"/>
                </a:lnTo>
                <a:lnTo>
                  <a:pt x="368691" y="786824"/>
                </a:lnTo>
                <a:lnTo>
                  <a:pt x="337856" y="820970"/>
                </a:lnTo>
                <a:lnTo>
                  <a:pt x="303928" y="852004"/>
                </a:lnTo>
                <a:lnTo>
                  <a:pt x="267148" y="879685"/>
                </a:lnTo>
                <a:lnTo>
                  <a:pt x="227755" y="903769"/>
                </a:lnTo>
                <a:lnTo>
                  <a:pt x="185989" y="924016"/>
                </a:lnTo>
                <a:lnTo>
                  <a:pt x="142091" y="940185"/>
                </a:lnTo>
                <a:lnTo>
                  <a:pt x="96300" y="952033"/>
                </a:lnTo>
                <a:lnTo>
                  <a:pt x="48856" y="959318"/>
                </a:lnTo>
                <a:lnTo>
                  <a:pt x="6623" y="961464"/>
                </a:lnTo>
                <a:close/>
              </a:path>
            </a:pathLst>
          </a:custGeom>
          <a:solidFill>
            <a:srgbClr val="0F375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5" name="object 35"/>
          <p:cNvSpPr/>
          <p:nvPr/>
        </p:nvSpPr>
        <p:spPr>
          <a:xfrm>
            <a:off x="975419" y="7716864"/>
            <a:ext cx="106082" cy="212806"/>
          </a:xfrm>
          <a:custGeom>
            <a:avLst/>
            <a:gdLst/>
            <a:ahLst/>
            <a:cxnLst/>
            <a:rect l="l" t="t" r="r" b="b"/>
            <a:pathLst>
              <a:path w="104775" h="210184">
                <a:moveTo>
                  <a:pt x="0" y="209964"/>
                </a:moveTo>
                <a:lnTo>
                  <a:pt x="0" y="0"/>
                </a:lnTo>
                <a:lnTo>
                  <a:pt x="40598" y="8251"/>
                </a:lnTo>
                <a:lnTo>
                  <a:pt x="73768" y="30753"/>
                </a:lnTo>
                <a:lnTo>
                  <a:pt x="96140" y="64124"/>
                </a:lnTo>
                <a:lnTo>
                  <a:pt x="104347" y="104982"/>
                </a:lnTo>
                <a:lnTo>
                  <a:pt x="96140" y="145840"/>
                </a:lnTo>
                <a:lnTo>
                  <a:pt x="73768" y="179210"/>
                </a:lnTo>
                <a:lnTo>
                  <a:pt x="40598" y="201712"/>
                </a:lnTo>
                <a:lnTo>
                  <a:pt x="0" y="2099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6" name="object 36"/>
          <p:cNvSpPr/>
          <p:nvPr/>
        </p:nvSpPr>
        <p:spPr>
          <a:xfrm>
            <a:off x="975419" y="7589996"/>
            <a:ext cx="232094" cy="466758"/>
          </a:xfrm>
          <a:custGeom>
            <a:avLst/>
            <a:gdLst/>
            <a:ahLst/>
            <a:cxnLst/>
            <a:rect l="l" t="t" r="r" b="b"/>
            <a:pathLst>
              <a:path w="229234" h="461009">
                <a:moveTo>
                  <a:pt x="0" y="460521"/>
                </a:moveTo>
                <a:lnTo>
                  <a:pt x="0" y="335229"/>
                </a:lnTo>
                <a:lnTo>
                  <a:pt x="40598" y="326981"/>
                </a:lnTo>
                <a:lnTo>
                  <a:pt x="73768" y="304486"/>
                </a:lnTo>
                <a:lnTo>
                  <a:pt x="96140" y="271116"/>
                </a:lnTo>
                <a:lnTo>
                  <a:pt x="104347" y="230247"/>
                </a:lnTo>
                <a:lnTo>
                  <a:pt x="96140" y="189389"/>
                </a:lnTo>
                <a:lnTo>
                  <a:pt x="73768" y="156018"/>
                </a:lnTo>
                <a:lnTo>
                  <a:pt x="40598" y="133516"/>
                </a:lnTo>
                <a:lnTo>
                  <a:pt x="0" y="125264"/>
                </a:lnTo>
                <a:lnTo>
                  <a:pt x="0" y="0"/>
                </a:lnTo>
                <a:lnTo>
                  <a:pt x="46112" y="4679"/>
                </a:lnTo>
                <a:lnTo>
                  <a:pt x="89055" y="18098"/>
                </a:lnTo>
                <a:lnTo>
                  <a:pt x="127910" y="39330"/>
                </a:lnTo>
                <a:lnTo>
                  <a:pt x="161759" y="67449"/>
                </a:lnTo>
                <a:lnTo>
                  <a:pt x="189683" y="101527"/>
                </a:lnTo>
                <a:lnTo>
                  <a:pt x="210766" y="140637"/>
                </a:lnTo>
                <a:lnTo>
                  <a:pt x="224089" y="183853"/>
                </a:lnTo>
                <a:lnTo>
                  <a:pt x="228734" y="230247"/>
                </a:lnTo>
                <a:lnTo>
                  <a:pt x="224089" y="276666"/>
                </a:lnTo>
                <a:lnTo>
                  <a:pt x="210766" y="319895"/>
                </a:lnTo>
                <a:lnTo>
                  <a:pt x="189683" y="359011"/>
                </a:lnTo>
                <a:lnTo>
                  <a:pt x="161759" y="393089"/>
                </a:lnTo>
                <a:lnTo>
                  <a:pt x="127910" y="421204"/>
                </a:lnTo>
                <a:lnTo>
                  <a:pt x="89055" y="442430"/>
                </a:lnTo>
                <a:lnTo>
                  <a:pt x="46112" y="455844"/>
                </a:lnTo>
                <a:lnTo>
                  <a:pt x="0" y="460521"/>
                </a:lnTo>
                <a:close/>
              </a:path>
            </a:pathLst>
          </a:custGeom>
          <a:solidFill>
            <a:srgbClr val="0F3755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7" name="object 37"/>
          <p:cNvSpPr/>
          <p:nvPr/>
        </p:nvSpPr>
        <p:spPr>
          <a:xfrm>
            <a:off x="975403" y="7716848"/>
            <a:ext cx="106082" cy="212806"/>
          </a:xfrm>
          <a:custGeom>
            <a:avLst/>
            <a:gdLst/>
            <a:ahLst/>
            <a:cxnLst/>
            <a:rect l="l" t="t" r="r" b="b"/>
            <a:pathLst>
              <a:path w="104775" h="210184">
                <a:moveTo>
                  <a:pt x="0" y="209964"/>
                </a:moveTo>
                <a:lnTo>
                  <a:pt x="0" y="0"/>
                </a:lnTo>
                <a:lnTo>
                  <a:pt x="40598" y="8251"/>
                </a:lnTo>
                <a:lnTo>
                  <a:pt x="73768" y="30753"/>
                </a:lnTo>
                <a:lnTo>
                  <a:pt x="96140" y="64124"/>
                </a:lnTo>
                <a:lnTo>
                  <a:pt x="104347" y="104982"/>
                </a:lnTo>
                <a:lnTo>
                  <a:pt x="96140" y="145840"/>
                </a:lnTo>
                <a:lnTo>
                  <a:pt x="73768" y="179210"/>
                </a:lnTo>
                <a:lnTo>
                  <a:pt x="40598" y="201712"/>
                </a:lnTo>
                <a:lnTo>
                  <a:pt x="0" y="209964"/>
                </a:lnTo>
                <a:close/>
              </a:path>
            </a:pathLst>
          </a:custGeom>
          <a:solidFill>
            <a:srgbClr val="D1EBF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8" name="object 38"/>
          <p:cNvSpPr/>
          <p:nvPr/>
        </p:nvSpPr>
        <p:spPr>
          <a:xfrm>
            <a:off x="975419" y="7463132"/>
            <a:ext cx="358106" cy="720069"/>
          </a:xfrm>
          <a:custGeom>
            <a:avLst/>
            <a:gdLst/>
            <a:ahLst/>
            <a:cxnLst/>
            <a:rect l="l" t="t" r="r" b="b"/>
            <a:pathLst>
              <a:path w="353694" h="711200">
                <a:moveTo>
                  <a:pt x="0" y="711134"/>
                </a:moveTo>
                <a:lnTo>
                  <a:pt x="0" y="585869"/>
                </a:lnTo>
                <a:lnTo>
                  <a:pt x="46112" y="581189"/>
                </a:lnTo>
                <a:lnTo>
                  <a:pt x="89055" y="567770"/>
                </a:lnTo>
                <a:lnTo>
                  <a:pt x="127910" y="546536"/>
                </a:lnTo>
                <a:lnTo>
                  <a:pt x="161759" y="518416"/>
                </a:lnTo>
                <a:lnTo>
                  <a:pt x="189683" y="484335"/>
                </a:lnTo>
                <a:lnTo>
                  <a:pt x="210766" y="445220"/>
                </a:lnTo>
                <a:lnTo>
                  <a:pt x="224089" y="401997"/>
                </a:lnTo>
                <a:lnTo>
                  <a:pt x="228734" y="355594"/>
                </a:lnTo>
                <a:lnTo>
                  <a:pt x="224089" y="309181"/>
                </a:lnTo>
                <a:lnTo>
                  <a:pt x="210766" y="265948"/>
                </a:lnTo>
                <a:lnTo>
                  <a:pt x="189683" y="226824"/>
                </a:lnTo>
                <a:lnTo>
                  <a:pt x="161759" y="192734"/>
                </a:lnTo>
                <a:lnTo>
                  <a:pt x="127910" y="164607"/>
                </a:lnTo>
                <a:lnTo>
                  <a:pt x="89055" y="143368"/>
                </a:lnTo>
                <a:lnTo>
                  <a:pt x="46112" y="129945"/>
                </a:lnTo>
                <a:lnTo>
                  <a:pt x="0" y="125264"/>
                </a:lnTo>
                <a:lnTo>
                  <a:pt x="0" y="0"/>
                </a:lnTo>
                <a:lnTo>
                  <a:pt x="47933" y="3245"/>
                </a:lnTo>
                <a:lnTo>
                  <a:pt x="93910" y="12699"/>
                </a:lnTo>
                <a:lnTo>
                  <a:pt x="137508" y="27938"/>
                </a:lnTo>
                <a:lnTo>
                  <a:pt x="178305" y="48539"/>
                </a:lnTo>
                <a:lnTo>
                  <a:pt x="215881" y="74079"/>
                </a:lnTo>
                <a:lnTo>
                  <a:pt x="249814" y="104134"/>
                </a:lnTo>
                <a:lnTo>
                  <a:pt x="279683" y="138282"/>
                </a:lnTo>
                <a:lnTo>
                  <a:pt x="305066" y="176099"/>
                </a:lnTo>
                <a:lnTo>
                  <a:pt x="325542" y="217162"/>
                </a:lnTo>
                <a:lnTo>
                  <a:pt x="340689" y="261048"/>
                </a:lnTo>
                <a:lnTo>
                  <a:pt x="350086" y="307333"/>
                </a:lnTo>
                <a:lnTo>
                  <a:pt x="353313" y="355594"/>
                </a:lnTo>
                <a:lnTo>
                  <a:pt x="350086" y="403843"/>
                </a:lnTo>
                <a:lnTo>
                  <a:pt x="340689" y="450117"/>
                </a:lnTo>
                <a:lnTo>
                  <a:pt x="325542" y="493994"/>
                </a:lnTo>
                <a:lnTo>
                  <a:pt x="305066" y="535050"/>
                </a:lnTo>
                <a:lnTo>
                  <a:pt x="279683" y="572862"/>
                </a:lnTo>
                <a:lnTo>
                  <a:pt x="249814" y="607006"/>
                </a:lnTo>
                <a:lnTo>
                  <a:pt x="215881" y="637058"/>
                </a:lnTo>
                <a:lnTo>
                  <a:pt x="178305" y="662596"/>
                </a:lnTo>
                <a:lnTo>
                  <a:pt x="137508" y="683196"/>
                </a:lnTo>
                <a:lnTo>
                  <a:pt x="93910" y="698435"/>
                </a:lnTo>
                <a:lnTo>
                  <a:pt x="47933" y="707888"/>
                </a:lnTo>
                <a:lnTo>
                  <a:pt x="0" y="711134"/>
                </a:lnTo>
                <a:close/>
              </a:path>
            </a:pathLst>
          </a:custGeom>
          <a:solidFill>
            <a:srgbClr val="D1EBF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9" name="object 39"/>
          <p:cNvSpPr/>
          <p:nvPr/>
        </p:nvSpPr>
        <p:spPr>
          <a:xfrm>
            <a:off x="979721" y="7435500"/>
            <a:ext cx="387680" cy="390252"/>
          </a:xfrm>
          <a:custGeom>
            <a:avLst/>
            <a:gdLst/>
            <a:ahLst/>
            <a:cxnLst/>
            <a:rect l="l" t="t" r="r" b="b"/>
            <a:pathLst>
              <a:path w="382905" h="385445">
                <a:moveTo>
                  <a:pt x="123678" y="280965"/>
                </a:moveTo>
                <a:lnTo>
                  <a:pt x="83270" y="280965"/>
                </a:lnTo>
                <a:lnTo>
                  <a:pt x="338125" y="24397"/>
                </a:lnTo>
                <a:lnTo>
                  <a:pt x="331642" y="0"/>
                </a:lnTo>
                <a:lnTo>
                  <a:pt x="341834" y="8506"/>
                </a:lnTo>
                <a:lnTo>
                  <a:pt x="373250" y="39922"/>
                </a:lnTo>
                <a:lnTo>
                  <a:pt x="377267" y="44734"/>
                </a:lnTo>
                <a:lnTo>
                  <a:pt x="358357" y="44734"/>
                </a:lnTo>
                <a:lnTo>
                  <a:pt x="123678" y="280965"/>
                </a:lnTo>
                <a:close/>
              </a:path>
              <a:path w="382905" h="385445">
                <a:moveTo>
                  <a:pt x="382760" y="51315"/>
                </a:moveTo>
                <a:lnTo>
                  <a:pt x="358357" y="44734"/>
                </a:lnTo>
                <a:lnTo>
                  <a:pt x="377267" y="44734"/>
                </a:lnTo>
                <a:lnTo>
                  <a:pt x="382760" y="51315"/>
                </a:lnTo>
                <a:close/>
              </a:path>
              <a:path w="382905" h="385445">
                <a:moveTo>
                  <a:pt x="0" y="385124"/>
                </a:moveTo>
                <a:lnTo>
                  <a:pt x="47115" y="208342"/>
                </a:lnTo>
                <a:lnTo>
                  <a:pt x="83270" y="280965"/>
                </a:lnTo>
                <a:lnTo>
                  <a:pt x="123678" y="280965"/>
                </a:lnTo>
                <a:lnTo>
                  <a:pt x="103474" y="301303"/>
                </a:lnTo>
                <a:lnTo>
                  <a:pt x="175620" y="337696"/>
                </a:lnTo>
                <a:lnTo>
                  <a:pt x="0" y="385124"/>
                </a:lnTo>
                <a:close/>
              </a:path>
            </a:pathLst>
          </a:custGeom>
          <a:solidFill>
            <a:srgbClr val="1995A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0" name="object 40"/>
          <p:cNvSpPr/>
          <p:nvPr/>
        </p:nvSpPr>
        <p:spPr>
          <a:xfrm>
            <a:off x="979710" y="7435537"/>
            <a:ext cx="362606" cy="390252"/>
          </a:xfrm>
          <a:custGeom>
            <a:avLst/>
            <a:gdLst/>
            <a:ahLst/>
            <a:cxnLst/>
            <a:rect l="l" t="t" r="r" b="b"/>
            <a:pathLst>
              <a:path w="358140" h="385445">
                <a:moveTo>
                  <a:pt x="103460" y="280928"/>
                </a:moveTo>
                <a:lnTo>
                  <a:pt x="83215" y="280928"/>
                </a:lnTo>
                <a:lnTo>
                  <a:pt x="338207" y="24387"/>
                </a:lnTo>
                <a:lnTo>
                  <a:pt x="331698" y="0"/>
                </a:lnTo>
                <a:lnTo>
                  <a:pt x="341845" y="8469"/>
                </a:lnTo>
                <a:lnTo>
                  <a:pt x="358057" y="24681"/>
                </a:lnTo>
                <a:lnTo>
                  <a:pt x="103460" y="280928"/>
                </a:lnTo>
                <a:close/>
              </a:path>
              <a:path w="358140" h="385445">
                <a:moveTo>
                  <a:pt x="0" y="385059"/>
                </a:moveTo>
                <a:lnTo>
                  <a:pt x="47115" y="208332"/>
                </a:lnTo>
                <a:lnTo>
                  <a:pt x="83215" y="280928"/>
                </a:lnTo>
                <a:lnTo>
                  <a:pt x="103460" y="280928"/>
                </a:lnTo>
                <a:lnTo>
                  <a:pt x="0" y="385059"/>
                </a:lnTo>
                <a:close/>
              </a:path>
            </a:pathLst>
          </a:custGeom>
          <a:solidFill>
            <a:srgbClr val="1DB1B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1" name="object 41"/>
          <p:cNvSpPr/>
          <p:nvPr/>
        </p:nvSpPr>
        <p:spPr>
          <a:xfrm>
            <a:off x="491728" y="8832472"/>
            <a:ext cx="996524" cy="996524"/>
          </a:xfrm>
          <a:custGeom>
            <a:avLst/>
            <a:gdLst/>
            <a:ahLst/>
            <a:cxnLst/>
            <a:rect l="l" t="t" r="r" b="b"/>
            <a:pathLst>
              <a:path w="984250" h="984250">
                <a:moveTo>
                  <a:pt x="491973" y="983996"/>
                </a:moveTo>
                <a:lnTo>
                  <a:pt x="444590" y="981743"/>
                </a:lnTo>
                <a:lnTo>
                  <a:pt x="398481" y="975124"/>
                </a:lnTo>
                <a:lnTo>
                  <a:pt x="353852" y="964343"/>
                </a:lnTo>
                <a:lnTo>
                  <a:pt x="310911" y="949608"/>
                </a:lnTo>
                <a:lnTo>
                  <a:pt x="269862" y="931125"/>
                </a:lnTo>
                <a:lnTo>
                  <a:pt x="230913" y="909099"/>
                </a:lnTo>
                <a:lnTo>
                  <a:pt x="194268" y="883736"/>
                </a:lnTo>
                <a:lnTo>
                  <a:pt x="160136" y="855244"/>
                </a:lnTo>
                <a:lnTo>
                  <a:pt x="128722" y="823828"/>
                </a:lnTo>
                <a:lnTo>
                  <a:pt x="100236" y="789694"/>
                </a:lnTo>
                <a:lnTo>
                  <a:pt x="74880" y="753049"/>
                </a:lnTo>
                <a:lnTo>
                  <a:pt x="52859" y="714099"/>
                </a:lnTo>
                <a:lnTo>
                  <a:pt x="34379" y="673049"/>
                </a:lnTo>
                <a:lnTo>
                  <a:pt x="19647" y="630107"/>
                </a:lnTo>
                <a:lnTo>
                  <a:pt x="8869" y="585478"/>
                </a:lnTo>
                <a:lnTo>
                  <a:pt x="2252" y="539371"/>
                </a:lnTo>
                <a:lnTo>
                  <a:pt x="0" y="491983"/>
                </a:lnTo>
                <a:lnTo>
                  <a:pt x="2252" y="444599"/>
                </a:lnTo>
                <a:lnTo>
                  <a:pt x="8870" y="398488"/>
                </a:lnTo>
                <a:lnTo>
                  <a:pt x="19649" y="353859"/>
                </a:lnTo>
                <a:lnTo>
                  <a:pt x="34383" y="310915"/>
                </a:lnTo>
                <a:lnTo>
                  <a:pt x="52865" y="269865"/>
                </a:lnTo>
                <a:lnTo>
                  <a:pt x="74889" y="230913"/>
                </a:lnTo>
                <a:lnTo>
                  <a:pt x="100248" y="194269"/>
                </a:lnTo>
                <a:lnTo>
                  <a:pt x="128721" y="160158"/>
                </a:lnTo>
                <a:lnTo>
                  <a:pt x="160136" y="128744"/>
                </a:lnTo>
                <a:lnTo>
                  <a:pt x="194268" y="100253"/>
                </a:lnTo>
                <a:lnTo>
                  <a:pt x="230913" y="74892"/>
                </a:lnTo>
                <a:lnTo>
                  <a:pt x="269862" y="52867"/>
                </a:lnTo>
                <a:lnTo>
                  <a:pt x="310911" y="34385"/>
                </a:lnTo>
                <a:lnTo>
                  <a:pt x="353852" y="19650"/>
                </a:lnTo>
                <a:lnTo>
                  <a:pt x="398481" y="8871"/>
                </a:lnTo>
                <a:lnTo>
                  <a:pt x="444590" y="2252"/>
                </a:lnTo>
                <a:lnTo>
                  <a:pt x="491973" y="0"/>
                </a:lnTo>
                <a:lnTo>
                  <a:pt x="539357" y="2252"/>
                </a:lnTo>
                <a:lnTo>
                  <a:pt x="585467" y="8871"/>
                </a:lnTo>
                <a:lnTo>
                  <a:pt x="630096" y="19650"/>
                </a:lnTo>
                <a:lnTo>
                  <a:pt x="673038" y="34385"/>
                </a:lnTo>
                <a:lnTo>
                  <a:pt x="714087" y="52867"/>
                </a:lnTo>
                <a:lnTo>
                  <a:pt x="753038" y="74892"/>
                </a:lnTo>
                <a:lnTo>
                  <a:pt x="789683" y="100253"/>
                </a:lnTo>
                <a:lnTo>
                  <a:pt x="823816" y="128744"/>
                </a:lnTo>
                <a:lnTo>
                  <a:pt x="855233" y="160158"/>
                </a:lnTo>
                <a:lnTo>
                  <a:pt x="883725" y="194290"/>
                </a:lnTo>
                <a:lnTo>
                  <a:pt x="909087" y="230933"/>
                </a:lnTo>
                <a:lnTo>
                  <a:pt x="931113" y="269882"/>
                </a:lnTo>
                <a:lnTo>
                  <a:pt x="949597" y="310929"/>
                </a:lnTo>
                <a:lnTo>
                  <a:pt x="964332" y="353869"/>
                </a:lnTo>
                <a:lnTo>
                  <a:pt x="975112" y="398496"/>
                </a:lnTo>
                <a:lnTo>
                  <a:pt x="981731" y="444599"/>
                </a:lnTo>
                <a:lnTo>
                  <a:pt x="983983" y="491983"/>
                </a:lnTo>
                <a:lnTo>
                  <a:pt x="981731" y="539371"/>
                </a:lnTo>
                <a:lnTo>
                  <a:pt x="975111" y="585484"/>
                </a:lnTo>
                <a:lnTo>
                  <a:pt x="964329" y="630116"/>
                </a:lnTo>
                <a:lnTo>
                  <a:pt x="949592" y="673061"/>
                </a:lnTo>
                <a:lnTo>
                  <a:pt x="931105" y="714113"/>
                </a:lnTo>
                <a:lnTo>
                  <a:pt x="909076" y="753066"/>
                </a:lnTo>
                <a:lnTo>
                  <a:pt x="883709" y="789713"/>
                </a:lnTo>
                <a:lnTo>
                  <a:pt x="855228" y="823832"/>
                </a:lnTo>
                <a:lnTo>
                  <a:pt x="823816" y="855244"/>
                </a:lnTo>
                <a:lnTo>
                  <a:pt x="789683" y="883736"/>
                </a:lnTo>
                <a:lnTo>
                  <a:pt x="753038" y="909099"/>
                </a:lnTo>
                <a:lnTo>
                  <a:pt x="714087" y="931125"/>
                </a:lnTo>
                <a:lnTo>
                  <a:pt x="673038" y="949608"/>
                </a:lnTo>
                <a:lnTo>
                  <a:pt x="630096" y="964343"/>
                </a:lnTo>
                <a:lnTo>
                  <a:pt x="585467" y="975124"/>
                </a:lnTo>
                <a:lnTo>
                  <a:pt x="539357" y="981743"/>
                </a:lnTo>
                <a:lnTo>
                  <a:pt x="491973" y="983996"/>
                </a:lnTo>
                <a:close/>
              </a:path>
            </a:pathLst>
          </a:custGeom>
          <a:solidFill>
            <a:srgbClr val="0395C8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2" name="object 42"/>
          <p:cNvSpPr/>
          <p:nvPr/>
        </p:nvSpPr>
        <p:spPr>
          <a:xfrm>
            <a:off x="812707" y="9106882"/>
            <a:ext cx="644204" cy="712354"/>
          </a:xfrm>
          <a:custGeom>
            <a:avLst/>
            <a:gdLst/>
            <a:ahLst/>
            <a:cxnLst/>
            <a:rect l="l" t="t" r="r" b="b"/>
            <a:pathLst>
              <a:path w="636269" h="703579">
                <a:moveTo>
                  <a:pt x="268641" y="703535"/>
                </a:moveTo>
                <a:lnTo>
                  <a:pt x="94796" y="529687"/>
                </a:lnTo>
                <a:lnTo>
                  <a:pt x="95466" y="529066"/>
                </a:lnTo>
                <a:lnTo>
                  <a:pt x="93995" y="527302"/>
                </a:lnTo>
                <a:lnTo>
                  <a:pt x="93097" y="525064"/>
                </a:lnTo>
                <a:lnTo>
                  <a:pt x="92966" y="522646"/>
                </a:lnTo>
                <a:lnTo>
                  <a:pt x="88654" y="521045"/>
                </a:lnTo>
                <a:lnTo>
                  <a:pt x="85566" y="516978"/>
                </a:lnTo>
                <a:lnTo>
                  <a:pt x="85566" y="506114"/>
                </a:lnTo>
                <a:lnTo>
                  <a:pt x="75912" y="496460"/>
                </a:lnTo>
                <a:lnTo>
                  <a:pt x="76189" y="496198"/>
                </a:lnTo>
                <a:lnTo>
                  <a:pt x="74180" y="494565"/>
                </a:lnTo>
                <a:lnTo>
                  <a:pt x="72890" y="492131"/>
                </a:lnTo>
                <a:lnTo>
                  <a:pt x="72890" y="484420"/>
                </a:lnTo>
                <a:lnTo>
                  <a:pt x="76925" y="480434"/>
                </a:lnTo>
                <a:lnTo>
                  <a:pt x="85566" y="480434"/>
                </a:lnTo>
                <a:lnTo>
                  <a:pt x="85566" y="476513"/>
                </a:lnTo>
                <a:lnTo>
                  <a:pt x="75389" y="466336"/>
                </a:lnTo>
                <a:lnTo>
                  <a:pt x="75634" y="466058"/>
                </a:lnTo>
                <a:lnTo>
                  <a:pt x="73968" y="464425"/>
                </a:lnTo>
                <a:lnTo>
                  <a:pt x="72890" y="462170"/>
                </a:lnTo>
                <a:lnTo>
                  <a:pt x="72890" y="454705"/>
                </a:lnTo>
                <a:lnTo>
                  <a:pt x="76925" y="450752"/>
                </a:lnTo>
                <a:lnTo>
                  <a:pt x="85566" y="450752"/>
                </a:lnTo>
                <a:lnTo>
                  <a:pt x="85566" y="446373"/>
                </a:lnTo>
                <a:lnTo>
                  <a:pt x="75389" y="436163"/>
                </a:lnTo>
                <a:lnTo>
                  <a:pt x="73902" y="434546"/>
                </a:lnTo>
                <a:lnTo>
                  <a:pt x="72890" y="432357"/>
                </a:lnTo>
                <a:lnTo>
                  <a:pt x="72890" y="425022"/>
                </a:lnTo>
                <a:lnTo>
                  <a:pt x="76925" y="421004"/>
                </a:lnTo>
                <a:lnTo>
                  <a:pt x="85109" y="421004"/>
                </a:lnTo>
                <a:lnTo>
                  <a:pt x="85456" y="412389"/>
                </a:lnTo>
                <a:lnTo>
                  <a:pt x="84592" y="392013"/>
                </a:lnTo>
                <a:lnTo>
                  <a:pt x="80135" y="366979"/>
                </a:lnTo>
                <a:lnTo>
                  <a:pt x="69704" y="344388"/>
                </a:lnTo>
                <a:lnTo>
                  <a:pt x="31122" y="282922"/>
                </a:lnTo>
                <a:lnTo>
                  <a:pt x="10238" y="229617"/>
                </a:lnTo>
                <a:lnTo>
                  <a:pt x="1661" y="191085"/>
                </a:lnTo>
                <a:lnTo>
                  <a:pt x="0" y="173938"/>
                </a:lnTo>
                <a:lnTo>
                  <a:pt x="6209" y="127677"/>
                </a:lnTo>
                <a:lnTo>
                  <a:pt x="23735" y="86120"/>
                </a:lnTo>
                <a:lnTo>
                  <a:pt x="50922" y="50919"/>
                </a:lnTo>
                <a:lnTo>
                  <a:pt x="86117" y="23729"/>
                </a:lnTo>
                <a:lnTo>
                  <a:pt x="127664" y="6202"/>
                </a:lnTo>
                <a:lnTo>
                  <a:pt x="173852" y="0"/>
                </a:lnTo>
                <a:lnTo>
                  <a:pt x="214515" y="4754"/>
                </a:lnTo>
                <a:lnTo>
                  <a:pt x="251680" y="18302"/>
                </a:lnTo>
                <a:lnTo>
                  <a:pt x="284319" y="39530"/>
                </a:lnTo>
                <a:lnTo>
                  <a:pt x="311343" y="67329"/>
                </a:lnTo>
                <a:lnTo>
                  <a:pt x="635932" y="391891"/>
                </a:lnTo>
                <a:lnTo>
                  <a:pt x="615899" y="438370"/>
                </a:lnTo>
                <a:lnTo>
                  <a:pt x="591379" y="482179"/>
                </a:lnTo>
                <a:lnTo>
                  <a:pt x="562666" y="523078"/>
                </a:lnTo>
                <a:lnTo>
                  <a:pt x="530050" y="560778"/>
                </a:lnTo>
                <a:lnTo>
                  <a:pt x="493821" y="594988"/>
                </a:lnTo>
                <a:lnTo>
                  <a:pt x="454269" y="625419"/>
                </a:lnTo>
                <a:lnTo>
                  <a:pt x="411685" y="651779"/>
                </a:lnTo>
                <a:lnTo>
                  <a:pt x="366358" y="673778"/>
                </a:lnTo>
                <a:lnTo>
                  <a:pt x="318580" y="691127"/>
                </a:lnTo>
                <a:lnTo>
                  <a:pt x="268641" y="703535"/>
                </a:lnTo>
                <a:close/>
              </a:path>
            </a:pathLst>
          </a:custGeom>
          <a:solidFill>
            <a:srgbClr val="0076AD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3" name="object 43"/>
          <p:cNvSpPr/>
          <p:nvPr/>
        </p:nvSpPr>
        <p:spPr>
          <a:xfrm>
            <a:off x="906802" y="9624117"/>
            <a:ext cx="164587" cy="23145"/>
          </a:xfrm>
          <a:custGeom>
            <a:avLst/>
            <a:gdLst/>
            <a:ahLst/>
            <a:cxnLst/>
            <a:rect l="l" t="t" r="r" b="b"/>
            <a:pathLst>
              <a:path w="162559" h="22859">
                <a:moveTo>
                  <a:pt x="157035" y="22396"/>
                </a:moveTo>
                <a:lnTo>
                  <a:pt x="4998" y="22396"/>
                </a:lnTo>
                <a:lnTo>
                  <a:pt x="0" y="17365"/>
                </a:lnTo>
                <a:lnTo>
                  <a:pt x="0" y="5047"/>
                </a:lnTo>
                <a:lnTo>
                  <a:pt x="4998" y="0"/>
                </a:lnTo>
                <a:lnTo>
                  <a:pt x="157035" y="0"/>
                </a:lnTo>
                <a:lnTo>
                  <a:pt x="162034" y="5047"/>
                </a:lnTo>
                <a:lnTo>
                  <a:pt x="162034" y="17365"/>
                </a:lnTo>
                <a:lnTo>
                  <a:pt x="157035" y="22396"/>
                </a:lnTo>
                <a:close/>
              </a:path>
            </a:pathLst>
          </a:custGeom>
          <a:solidFill>
            <a:srgbClr val="2C5A7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4" name="object 44"/>
          <p:cNvSpPr/>
          <p:nvPr/>
        </p:nvSpPr>
        <p:spPr>
          <a:xfrm>
            <a:off x="812694" y="9106881"/>
            <a:ext cx="352319" cy="426898"/>
          </a:xfrm>
          <a:custGeom>
            <a:avLst/>
            <a:gdLst/>
            <a:ahLst/>
            <a:cxnLst/>
            <a:rect l="l" t="t" r="r" b="b"/>
            <a:pathLst>
              <a:path w="347980" h="421640">
                <a:moveTo>
                  <a:pt x="262368" y="421077"/>
                </a:moveTo>
                <a:lnTo>
                  <a:pt x="85158" y="421077"/>
                </a:lnTo>
                <a:lnTo>
                  <a:pt x="85484" y="412677"/>
                </a:lnTo>
                <a:lnTo>
                  <a:pt x="84641" y="392287"/>
                </a:lnTo>
                <a:lnTo>
                  <a:pt x="80193" y="367121"/>
                </a:lnTo>
                <a:lnTo>
                  <a:pt x="69704" y="344396"/>
                </a:lnTo>
                <a:lnTo>
                  <a:pt x="31136" y="282927"/>
                </a:lnTo>
                <a:lnTo>
                  <a:pt x="10250" y="229619"/>
                </a:lnTo>
                <a:lnTo>
                  <a:pt x="1665" y="191086"/>
                </a:lnTo>
                <a:lnTo>
                  <a:pt x="0" y="173945"/>
                </a:lnTo>
                <a:lnTo>
                  <a:pt x="6211" y="127674"/>
                </a:lnTo>
                <a:lnTo>
                  <a:pt x="23743" y="86113"/>
                </a:lnTo>
                <a:lnTo>
                  <a:pt x="50938" y="50915"/>
                </a:lnTo>
                <a:lnTo>
                  <a:pt x="86141" y="23729"/>
                </a:lnTo>
                <a:lnTo>
                  <a:pt x="127694" y="6207"/>
                </a:lnTo>
                <a:lnTo>
                  <a:pt x="173943" y="0"/>
                </a:lnTo>
                <a:lnTo>
                  <a:pt x="220201" y="6207"/>
                </a:lnTo>
                <a:lnTo>
                  <a:pt x="261754" y="23729"/>
                </a:lnTo>
                <a:lnTo>
                  <a:pt x="296951" y="50915"/>
                </a:lnTo>
                <a:lnTo>
                  <a:pt x="324137" y="86113"/>
                </a:lnTo>
                <a:lnTo>
                  <a:pt x="341661" y="127674"/>
                </a:lnTo>
                <a:lnTo>
                  <a:pt x="347869" y="173945"/>
                </a:lnTo>
                <a:lnTo>
                  <a:pt x="346195" y="191095"/>
                </a:lnTo>
                <a:lnTo>
                  <a:pt x="337598" y="229643"/>
                </a:lnTo>
                <a:lnTo>
                  <a:pt x="316719" y="282955"/>
                </a:lnTo>
                <a:lnTo>
                  <a:pt x="278197" y="344396"/>
                </a:lnTo>
                <a:lnTo>
                  <a:pt x="267615" y="367121"/>
                </a:lnTo>
                <a:lnTo>
                  <a:pt x="263030" y="392287"/>
                </a:lnTo>
                <a:lnTo>
                  <a:pt x="262071" y="412677"/>
                </a:lnTo>
                <a:lnTo>
                  <a:pt x="262368" y="421077"/>
                </a:lnTo>
                <a:close/>
              </a:path>
            </a:pathLst>
          </a:custGeom>
          <a:solidFill>
            <a:srgbClr val="A8DBE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5" name="object 45"/>
          <p:cNvSpPr/>
          <p:nvPr/>
        </p:nvSpPr>
        <p:spPr>
          <a:xfrm>
            <a:off x="812692" y="9106884"/>
            <a:ext cx="176160" cy="426898"/>
          </a:xfrm>
          <a:custGeom>
            <a:avLst/>
            <a:gdLst/>
            <a:ahLst/>
            <a:cxnLst/>
            <a:rect l="l" t="t" r="r" b="b"/>
            <a:pathLst>
              <a:path w="173990" h="421640">
                <a:moveTo>
                  <a:pt x="173943" y="421077"/>
                </a:moveTo>
                <a:lnTo>
                  <a:pt x="85141" y="421077"/>
                </a:lnTo>
                <a:lnTo>
                  <a:pt x="85475" y="412674"/>
                </a:lnTo>
                <a:lnTo>
                  <a:pt x="84637" y="392280"/>
                </a:lnTo>
                <a:lnTo>
                  <a:pt x="80200" y="367114"/>
                </a:lnTo>
                <a:lnTo>
                  <a:pt x="69737" y="344396"/>
                </a:lnTo>
                <a:lnTo>
                  <a:pt x="31143" y="282916"/>
                </a:lnTo>
                <a:lnTo>
                  <a:pt x="10248" y="229612"/>
                </a:lnTo>
                <a:lnTo>
                  <a:pt x="1663" y="191088"/>
                </a:lnTo>
                <a:lnTo>
                  <a:pt x="0" y="173945"/>
                </a:lnTo>
                <a:lnTo>
                  <a:pt x="6211" y="127674"/>
                </a:lnTo>
                <a:lnTo>
                  <a:pt x="23743" y="86113"/>
                </a:lnTo>
                <a:lnTo>
                  <a:pt x="50938" y="50915"/>
                </a:lnTo>
                <a:lnTo>
                  <a:pt x="86141" y="23729"/>
                </a:lnTo>
                <a:lnTo>
                  <a:pt x="127694" y="6207"/>
                </a:lnTo>
                <a:lnTo>
                  <a:pt x="173943" y="0"/>
                </a:lnTo>
                <a:lnTo>
                  <a:pt x="173943" y="4210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6" name="object 46"/>
          <p:cNvSpPr/>
          <p:nvPr/>
        </p:nvSpPr>
        <p:spPr>
          <a:xfrm>
            <a:off x="988817" y="9144309"/>
            <a:ext cx="138870" cy="138870"/>
          </a:xfrm>
          <a:custGeom>
            <a:avLst/>
            <a:gdLst/>
            <a:ahLst/>
            <a:cxnLst/>
            <a:rect l="l" t="t" r="r" b="b"/>
            <a:pathLst>
              <a:path w="137159" h="137159">
                <a:moveTo>
                  <a:pt x="137007" y="136912"/>
                </a:moveTo>
                <a:lnTo>
                  <a:pt x="121733" y="136912"/>
                </a:lnTo>
                <a:lnTo>
                  <a:pt x="112147" y="89589"/>
                </a:lnTo>
                <a:lnTo>
                  <a:pt x="86026" y="50911"/>
                </a:lnTo>
                <a:lnTo>
                  <a:pt x="47324" y="24815"/>
                </a:lnTo>
                <a:lnTo>
                  <a:pt x="0" y="15241"/>
                </a:lnTo>
                <a:lnTo>
                  <a:pt x="0" y="0"/>
                </a:lnTo>
                <a:lnTo>
                  <a:pt x="43254" y="6990"/>
                </a:lnTo>
                <a:lnTo>
                  <a:pt x="80858" y="26447"/>
                </a:lnTo>
                <a:lnTo>
                  <a:pt x="110535" y="56100"/>
                </a:lnTo>
                <a:lnTo>
                  <a:pt x="130010" y="93679"/>
                </a:lnTo>
                <a:lnTo>
                  <a:pt x="137007" y="136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7" name="object 47"/>
          <p:cNvSpPr/>
          <p:nvPr/>
        </p:nvSpPr>
        <p:spPr>
          <a:xfrm>
            <a:off x="1012030" y="9362398"/>
            <a:ext cx="45647" cy="185161"/>
          </a:xfrm>
          <a:custGeom>
            <a:avLst/>
            <a:gdLst/>
            <a:ahLst/>
            <a:cxnLst/>
            <a:rect l="l" t="t" r="r" b="b"/>
            <a:pathLst>
              <a:path w="45084" h="182879">
                <a:moveTo>
                  <a:pt x="15061" y="182309"/>
                </a:moveTo>
                <a:lnTo>
                  <a:pt x="0" y="179810"/>
                </a:lnTo>
                <a:lnTo>
                  <a:pt x="29747" y="0"/>
                </a:lnTo>
                <a:lnTo>
                  <a:pt x="44776" y="2450"/>
                </a:lnTo>
                <a:lnTo>
                  <a:pt x="15061" y="182309"/>
                </a:lnTo>
                <a:close/>
              </a:path>
            </a:pathLst>
          </a:custGeom>
          <a:solidFill>
            <a:srgbClr val="0E303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8" name="object 48"/>
          <p:cNvSpPr/>
          <p:nvPr/>
        </p:nvSpPr>
        <p:spPr>
          <a:xfrm>
            <a:off x="920242" y="9362398"/>
            <a:ext cx="45647" cy="185161"/>
          </a:xfrm>
          <a:custGeom>
            <a:avLst/>
            <a:gdLst/>
            <a:ahLst/>
            <a:cxnLst/>
            <a:rect l="l" t="t" r="r" b="b"/>
            <a:pathLst>
              <a:path w="45084" h="182879">
                <a:moveTo>
                  <a:pt x="29714" y="182309"/>
                </a:moveTo>
                <a:lnTo>
                  <a:pt x="0" y="2450"/>
                </a:lnTo>
                <a:lnTo>
                  <a:pt x="15061" y="0"/>
                </a:lnTo>
                <a:lnTo>
                  <a:pt x="44776" y="179810"/>
                </a:lnTo>
                <a:lnTo>
                  <a:pt x="29714" y="182309"/>
                </a:lnTo>
                <a:close/>
              </a:path>
            </a:pathLst>
          </a:custGeom>
          <a:solidFill>
            <a:srgbClr val="0E303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49" name="object 49"/>
          <p:cNvSpPr/>
          <p:nvPr/>
        </p:nvSpPr>
        <p:spPr>
          <a:xfrm>
            <a:off x="931763" y="9363349"/>
            <a:ext cx="117011" cy="25074"/>
          </a:xfrm>
          <a:custGeom>
            <a:avLst/>
            <a:gdLst/>
            <a:ahLst/>
            <a:cxnLst/>
            <a:rect l="l" t="t" r="r" b="b"/>
            <a:pathLst>
              <a:path w="115569" h="24765">
                <a:moveTo>
                  <a:pt x="6256" y="24373"/>
                </a:moveTo>
                <a:lnTo>
                  <a:pt x="0" y="24373"/>
                </a:lnTo>
                <a:lnTo>
                  <a:pt x="0" y="16254"/>
                </a:lnTo>
                <a:lnTo>
                  <a:pt x="980" y="16254"/>
                </a:lnTo>
                <a:lnTo>
                  <a:pt x="3512" y="10520"/>
                </a:lnTo>
                <a:lnTo>
                  <a:pt x="8233" y="0"/>
                </a:lnTo>
                <a:lnTo>
                  <a:pt x="20730" y="0"/>
                </a:lnTo>
                <a:lnTo>
                  <a:pt x="24321" y="8086"/>
                </a:lnTo>
                <a:lnTo>
                  <a:pt x="13509" y="8086"/>
                </a:lnTo>
                <a:lnTo>
                  <a:pt x="10928" y="13820"/>
                </a:lnTo>
                <a:lnTo>
                  <a:pt x="8984" y="18263"/>
                </a:lnTo>
                <a:lnTo>
                  <a:pt x="6256" y="24373"/>
                </a:lnTo>
                <a:close/>
              </a:path>
              <a:path w="115569" h="24765">
                <a:moveTo>
                  <a:pt x="38801" y="16254"/>
                </a:moveTo>
                <a:lnTo>
                  <a:pt x="29927" y="16254"/>
                </a:lnTo>
                <a:lnTo>
                  <a:pt x="32450" y="10520"/>
                </a:lnTo>
                <a:lnTo>
                  <a:pt x="37147" y="0"/>
                </a:lnTo>
                <a:lnTo>
                  <a:pt x="49644" y="0"/>
                </a:lnTo>
                <a:lnTo>
                  <a:pt x="53254" y="8086"/>
                </a:lnTo>
                <a:lnTo>
                  <a:pt x="42423" y="8086"/>
                </a:lnTo>
                <a:lnTo>
                  <a:pt x="40534" y="12399"/>
                </a:lnTo>
                <a:lnTo>
                  <a:pt x="38801" y="16254"/>
                </a:lnTo>
                <a:close/>
              </a:path>
              <a:path w="115569" h="24765">
                <a:moveTo>
                  <a:pt x="67680" y="16254"/>
                </a:moveTo>
                <a:lnTo>
                  <a:pt x="58808" y="16254"/>
                </a:lnTo>
                <a:lnTo>
                  <a:pt x="66029" y="0"/>
                </a:lnTo>
                <a:lnTo>
                  <a:pt x="78525" y="0"/>
                </a:lnTo>
                <a:lnTo>
                  <a:pt x="82107" y="8086"/>
                </a:lnTo>
                <a:lnTo>
                  <a:pt x="71338" y="8086"/>
                </a:lnTo>
                <a:lnTo>
                  <a:pt x="67680" y="16254"/>
                </a:lnTo>
                <a:close/>
              </a:path>
              <a:path w="115569" h="24765">
                <a:moveTo>
                  <a:pt x="96522" y="16254"/>
                </a:moveTo>
                <a:lnTo>
                  <a:pt x="87657" y="16254"/>
                </a:lnTo>
                <a:lnTo>
                  <a:pt x="89555" y="11974"/>
                </a:lnTo>
                <a:lnTo>
                  <a:pt x="90236" y="10520"/>
                </a:lnTo>
                <a:lnTo>
                  <a:pt x="94829" y="0"/>
                </a:lnTo>
                <a:lnTo>
                  <a:pt x="107374" y="0"/>
                </a:lnTo>
                <a:lnTo>
                  <a:pt x="110929" y="8086"/>
                </a:lnTo>
                <a:lnTo>
                  <a:pt x="100154" y="8086"/>
                </a:lnTo>
                <a:lnTo>
                  <a:pt x="96522" y="16254"/>
                </a:lnTo>
                <a:close/>
              </a:path>
              <a:path w="115569" h="24765">
                <a:moveTo>
                  <a:pt x="35203" y="24373"/>
                </a:moveTo>
                <a:lnTo>
                  <a:pt x="22706" y="24373"/>
                </a:lnTo>
                <a:lnTo>
                  <a:pt x="15453" y="8086"/>
                </a:lnTo>
                <a:lnTo>
                  <a:pt x="24321" y="8086"/>
                </a:lnTo>
                <a:lnTo>
                  <a:pt x="27983" y="16254"/>
                </a:lnTo>
                <a:lnTo>
                  <a:pt x="38801" y="16254"/>
                </a:lnTo>
                <a:lnTo>
                  <a:pt x="35203" y="24373"/>
                </a:lnTo>
                <a:close/>
              </a:path>
              <a:path w="115569" h="24765">
                <a:moveTo>
                  <a:pt x="64085" y="24373"/>
                </a:moveTo>
                <a:lnTo>
                  <a:pt x="51588" y="24373"/>
                </a:lnTo>
                <a:lnTo>
                  <a:pt x="44367" y="8086"/>
                </a:lnTo>
                <a:lnTo>
                  <a:pt x="53254" y="8086"/>
                </a:lnTo>
                <a:lnTo>
                  <a:pt x="55180" y="12399"/>
                </a:lnTo>
                <a:lnTo>
                  <a:pt x="56864" y="16254"/>
                </a:lnTo>
                <a:lnTo>
                  <a:pt x="67680" y="16254"/>
                </a:lnTo>
                <a:lnTo>
                  <a:pt x="64085" y="24373"/>
                </a:lnTo>
                <a:close/>
              </a:path>
              <a:path w="115569" h="24765">
                <a:moveTo>
                  <a:pt x="92966" y="24373"/>
                </a:moveTo>
                <a:lnTo>
                  <a:pt x="80469" y="24373"/>
                </a:lnTo>
                <a:lnTo>
                  <a:pt x="75781" y="13820"/>
                </a:lnTo>
                <a:lnTo>
                  <a:pt x="74934" y="11974"/>
                </a:lnTo>
                <a:lnTo>
                  <a:pt x="73249" y="8086"/>
                </a:lnTo>
                <a:lnTo>
                  <a:pt x="82107" y="8086"/>
                </a:lnTo>
                <a:lnTo>
                  <a:pt x="83214" y="10553"/>
                </a:lnTo>
                <a:lnTo>
                  <a:pt x="83998" y="12399"/>
                </a:lnTo>
                <a:lnTo>
                  <a:pt x="85746" y="16254"/>
                </a:lnTo>
                <a:lnTo>
                  <a:pt x="96522" y="16254"/>
                </a:lnTo>
                <a:lnTo>
                  <a:pt x="92966" y="24373"/>
                </a:lnTo>
                <a:close/>
              </a:path>
              <a:path w="115569" h="24765">
                <a:moveTo>
                  <a:pt x="115526" y="24373"/>
                </a:moveTo>
                <a:lnTo>
                  <a:pt x="109269" y="24373"/>
                </a:lnTo>
                <a:lnTo>
                  <a:pt x="102049" y="8086"/>
                </a:lnTo>
                <a:lnTo>
                  <a:pt x="110929" y="8086"/>
                </a:lnTo>
                <a:lnTo>
                  <a:pt x="114595" y="16254"/>
                </a:lnTo>
                <a:lnTo>
                  <a:pt x="115526" y="16254"/>
                </a:lnTo>
                <a:lnTo>
                  <a:pt x="115526" y="24373"/>
                </a:lnTo>
                <a:close/>
              </a:path>
            </a:pathLst>
          </a:custGeom>
          <a:solidFill>
            <a:srgbClr val="0E303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0" name="object 50"/>
          <p:cNvSpPr/>
          <p:nvPr/>
        </p:nvSpPr>
        <p:spPr>
          <a:xfrm>
            <a:off x="899350" y="9533281"/>
            <a:ext cx="179374" cy="103510"/>
          </a:xfrm>
          <a:custGeom>
            <a:avLst/>
            <a:gdLst/>
            <a:ahLst/>
            <a:cxnLst/>
            <a:rect l="l" t="t" r="r" b="b"/>
            <a:pathLst>
              <a:path w="177165" h="102234">
                <a:moveTo>
                  <a:pt x="171901" y="102230"/>
                </a:moveTo>
                <a:lnTo>
                  <a:pt x="5031" y="102230"/>
                </a:lnTo>
                <a:lnTo>
                  <a:pt x="0" y="97166"/>
                </a:lnTo>
                <a:lnTo>
                  <a:pt x="0" y="0"/>
                </a:lnTo>
                <a:lnTo>
                  <a:pt x="176932" y="0"/>
                </a:lnTo>
                <a:lnTo>
                  <a:pt x="176932" y="97166"/>
                </a:lnTo>
                <a:lnTo>
                  <a:pt x="171901" y="102230"/>
                </a:lnTo>
                <a:close/>
              </a:path>
            </a:pathLst>
          </a:custGeom>
          <a:solidFill>
            <a:srgbClr val="0E303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1" name="object 51"/>
          <p:cNvSpPr/>
          <p:nvPr/>
        </p:nvSpPr>
        <p:spPr>
          <a:xfrm>
            <a:off x="886548" y="9542168"/>
            <a:ext cx="2050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056" y="0"/>
                </a:lnTo>
              </a:path>
            </a:pathLst>
          </a:custGeom>
          <a:ln w="17838">
            <a:solidFill>
              <a:srgbClr val="2C5A7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2" name="object 52"/>
          <p:cNvSpPr/>
          <p:nvPr/>
        </p:nvSpPr>
        <p:spPr>
          <a:xfrm>
            <a:off x="886548" y="9572266"/>
            <a:ext cx="2050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056" y="0"/>
                </a:lnTo>
              </a:path>
            </a:pathLst>
          </a:custGeom>
          <a:ln w="17838">
            <a:solidFill>
              <a:srgbClr val="2C5A7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3" name="object 53"/>
          <p:cNvSpPr/>
          <p:nvPr/>
        </p:nvSpPr>
        <p:spPr>
          <a:xfrm>
            <a:off x="886548" y="9602338"/>
            <a:ext cx="205091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056" y="0"/>
                </a:lnTo>
              </a:path>
            </a:pathLst>
          </a:custGeom>
          <a:ln w="17838">
            <a:solidFill>
              <a:srgbClr val="2C5A73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4" name="object 54"/>
          <p:cNvSpPr/>
          <p:nvPr/>
        </p:nvSpPr>
        <p:spPr>
          <a:xfrm>
            <a:off x="988735" y="8943459"/>
            <a:ext cx="0" cy="106082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664"/>
                </a:lnTo>
              </a:path>
            </a:pathLst>
          </a:custGeom>
          <a:ln w="9050">
            <a:solidFill>
              <a:srgbClr val="A8DBEA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5" name="object 55"/>
          <p:cNvSpPr/>
          <p:nvPr/>
        </p:nvSpPr>
        <p:spPr>
          <a:xfrm>
            <a:off x="811776" y="8988885"/>
            <a:ext cx="59148" cy="93866"/>
          </a:xfrm>
          <a:custGeom>
            <a:avLst/>
            <a:gdLst/>
            <a:ahLst/>
            <a:cxnLst/>
            <a:rect l="l" t="t" r="r" b="b"/>
            <a:pathLst>
              <a:path w="58419" h="92709">
                <a:moveTo>
                  <a:pt x="52976" y="92478"/>
                </a:moveTo>
                <a:lnTo>
                  <a:pt x="51408" y="92478"/>
                </a:lnTo>
                <a:lnTo>
                  <a:pt x="49889" y="91677"/>
                </a:lnTo>
                <a:lnTo>
                  <a:pt x="0" y="5276"/>
                </a:lnTo>
                <a:lnTo>
                  <a:pt x="767" y="2499"/>
                </a:lnTo>
                <a:lnTo>
                  <a:pt x="5113" y="0"/>
                </a:lnTo>
                <a:lnTo>
                  <a:pt x="7890" y="735"/>
                </a:lnTo>
                <a:lnTo>
                  <a:pt x="9099" y="2924"/>
                </a:lnTo>
                <a:lnTo>
                  <a:pt x="58155" y="87855"/>
                </a:lnTo>
                <a:lnTo>
                  <a:pt x="57420" y="90599"/>
                </a:lnTo>
                <a:lnTo>
                  <a:pt x="55231" y="91857"/>
                </a:lnTo>
                <a:lnTo>
                  <a:pt x="52976" y="92478"/>
                </a:lnTo>
                <a:close/>
              </a:path>
            </a:pathLst>
          </a:custGeom>
          <a:solidFill>
            <a:srgbClr val="A8DBE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6" name="object 56"/>
          <p:cNvSpPr/>
          <p:nvPr/>
        </p:nvSpPr>
        <p:spPr>
          <a:xfrm>
            <a:off x="686130" y="9114619"/>
            <a:ext cx="94509" cy="58506"/>
          </a:xfrm>
          <a:custGeom>
            <a:avLst/>
            <a:gdLst/>
            <a:ahLst/>
            <a:cxnLst/>
            <a:rect l="l" t="t" r="r" b="b"/>
            <a:pathLst>
              <a:path w="93345" h="57784">
                <a:moveTo>
                  <a:pt x="89503" y="57519"/>
                </a:moveTo>
                <a:lnTo>
                  <a:pt x="87935" y="57519"/>
                </a:lnTo>
                <a:lnTo>
                  <a:pt x="85680" y="56865"/>
                </a:lnTo>
                <a:lnTo>
                  <a:pt x="735" y="7841"/>
                </a:lnTo>
                <a:lnTo>
                  <a:pt x="0" y="5064"/>
                </a:lnTo>
                <a:lnTo>
                  <a:pt x="2499" y="718"/>
                </a:lnTo>
                <a:lnTo>
                  <a:pt x="5276" y="0"/>
                </a:lnTo>
                <a:lnTo>
                  <a:pt x="92378" y="50298"/>
                </a:lnTo>
                <a:lnTo>
                  <a:pt x="93113" y="53043"/>
                </a:lnTo>
                <a:lnTo>
                  <a:pt x="91022" y="56685"/>
                </a:lnTo>
                <a:lnTo>
                  <a:pt x="89503" y="57519"/>
                </a:lnTo>
                <a:close/>
              </a:path>
            </a:pathLst>
          </a:custGeom>
          <a:solidFill>
            <a:srgbClr val="A8DBE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7" name="object 57"/>
          <p:cNvSpPr/>
          <p:nvPr/>
        </p:nvSpPr>
        <p:spPr>
          <a:xfrm>
            <a:off x="640808" y="9291570"/>
            <a:ext cx="106082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646" y="0"/>
                </a:lnTo>
              </a:path>
            </a:pathLst>
          </a:custGeom>
          <a:ln w="9099">
            <a:solidFill>
              <a:srgbClr val="A8DBEA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8" name="object 58"/>
          <p:cNvSpPr/>
          <p:nvPr/>
        </p:nvSpPr>
        <p:spPr>
          <a:xfrm>
            <a:off x="686192" y="9409658"/>
            <a:ext cx="94509" cy="58506"/>
          </a:xfrm>
          <a:custGeom>
            <a:avLst/>
            <a:gdLst/>
            <a:ahLst/>
            <a:cxnLst/>
            <a:rect l="l" t="t" r="r" b="b"/>
            <a:pathLst>
              <a:path w="93345" h="57784">
                <a:moveTo>
                  <a:pt x="5211" y="57486"/>
                </a:moveTo>
                <a:lnTo>
                  <a:pt x="3642" y="57486"/>
                </a:lnTo>
                <a:lnTo>
                  <a:pt x="2123" y="56718"/>
                </a:lnTo>
                <a:lnTo>
                  <a:pt x="1290" y="55232"/>
                </a:lnTo>
                <a:lnTo>
                  <a:pt x="0" y="53075"/>
                </a:lnTo>
                <a:lnTo>
                  <a:pt x="767" y="50298"/>
                </a:lnTo>
                <a:lnTo>
                  <a:pt x="87869" y="0"/>
                </a:lnTo>
                <a:lnTo>
                  <a:pt x="90647" y="735"/>
                </a:lnTo>
                <a:lnTo>
                  <a:pt x="91888" y="2924"/>
                </a:lnTo>
                <a:lnTo>
                  <a:pt x="93146" y="5064"/>
                </a:lnTo>
                <a:lnTo>
                  <a:pt x="92411" y="7841"/>
                </a:lnTo>
                <a:lnTo>
                  <a:pt x="7465" y="56898"/>
                </a:lnTo>
                <a:lnTo>
                  <a:pt x="5211" y="57486"/>
                </a:lnTo>
                <a:close/>
              </a:path>
            </a:pathLst>
          </a:custGeom>
          <a:solidFill>
            <a:srgbClr val="A8DBE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59" name="object 59"/>
          <p:cNvSpPr/>
          <p:nvPr/>
        </p:nvSpPr>
        <p:spPr>
          <a:xfrm>
            <a:off x="811932" y="9499921"/>
            <a:ext cx="59148" cy="93866"/>
          </a:xfrm>
          <a:custGeom>
            <a:avLst/>
            <a:gdLst/>
            <a:ahLst/>
            <a:cxnLst/>
            <a:rect l="l" t="t" r="r" b="b"/>
            <a:pathLst>
              <a:path w="58419" h="92709">
                <a:moveTo>
                  <a:pt x="6746" y="92478"/>
                </a:moveTo>
                <a:lnTo>
                  <a:pt x="5178" y="92478"/>
                </a:lnTo>
                <a:lnTo>
                  <a:pt x="2924" y="91857"/>
                </a:lnTo>
                <a:lnTo>
                  <a:pt x="735" y="90599"/>
                </a:lnTo>
                <a:lnTo>
                  <a:pt x="0" y="87822"/>
                </a:lnTo>
                <a:lnTo>
                  <a:pt x="1257" y="85682"/>
                </a:lnTo>
                <a:lnTo>
                  <a:pt x="49056" y="2924"/>
                </a:lnTo>
                <a:lnTo>
                  <a:pt x="50265" y="735"/>
                </a:lnTo>
                <a:lnTo>
                  <a:pt x="53042" y="0"/>
                </a:lnTo>
                <a:lnTo>
                  <a:pt x="57420" y="2499"/>
                </a:lnTo>
                <a:lnTo>
                  <a:pt x="58155" y="5276"/>
                </a:lnTo>
                <a:lnTo>
                  <a:pt x="8265" y="91677"/>
                </a:lnTo>
                <a:lnTo>
                  <a:pt x="6746" y="92478"/>
                </a:lnTo>
                <a:close/>
              </a:path>
            </a:pathLst>
          </a:custGeom>
          <a:solidFill>
            <a:srgbClr val="A8DBE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" name="object 60"/>
          <p:cNvSpPr/>
          <p:nvPr/>
        </p:nvSpPr>
        <p:spPr>
          <a:xfrm>
            <a:off x="1106986" y="9499819"/>
            <a:ext cx="59148" cy="93866"/>
          </a:xfrm>
          <a:custGeom>
            <a:avLst/>
            <a:gdLst/>
            <a:ahLst/>
            <a:cxnLst/>
            <a:rect l="l" t="t" r="r" b="b"/>
            <a:pathLst>
              <a:path w="58419" h="92709">
                <a:moveTo>
                  <a:pt x="52944" y="92510"/>
                </a:moveTo>
                <a:lnTo>
                  <a:pt x="51375" y="92510"/>
                </a:lnTo>
                <a:lnTo>
                  <a:pt x="49856" y="91710"/>
                </a:lnTo>
                <a:lnTo>
                  <a:pt x="0" y="5276"/>
                </a:lnTo>
                <a:lnTo>
                  <a:pt x="735" y="2532"/>
                </a:lnTo>
                <a:lnTo>
                  <a:pt x="2924" y="1290"/>
                </a:lnTo>
                <a:lnTo>
                  <a:pt x="5080" y="0"/>
                </a:lnTo>
                <a:lnTo>
                  <a:pt x="7824" y="767"/>
                </a:lnTo>
                <a:lnTo>
                  <a:pt x="9066" y="2956"/>
                </a:lnTo>
                <a:lnTo>
                  <a:pt x="58122" y="87855"/>
                </a:lnTo>
                <a:lnTo>
                  <a:pt x="57387" y="90632"/>
                </a:lnTo>
                <a:lnTo>
                  <a:pt x="55198" y="91890"/>
                </a:lnTo>
                <a:lnTo>
                  <a:pt x="52944" y="92510"/>
                </a:lnTo>
                <a:close/>
              </a:path>
            </a:pathLst>
          </a:custGeom>
          <a:solidFill>
            <a:srgbClr val="A8DBE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1" name="object 61"/>
          <p:cNvSpPr/>
          <p:nvPr/>
        </p:nvSpPr>
        <p:spPr>
          <a:xfrm>
            <a:off x="1197211" y="9409520"/>
            <a:ext cx="94509" cy="58506"/>
          </a:xfrm>
          <a:custGeom>
            <a:avLst/>
            <a:gdLst/>
            <a:ahLst/>
            <a:cxnLst/>
            <a:rect l="l" t="t" r="r" b="b"/>
            <a:pathLst>
              <a:path w="93344" h="57784">
                <a:moveTo>
                  <a:pt x="89536" y="57486"/>
                </a:moveTo>
                <a:lnTo>
                  <a:pt x="87967" y="57486"/>
                </a:lnTo>
                <a:lnTo>
                  <a:pt x="85680" y="56898"/>
                </a:lnTo>
                <a:lnTo>
                  <a:pt x="735" y="7841"/>
                </a:lnTo>
                <a:lnTo>
                  <a:pt x="0" y="5064"/>
                </a:lnTo>
                <a:lnTo>
                  <a:pt x="1257" y="2924"/>
                </a:lnTo>
                <a:lnTo>
                  <a:pt x="2499" y="735"/>
                </a:lnTo>
                <a:lnTo>
                  <a:pt x="5276" y="0"/>
                </a:lnTo>
                <a:lnTo>
                  <a:pt x="90189" y="49057"/>
                </a:lnTo>
                <a:lnTo>
                  <a:pt x="92378" y="50298"/>
                </a:lnTo>
                <a:lnTo>
                  <a:pt x="93097" y="53075"/>
                </a:lnTo>
                <a:lnTo>
                  <a:pt x="91855" y="55232"/>
                </a:lnTo>
                <a:lnTo>
                  <a:pt x="91055" y="56718"/>
                </a:lnTo>
                <a:lnTo>
                  <a:pt x="89536" y="57486"/>
                </a:lnTo>
                <a:close/>
              </a:path>
            </a:pathLst>
          </a:custGeom>
          <a:solidFill>
            <a:srgbClr val="A8DBE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" name="object 62"/>
          <p:cNvSpPr/>
          <p:nvPr/>
        </p:nvSpPr>
        <p:spPr>
          <a:xfrm>
            <a:off x="1197149" y="9114474"/>
            <a:ext cx="94509" cy="58506"/>
          </a:xfrm>
          <a:custGeom>
            <a:avLst/>
            <a:gdLst/>
            <a:ahLst/>
            <a:cxnLst/>
            <a:rect l="l" t="t" r="r" b="b"/>
            <a:pathLst>
              <a:path w="93344" h="57784">
                <a:moveTo>
                  <a:pt x="5178" y="57486"/>
                </a:moveTo>
                <a:lnTo>
                  <a:pt x="3577" y="57486"/>
                </a:lnTo>
                <a:lnTo>
                  <a:pt x="2090" y="56685"/>
                </a:lnTo>
                <a:lnTo>
                  <a:pt x="0" y="53075"/>
                </a:lnTo>
                <a:lnTo>
                  <a:pt x="735" y="50298"/>
                </a:lnTo>
                <a:lnTo>
                  <a:pt x="2924" y="49057"/>
                </a:lnTo>
                <a:lnTo>
                  <a:pt x="87869" y="0"/>
                </a:lnTo>
                <a:lnTo>
                  <a:pt x="90614" y="735"/>
                </a:lnTo>
                <a:lnTo>
                  <a:pt x="91855" y="2924"/>
                </a:lnTo>
                <a:lnTo>
                  <a:pt x="93146" y="5064"/>
                </a:lnTo>
                <a:lnTo>
                  <a:pt x="92378" y="7841"/>
                </a:lnTo>
                <a:lnTo>
                  <a:pt x="90189" y="9066"/>
                </a:lnTo>
                <a:lnTo>
                  <a:pt x="7432" y="56865"/>
                </a:lnTo>
                <a:lnTo>
                  <a:pt x="5178" y="57486"/>
                </a:lnTo>
                <a:close/>
              </a:path>
            </a:pathLst>
          </a:custGeom>
          <a:solidFill>
            <a:srgbClr val="A8DBE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3" name="object 63"/>
          <p:cNvSpPr/>
          <p:nvPr/>
        </p:nvSpPr>
        <p:spPr>
          <a:xfrm>
            <a:off x="1106863" y="8988780"/>
            <a:ext cx="59148" cy="93866"/>
          </a:xfrm>
          <a:custGeom>
            <a:avLst/>
            <a:gdLst/>
            <a:ahLst/>
            <a:cxnLst/>
            <a:rect l="l" t="t" r="r" b="b"/>
            <a:pathLst>
              <a:path w="58419" h="92709">
                <a:moveTo>
                  <a:pt x="6730" y="92510"/>
                </a:moveTo>
                <a:lnTo>
                  <a:pt x="5129" y="92510"/>
                </a:lnTo>
                <a:lnTo>
                  <a:pt x="2907" y="91890"/>
                </a:lnTo>
                <a:lnTo>
                  <a:pt x="718" y="90632"/>
                </a:lnTo>
                <a:lnTo>
                  <a:pt x="0" y="87855"/>
                </a:lnTo>
                <a:lnTo>
                  <a:pt x="1241" y="85747"/>
                </a:lnTo>
                <a:lnTo>
                  <a:pt x="49007" y="2907"/>
                </a:lnTo>
                <a:lnTo>
                  <a:pt x="50265" y="767"/>
                </a:lnTo>
                <a:lnTo>
                  <a:pt x="53025" y="0"/>
                </a:lnTo>
                <a:lnTo>
                  <a:pt x="57371" y="2499"/>
                </a:lnTo>
                <a:lnTo>
                  <a:pt x="58106" y="5276"/>
                </a:lnTo>
                <a:lnTo>
                  <a:pt x="8249" y="91710"/>
                </a:lnTo>
                <a:lnTo>
                  <a:pt x="6730" y="92510"/>
                </a:lnTo>
                <a:close/>
              </a:path>
            </a:pathLst>
          </a:custGeom>
          <a:solidFill>
            <a:srgbClr val="A8DBE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4" name="object 64"/>
          <p:cNvSpPr/>
          <p:nvPr/>
        </p:nvSpPr>
        <p:spPr>
          <a:xfrm>
            <a:off x="988735" y="8943459"/>
            <a:ext cx="0" cy="106082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0"/>
                </a:moveTo>
                <a:lnTo>
                  <a:pt x="0" y="104664"/>
                </a:lnTo>
              </a:path>
            </a:pathLst>
          </a:custGeom>
          <a:ln w="9050">
            <a:solidFill>
              <a:srgbClr val="A8DBEA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5" name="object 115"/>
          <p:cNvSpPr/>
          <p:nvPr/>
        </p:nvSpPr>
        <p:spPr>
          <a:xfrm>
            <a:off x="-6429" y="10459497"/>
            <a:ext cx="571040" cy="2286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7" name="object 117"/>
          <p:cNvSpPr/>
          <p:nvPr/>
        </p:nvSpPr>
        <p:spPr>
          <a:xfrm>
            <a:off x="-6430" y="8002580"/>
            <a:ext cx="1179756" cy="2070198"/>
          </a:xfrm>
          <a:custGeom>
            <a:avLst/>
            <a:gdLst/>
            <a:ahLst/>
            <a:cxnLst/>
            <a:rect l="l" t="t" r="r" b="b"/>
            <a:pathLst>
              <a:path w="1165225" h="2044700">
                <a:moveTo>
                  <a:pt x="233743" y="1549400"/>
                </a:moveTo>
                <a:lnTo>
                  <a:pt x="211363" y="1612900"/>
                </a:lnTo>
                <a:lnTo>
                  <a:pt x="203490" y="1651000"/>
                </a:lnTo>
                <a:lnTo>
                  <a:pt x="198961" y="1689100"/>
                </a:lnTo>
                <a:lnTo>
                  <a:pt x="198626" y="1727200"/>
                </a:lnTo>
                <a:lnTo>
                  <a:pt x="203333" y="1765300"/>
                </a:lnTo>
                <a:lnTo>
                  <a:pt x="213932" y="1816100"/>
                </a:lnTo>
                <a:lnTo>
                  <a:pt x="231272" y="1866900"/>
                </a:lnTo>
                <a:lnTo>
                  <a:pt x="256202" y="1917700"/>
                </a:lnTo>
                <a:lnTo>
                  <a:pt x="289572" y="1981200"/>
                </a:lnTo>
                <a:lnTo>
                  <a:pt x="332232" y="2044700"/>
                </a:lnTo>
                <a:lnTo>
                  <a:pt x="348106" y="1981200"/>
                </a:lnTo>
                <a:lnTo>
                  <a:pt x="359762" y="1930400"/>
                </a:lnTo>
                <a:lnTo>
                  <a:pt x="366951" y="1879600"/>
                </a:lnTo>
                <a:lnTo>
                  <a:pt x="369424" y="1828800"/>
                </a:lnTo>
                <a:lnTo>
                  <a:pt x="366931" y="1790700"/>
                </a:lnTo>
                <a:lnTo>
                  <a:pt x="359224" y="1752600"/>
                </a:lnTo>
                <a:lnTo>
                  <a:pt x="346052" y="1727200"/>
                </a:lnTo>
                <a:lnTo>
                  <a:pt x="327168" y="1689100"/>
                </a:lnTo>
                <a:lnTo>
                  <a:pt x="302321" y="1638300"/>
                </a:lnTo>
                <a:lnTo>
                  <a:pt x="271262" y="1600200"/>
                </a:lnTo>
                <a:lnTo>
                  <a:pt x="233743" y="1549400"/>
                </a:lnTo>
              </a:path>
              <a:path w="1165225" h="2044700">
                <a:moveTo>
                  <a:pt x="397687" y="1676400"/>
                </a:moveTo>
                <a:lnTo>
                  <a:pt x="409354" y="1714500"/>
                </a:lnTo>
                <a:lnTo>
                  <a:pt x="423348" y="1739900"/>
                </a:lnTo>
                <a:lnTo>
                  <a:pt x="440571" y="1778000"/>
                </a:lnTo>
                <a:lnTo>
                  <a:pt x="461922" y="1803400"/>
                </a:lnTo>
                <a:lnTo>
                  <a:pt x="488302" y="1841500"/>
                </a:lnTo>
                <a:lnTo>
                  <a:pt x="520612" y="1866900"/>
                </a:lnTo>
                <a:lnTo>
                  <a:pt x="559752" y="1892300"/>
                </a:lnTo>
                <a:lnTo>
                  <a:pt x="606623" y="1917700"/>
                </a:lnTo>
                <a:lnTo>
                  <a:pt x="662126" y="1943100"/>
                </a:lnTo>
                <a:lnTo>
                  <a:pt x="727160" y="1968500"/>
                </a:lnTo>
                <a:lnTo>
                  <a:pt x="802627" y="1993900"/>
                </a:lnTo>
                <a:lnTo>
                  <a:pt x="771143" y="1930400"/>
                </a:lnTo>
                <a:lnTo>
                  <a:pt x="742668" y="1879600"/>
                </a:lnTo>
                <a:lnTo>
                  <a:pt x="715843" y="1841500"/>
                </a:lnTo>
                <a:lnTo>
                  <a:pt x="689312" y="1803400"/>
                </a:lnTo>
                <a:lnTo>
                  <a:pt x="631693" y="1752600"/>
                </a:lnTo>
                <a:lnTo>
                  <a:pt x="558945" y="1727200"/>
                </a:lnTo>
                <a:lnTo>
                  <a:pt x="513502" y="1714500"/>
                </a:lnTo>
                <a:lnTo>
                  <a:pt x="460202" y="1689100"/>
                </a:lnTo>
                <a:lnTo>
                  <a:pt x="397687" y="1676400"/>
                </a:lnTo>
              </a:path>
              <a:path w="1165225" h="2044700">
                <a:moveTo>
                  <a:pt x="0" y="1790700"/>
                </a:moveTo>
                <a:lnTo>
                  <a:pt x="0" y="1896142"/>
                </a:lnTo>
                <a:lnTo>
                  <a:pt x="35156" y="1917700"/>
                </a:lnTo>
                <a:lnTo>
                  <a:pt x="86903" y="1943100"/>
                </a:lnTo>
                <a:lnTo>
                  <a:pt x="150626" y="1955800"/>
                </a:lnTo>
                <a:lnTo>
                  <a:pt x="227977" y="1968500"/>
                </a:lnTo>
                <a:lnTo>
                  <a:pt x="188608" y="1917700"/>
                </a:lnTo>
                <a:lnTo>
                  <a:pt x="154517" y="1866900"/>
                </a:lnTo>
                <a:lnTo>
                  <a:pt x="122802" y="1841500"/>
                </a:lnTo>
                <a:lnTo>
                  <a:pt x="90560" y="1816100"/>
                </a:lnTo>
                <a:lnTo>
                  <a:pt x="54888" y="1803400"/>
                </a:lnTo>
                <a:lnTo>
                  <a:pt x="12882" y="1790700"/>
                </a:lnTo>
                <a:lnTo>
                  <a:pt x="0" y="1790700"/>
                </a:lnTo>
              </a:path>
              <a:path w="1165225" h="2044700">
                <a:moveTo>
                  <a:pt x="489844" y="1460500"/>
                </a:moveTo>
                <a:lnTo>
                  <a:pt x="280366" y="1460500"/>
                </a:lnTo>
                <a:lnTo>
                  <a:pt x="229222" y="1473200"/>
                </a:lnTo>
                <a:lnTo>
                  <a:pt x="251018" y="1498600"/>
                </a:lnTo>
                <a:lnTo>
                  <a:pt x="275051" y="1524000"/>
                </a:lnTo>
                <a:lnTo>
                  <a:pt x="302075" y="1536700"/>
                </a:lnTo>
                <a:lnTo>
                  <a:pt x="332847" y="1562100"/>
                </a:lnTo>
                <a:lnTo>
                  <a:pt x="368122" y="1587500"/>
                </a:lnTo>
                <a:lnTo>
                  <a:pt x="408656" y="1600200"/>
                </a:lnTo>
                <a:lnTo>
                  <a:pt x="455206" y="1612900"/>
                </a:lnTo>
                <a:lnTo>
                  <a:pt x="508526" y="1625600"/>
                </a:lnTo>
                <a:lnTo>
                  <a:pt x="716673" y="1625600"/>
                </a:lnTo>
                <a:lnTo>
                  <a:pt x="660988" y="1574800"/>
                </a:lnTo>
                <a:lnTo>
                  <a:pt x="612809" y="1536700"/>
                </a:lnTo>
                <a:lnTo>
                  <a:pt x="569789" y="1498600"/>
                </a:lnTo>
                <a:lnTo>
                  <a:pt x="529583" y="1473200"/>
                </a:lnTo>
                <a:lnTo>
                  <a:pt x="489844" y="1460500"/>
                </a:lnTo>
              </a:path>
              <a:path w="1165225" h="2044700">
                <a:moveTo>
                  <a:pt x="325715" y="1460500"/>
                </a:moveTo>
                <a:lnTo>
                  <a:pt x="448227" y="1460500"/>
                </a:lnTo>
              </a:path>
              <a:path w="1165225" h="2044700">
                <a:moveTo>
                  <a:pt x="448227" y="1460500"/>
                </a:moveTo>
                <a:lnTo>
                  <a:pt x="325715" y="1460500"/>
                </a:lnTo>
              </a:path>
              <a:path w="1165225" h="2044700">
                <a:moveTo>
                  <a:pt x="402386" y="1447800"/>
                </a:moveTo>
                <a:lnTo>
                  <a:pt x="366109" y="1447800"/>
                </a:lnTo>
                <a:lnTo>
                  <a:pt x="325715" y="1460500"/>
                </a:lnTo>
                <a:lnTo>
                  <a:pt x="448227" y="1460500"/>
                </a:lnTo>
                <a:lnTo>
                  <a:pt x="402386" y="1447800"/>
                </a:lnTo>
              </a:path>
              <a:path w="1165225" h="2044700">
                <a:moveTo>
                  <a:pt x="260502" y="1092200"/>
                </a:moveTo>
                <a:lnTo>
                  <a:pt x="196316" y="1117600"/>
                </a:lnTo>
                <a:lnTo>
                  <a:pt x="144561" y="1143000"/>
                </a:lnTo>
                <a:lnTo>
                  <a:pt x="103211" y="1168400"/>
                </a:lnTo>
                <a:lnTo>
                  <a:pt x="70240" y="1193800"/>
                </a:lnTo>
                <a:lnTo>
                  <a:pt x="21328" y="1257300"/>
                </a:lnTo>
                <a:lnTo>
                  <a:pt x="1333" y="1295400"/>
                </a:lnTo>
                <a:lnTo>
                  <a:pt x="0" y="1298835"/>
                </a:lnTo>
                <a:lnTo>
                  <a:pt x="0" y="1393316"/>
                </a:lnTo>
                <a:lnTo>
                  <a:pt x="83746" y="1358900"/>
                </a:lnTo>
                <a:lnTo>
                  <a:pt x="114690" y="1333500"/>
                </a:lnTo>
                <a:lnTo>
                  <a:pt x="145285" y="1295400"/>
                </a:lnTo>
                <a:lnTo>
                  <a:pt x="175346" y="1257300"/>
                </a:lnTo>
                <a:lnTo>
                  <a:pt x="204692" y="1219200"/>
                </a:lnTo>
                <a:lnTo>
                  <a:pt x="233138" y="1155700"/>
                </a:lnTo>
                <a:lnTo>
                  <a:pt x="260502" y="1092200"/>
                </a:lnTo>
              </a:path>
              <a:path w="1165225" h="2044700">
                <a:moveTo>
                  <a:pt x="446849" y="1219200"/>
                </a:moveTo>
                <a:lnTo>
                  <a:pt x="347141" y="1219200"/>
                </a:lnTo>
                <a:lnTo>
                  <a:pt x="329772" y="1231900"/>
                </a:lnTo>
                <a:lnTo>
                  <a:pt x="319659" y="1257300"/>
                </a:lnTo>
                <a:lnTo>
                  <a:pt x="320230" y="1282700"/>
                </a:lnTo>
                <a:lnTo>
                  <a:pt x="336735" y="1308100"/>
                </a:lnTo>
                <a:lnTo>
                  <a:pt x="366388" y="1333500"/>
                </a:lnTo>
                <a:lnTo>
                  <a:pt x="406400" y="1358900"/>
                </a:lnTo>
                <a:lnTo>
                  <a:pt x="487968" y="1358900"/>
                </a:lnTo>
                <a:lnTo>
                  <a:pt x="517328" y="1346200"/>
                </a:lnTo>
                <a:lnTo>
                  <a:pt x="533628" y="1320800"/>
                </a:lnTo>
                <a:lnTo>
                  <a:pt x="533095" y="1295400"/>
                </a:lnTo>
                <a:lnTo>
                  <a:pt x="516594" y="1257300"/>
                </a:lnTo>
                <a:lnTo>
                  <a:pt x="486915" y="1244600"/>
                </a:lnTo>
                <a:lnTo>
                  <a:pt x="446849" y="1219200"/>
                </a:lnTo>
              </a:path>
              <a:path w="1165225" h="2044700">
                <a:moveTo>
                  <a:pt x="370283" y="1219200"/>
                </a:moveTo>
                <a:lnTo>
                  <a:pt x="409641" y="12192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  <a:lnTo>
                  <a:pt x="852919" y="1257300"/>
                </a:lnTo>
                <a:lnTo>
                  <a:pt x="901191" y="1244600"/>
                </a:lnTo>
              </a:path>
              <a:path w="1165225" h="2044700">
                <a:moveTo>
                  <a:pt x="809126" y="1244600"/>
                </a:moveTo>
                <a:lnTo>
                  <a:pt x="901191" y="12446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</a:path>
              <a:path w="1165225" h="2044700">
                <a:moveTo>
                  <a:pt x="939977" y="1092200"/>
                </a:moveTo>
                <a:lnTo>
                  <a:pt x="863725" y="1092200"/>
                </a:lnTo>
                <a:lnTo>
                  <a:pt x="826537" y="1104900"/>
                </a:lnTo>
                <a:lnTo>
                  <a:pt x="787174" y="1117600"/>
                </a:lnTo>
                <a:lnTo>
                  <a:pt x="743944" y="1130300"/>
                </a:lnTo>
                <a:lnTo>
                  <a:pt x="695155" y="1155700"/>
                </a:lnTo>
                <a:lnTo>
                  <a:pt x="639114" y="1193800"/>
                </a:lnTo>
                <a:lnTo>
                  <a:pt x="668328" y="1206500"/>
                </a:lnTo>
                <a:lnTo>
                  <a:pt x="699414" y="1219200"/>
                </a:lnTo>
                <a:lnTo>
                  <a:pt x="732895" y="1231900"/>
                </a:lnTo>
                <a:lnTo>
                  <a:pt x="769292" y="1244600"/>
                </a:lnTo>
                <a:lnTo>
                  <a:pt x="954464" y="1244600"/>
                </a:lnTo>
                <a:lnTo>
                  <a:pt x="1013260" y="1219200"/>
                </a:lnTo>
                <a:lnTo>
                  <a:pt x="1078098" y="1193800"/>
                </a:lnTo>
                <a:lnTo>
                  <a:pt x="1149502" y="1168400"/>
                </a:lnTo>
                <a:lnTo>
                  <a:pt x="1085601" y="1143000"/>
                </a:lnTo>
                <a:lnTo>
                  <a:pt x="1030653" y="1117600"/>
                </a:lnTo>
                <a:lnTo>
                  <a:pt x="982748" y="1104900"/>
                </a:lnTo>
                <a:lnTo>
                  <a:pt x="939977" y="1092200"/>
                </a:lnTo>
              </a:path>
              <a:path w="1165225" h="2044700">
                <a:moveTo>
                  <a:pt x="409641" y="1219200"/>
                </a:moveTo>
                <a:lnTo>
                  <a:pt x="370283" y="1219200"/>
                </a:lnTo>
              </a:path>
              <a:path w="1165225" h="2044700">
                <a:moveTo>
                  <a:pt x="397814" y="1206500"/>
                </a:moveTo>
                <a:lnTo>
                  <a:pt x="370283" y="1219200"/>
                </a:lnTo>
                <a:lnTo>
                  <a:pt x="409641" y="1219200"/>
                </a:lnTo>
                <a:lnTo>
                  <a:pt x="397814" y="1206500"/>
                </a:lnTo>
              </a:path>
              <a:path w="1165225" h="2044700">
                <a:moveTo>
                  <a:pt x="784847" y="723900"/>
                </a:moveTo>
                <a:lnTo>
                  <a:pt x="732493" y="762000"/>
                </a:lnTo>
                <a:lnTo>
                  <a:pt x="689143" y="800100"/>
                </a:lnTo>
                <a:lnTo>
                  <a:pt x="653926" y="838200"/>
                </a:lnTo>
                <a:lnTo>
                  <a:pt x="625972" y="876300"/>
                </a:lnTo>
                <a:lnTo>
                  <a:pt x="604409" y="901700"/>
                </a:lnTo>
                <a:lnTo>
                  <a:pt x="588366" y="939800"/>
                </a:lnTo>
                <a:lnTo>
                  <a:pt x="576973" y="977900"/>
                </a:lnTo>
                <a:lnTo>
                  <a:pt x="569358" y="1016000"/>
                </a:lnTo>
                <a:lnTo>
                  <a:pt x="564651" y="1066800"/>
                </a:lnTo>
                <a:lnTo>
                  <a:pt x="561981" y="1117600"/>
                </a:lnTo>
                <a:lnTo>
                  <a:pt x="560476" y="1181100"/>
                </a:lnTo>
                <a:lnTo>
                  <a:pt x="589006" y="1168400"/>
                </a:lnTo>
                <a:lnTo>
                  <a:pt x="644673" y="1117600"/>
                </a:lnTo>
                <a:lnTo>
                  <a:pt x="695578" y="1066800"/>
                </a:lnTo>
                <a:lnTo>
                  <a:pt x="718155" y="1028700"/>
                </a:lnTo>
                <a:lnTo>
                  <a:pt x="738233" y="977900"/>
                </a:lnTo>
                <a:lnTo>
                  <a:pt x="755378" y="927100"/>
                </a:lnTo>
                <a:lnTo>
                  <a:pt x="769152" y="863600"/>
                </a:lnTo>
                <a:lnTo>
                  <a:pt x="779120" y="800100"/>
                </a:lnTo>
                <a:lnTo>
                  <a:pt x="784847" y="723900"/>
                </a:lnTo>
              </a:path>
              <a:path w="1165225" h="2044700">
                <a:moveTo>
                  <a:pt x="257035" y="889000"/>
                </a:moveTo>
                <a:lnTo>
                  <a:pt x="253131" y="952500"/>
                </a:lnTo>
                <a:lnTo>
                  <a:pt x="254588" y="1003300"/>
                </a:lnTo>
                <a:lnTo>
                  <a:pt x="263061" y="1028700"/>
                </a:lnTo>
                <a:lnTo>
                  <a:pt x="280203" y="1066800"/>
                </a:lnTo>
                <a:lnTo>
                  <a:pt x="307670" y="1104900"/>
                </a:lnTo>
                <a:lnTo>
                  <a:pt x="347116" y="1143000"/>
                </a:lnTo>
                <a:lnTo>
                  <a:pt x="352845" y="1104900"/>
                </a:lnTo>
                <a:lnTo>
                  <a:pt x="354058" y="1079500"/>
                </a:lnTo>
                <a:lnTo>
                  <a:pt x="347919" y="1041400"/>
                </a:lnTo>
                <a:lnTo>
                  <a:pt x="331593" y="990600"/>
                </a:lnTo>
                <a:lnTo>
                  <a:pt x="302243" y="952500"/>
                </a:lnTo>
                <a:lnTo>
                  <a:pt x="257035" y="889000"/>
                </a:lnTo>
              </a:path>
              <a:path w="1165225" h="2044700">
                <a:moveTo>
                  <a:pt x="0" y="930352"/>
                </a:moveTo>
                <a:lnTo>
                  <a:pt x="0" y="1081326"/>
                </a:lnTo>
                <a:lnTo>
                  <a:pt x="1607" y="1079500"/>
                </a:lnTo>
                <a:lnTo>
                  <a:pt x="16522" y="1028700"/>
                </a:lnTo>
                <a:lnTo>
                  <a:pt x="20828" y="990600"/>
                </a:lnTo>
                <a:lnTo>
                  <a:pt x="14160" y="952500"/>
                </a:lnTo>
                <a:lnTo>
                  <a:pt x="0" y="930352"/>
                </a:lnTo>
              </a:path>
              <a:path w="1165225" h="2044700">
                <a:moveTo>
                  <a:pt x="549071" y="914400"/>
                </a:moveTo>
                <a:lnTo>
                  <a:pt x="495297" y="939800"/>
                </a:lnTo>
                <a:lnTo>
                  <a:pt x="456820" y="965200"/>
                </a:lnTo>
                <a:lnTo>
                  <a:pt x="410072" y="1016000"/>
                </a:lnTo>
                <a:lnTo>
                  <a:pt x="393954" y="1054100"/>
                </a:lnTo>
                <a:lnTo>
                  <a:pt x="377444" y="1117600"/>
                </a:lnTo>
                <a:lnTo>
                  <a:pt x="438035" y="1092200"/>
                </a:lnTo>
                <a:lnTo>
                  <a:pt x="468025" y="1066800"/>
                </a:lnTo>
                <a:lnTo>
                  <a:pt x="496955" y="1028700"/>
                </a:lnTo>
                <a:lnTo>
                  <a:pt x="524185" y="977900"/>
                </a:lnTo>
                <a:lnTo>
                  <a:pt x="549071" y="914400"/>
                </a:lnTo>
              </a:path>
              <a:path w="1165225" h="2044700">
                <a:moveTo>
                  <a:pt x="1164818" y="698500"/>
                </a:moveTo>
                <a:lnTo>
                  <a:pt x="1100932" y="711200"/>
                </a:lnTo>
                <a:lnTo>
                  <a:pt x="1047186" y="736600"/>
                </a:lnTo>
                <a:lnTo>
                  <a:pt x="1002224" y="762000"/>
                </a:lnTo>
                <a:lnTo>
                  <a:pt x="964693" y="774700"/>
                </a:lnTo>
                <a:lnTo>
                  <a:pt x="933237" y="800100"/>
                </a:lnTo>
                <a:lnTo>
                  <a:pt x="883130" y="850900"/>
                </a:lnTo>
                <a:lnTo>
                  <a:pt x="861770" y="889000"/>
                </a:lnTo>
                <a:lnTo>
                  <a:pt x="841065" y="939800"/>
                </a:lnTo>
                <a:lnTo>
                  <a:pt x="819660" y="990600"/>
                </a:lnTo>
                <a:lnTo>
                  <a:pt x="796201" y="1041400"/>
                </a:lnTo>
                <a:lnTo>
                  <a:pt x="829088" y="1041400"/>
                </a:lnTo>
                <a:lnTo>
                  <a:pt x="930223" y="1003300"/>
                </a:lnTo>
                <a:lnTo>
                  <a:pt x="998475" y="952500"/>
                </a:lnTo>
                <a:lnTo>
                  <a:pt x="1066239" y="876300"/>
                </a:lnTo>
                <a:lnTo>
                  <a:pt x="1099631" y="825500"/>
                </a:lnTo>
                <a:lnTo>
                  <a:pt x="1132532" y="762000"/>
                </a:lnTo>
                <a:lnTo>
                  <a:pt x="1164818" y="698500"/>
                </a:lnTo>
              </a:path>
              <a:path w="1165225" h="2044700">
                <a:moveTo>
                  <a:pt x="379945" y="749300"/>
                </a:moveTo>
                <a:lnTo>
                  <a:pt x="355984" y="800100"/>
                </a:lnTo>
                <a:lnTo>
                  <a:pt x="342032" y="838200"/>
                </a:lnTo>
                <a:lnTo>
                  <a:pt x="337797" y="876300"/>
                </a:lnTo>
                <a:lnTo>
                  <a:pt x="342988" y="914400"/>
                </a:lnTo>
                <a:lnTo>
                  <a:pt x="357313" y="952500"/>
                </a:lnTo>
                <a:lnTo>
                  <a:pt x="380479" y="1003300"/>
                </a:lnTo>
                <a:lnTo>
                  <a:pt x="396627" y="977900"/>
                </a:lnTo>
                <a:lnTo>
                  <a:pt x="409460" y="952500"/>
                </a:lnTo>
                <a:lnTo>
                  <a:pt x="416593" y="914400"/>
                </a:lnTo>
                <a:lnTo>
                  <a:pt x="415641" y="863600"/>
                </a:lnTo>
                <a:lnTo>
                  <a:pt x="404220" y="812800"/>
                </a:lnTo>
                <a:lnTo>
                  <a:pt x="379945" y="7493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  <a:lnTo>
                  <a:pt x="483045" y="736600"/>
                </a:lnTo>
                <a:lnTo>
                  <a:pt x="523307" y="723900"/>
                </a:lnTo>
              </a:path>
              <a:path w="1165225" h="2044700">
                <a:moveTo>
                  <a:pt x="445309" y="723900"/>
                </a:moveTo>
                <a:lnTo>
                  <a:pt x="523307" y="723900"/>
                </a:lnTo>
              </a:path>
              <a:path w="1165225" h="2044700">
                <a:moveTo>
                  <a:pt x="382320" y="215900"/>
                </a:moveTo>
                <a:lnTo>
                  <a:pt x="340785" y="279400"/>
                </a:lnTo>
                <a:lnTo>
                  <a:pt x="306943" y="317500"/>
                </a:lnTo>
                <a:lnTo>
                  <a:pt x="280293" y="355600"/>
                </a:lnTo>
                <a:lnTo>
                  <a:pt x="260332" y="393700"/>
                </a:lnTo>
                <a:lnTo>
                  <a:pt x="246556" y="431800"/>
                </a:lnTo>
                <a:lnTo>
                  <a:pt x="238464" y="469900"/>
                </a:lnTo>
                <a:lnTo>
                  <a:pt x="235553" y="508000"/>
                </a:lnTo>
                <a:lnTo>
                  <a:pt x="237319" y="558800"/>
                </a:lnTo>
                <a:lnTo>
                  <a:pt x="243261" y="596900"/>
                </a:lnTo>
                <a:lnTo>
                  <a:pt x="252874" y="660400"/>
                </a:lnTo>
                <a:lnTo>
                  <a:pt x="265658" y="723900"/>
                </a:lnTo>
                <a:lnTo>
                  <a:pt x="289534" y="698500"/>
                </a:lnTo>
                <a:lnTo>
                  <a:pt x="312584" y="673100"/>
                </a:lnTo>
                <a:lnTo>
                  <a:pt x="334197" y="635000"/>
                </a:lnTo>
                <a:lnTo>
                  <a:pt x="353766" y="609600"/>
                </a:lnTo>
                <a:lnTo>
                  <a:pt x="370681" y="571500"/>
                </a:lnTo>
                <a:lnTo>
                  <a:pt x="384333" y="533400"/>
                </a:lnTo>
                <a:lnTo>
                  <a:pt x="394112" y="482600"/>
                </a:lnTo>
                <a:lnTo>
                  <a:pt x="399410" y="431800"/>
                </a:lnTo>
                <a:lnTo>
                  <a:pt x="399616" y="368300"/>
                </a:lnTo>
                <a:lnTo>
                  <a:pt x="394123" y="292100"/>
                </a:lnTo>
                <a:lnTo>
                  <a:pt x="382320" y="2159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</a:path>
              <a:path w="1165225" h="2044700">
                <a:moveTo>
                  <a:pt x="780166" y="558800"/>
                </a:moveTo>
                <a:lnTo>
                  <a:pt x="562479" y="558800"/>
                </a:lnTo>
                <a:lnTo>
                  <a:pt x="523810" y="571500"/>
                </a:lnTo>
                <a:lnTo>
                  <a:pt x="484910" y="596900"/>
                </a:lnTo>
                <a:lnTo>
                  <a:pt x="443486" y="622300"/>
                </a:lnTo>
                <a:lnTo>
                  <a:pt x="397248" y="660400"/>
                </a:lnTo>
                <a:lnTo>
                  <a:pt x="343903" y="711200"/>
                </a:lnTo>
                <a:lnTo>
                  <a:pt x="376071" y="711200"/>
                </a:lnTo>
                <a:lnTo>
                  <a:pt x="409762" y="723900"/>
                </a:lnTo>
                <a:lnTo>
                  <a:pt x="566426" y="723900"/>
                </a:lnTo>
                <a:lnTo>
                  <a:pt x="612739" y="711200"/>
                </a:lnTo>
                <a:lnTo>
                  <a:pt x="662578" y="685800"/>
                </a:lnTo>
                <a:lnTo>
                  <a:pt x="716279" y="660400"/>
                </a:lnTo>
                <a:lnTo>
                  <a:pt x="774174" y="622300"/>
                </a:lnTo>
                <a:lnTo>
                  <a:pt x="836599" y="571500"/>
                </a:lnTo>
                <a:lnTo>
                  <a:pt x="780166" y="558800"/>
                </a:lnTo>
              </a:path>
              <a:path w="1165225" h="2044700">
                <a:moveTo>
                  <a:pt x="603206" y="558800"/>
                </a:moveTo>
                <a:lnTo>
                  <a:pt x="730645" y="558800"/>
                </a:lnTo>
              </a:path>
              <a:path w="1165225" h="2044700">
                <a:moveTo>
                  <a:pt x="91717" y="508000"/>
                </a:moveTo>
                <a:lnTo>
                  <a:pt x="15328" y="508000"/>
                </a:lnTo>
                <a:lnTo>
                  <a:pt x="0" y="517720"/>
                </a:lnTo>
                <a:lnTo>
                  <a:pt x="0" y="647700"/>
                </a:lnTo>
                <a:lnTo>
                  <a:pt x="55549" y="647700"/>
                </a:lnTo>
                <a:lnTo>
                  <a:pt x="95632" y="622300"/>
                </a:lnTo>
                <a:lnTo>
                  <a:pt x="125352" y="596900"/>
                </a:lnTo>
                <a:lnTo>
                  <a:pt x="141903" y="571500"/>
                </a:lnTo>
                <a:lnTo>
                  <a:pt x="142481" y="546100"/>
                </a:lnTo>
                <a:lnTo>
                  <a:pt x="132365" y="533400"/>
                </a:lnTo>
                <a:lnTo>
                  <a:pt x="114944" y="520700"/>
                </a:lnTo>
                <a:lnTo>
                  <a:pt x="91717" y="508000"/>
                </a:lnTo>
              </a:path>
              <a:path w="1165225" h="2044700">
                <a:moveTo>
                  <a:pt x="730645" y="558800"/>
                </a:moveTo>
                <a:lnTo>
                  <a:pt x="603206" y="558800"/>
                </a:lnTo>
              </a:path>
              <a:path w="1165225" h="2044700">
                <a:moveTo>
                  <a:pt x="687022" y="546100"/>
                </a:moveTo>
                <a:lnTo>
                  <a:pt x="648284" y="546100"/>
                </a:lnTo>
                <a:lnTo>
                  <a:pt x="603206" y="558800"/>
                </a:lnTo>
                <a:lnTo>
                  <a:pt x="730645" y="558800"/>
                </a:lnTo>
                <a:lnTo>
                  <a:pt x="687022" y="546100"/>
                </a:lnTo>
              </a:path>
              <a:path w="1165225" h="2044700">
                <a:moveTo>
                  <a:pt x="746150" y="101600"/>
                </a:moveTo>
                <a:lnTo>
                  <a:pt x="688806" y="139700"/>
                </a:lnTo>
                <a:lnTo>
                  <a:pt x="641015" y="177800"/>
                </a:lnTo>
                <a:lnTo>
                  <a:pt x="601714" y="203200"/>
                </a:lnTo>
                <a:lnTo>
                  <a:pt x="569840" y="228600"/>
                </a:lnTo>
                <a:lnTo>
                  <a:pt x="544332" y="266700"/>
                </a:lnTo>
                <a:lnTo>
                  <a:pt x="524127" y="292100"/>
                </a:lnTo>
                <a:lnTo>
                  <a:pt x="508162" y="330200"/>
                </a:lnTo>
                <a:lnTo>
                  <a:pt x="495376" y="368300"/>
                </a:lnTo>
                <a:lnTo>
                  <a:pt x="484707" y="419100"/>
                </a:lnTo>
                <a:lnTo>
                  <a:pt x="475091" y="469900"/>
                </a:lnTo>
                <a:lnTo>
                  <a:pt x="465467" y="533400"/>
                </a:lnTo>
                <a:lnTo>
                  <a:pt x="526546" y="508000"/>
                </a:lnTo>
                <a:lnTo>
                  <a:pt x="556717" y="482600"/>
                </a:lnTo>
                <a:lnTo>
                  <a:pt x="586206" y="457200"/>
                </a:lnTo>
                <a:lnTo>
                  <a:pt x="614688" y="431800"/>
                </a:lnTo>
                <a:lnTo>
                  <a:pt x="641836" y="393700"/>
                </a:lnTo>
                <a:lnTo>
                  <a:pt x="667325" y="355600"/>
                </a:lnTo>
                <a:lnTo>
                  <a:pt x="690826" y="304800"/>
                </a:lnTo>
                <a:lnTo>
                  <a:pt x="712015" y="254000"/>
                </a:lnTo>
                <a:lnTo>
                  <a:pt x="730565" y="177800"/>
                </a:lnTo>
                <a:lnTo>
                  <a:pt x="746150" y="101600"/>
                </a:lnTo>
              </a:path>
              <a:path w="1165225" h="2044700">
                <a:moveTo>
                  <a:pt x="242023" y="0"/>
                </a:moveTo>
                <a:lnTo>
                  <a:pt x="185467" y="38100"/>
                </a:lnTo>
                <a:lnTo>
                  <a:pt x="138382" y="63500"/>
                </a:lnTo>
                <a:lnTo>
                  <a:pt x="99737" y="101600"/>
                </a:lnTo>
                <a:lnTo>
                  <a:pt x="68501" y="127000"/>
                </a:lnTo>
                <a:lnTo>
                  <a:pt x="24136" y="190500"/>
                </a:lnTo>
                <a:lnTo>
                  <a:pt x="8945" y="228600"/>
                </a:lnTo>
                <a:lnTo>
                  <a:pt x="0" y="257228"/>
                </a:lnTo>
                <a:lnTo>
                  <a:pt x="0" y="419510"/>
                </a:lnTo>
                <a:lnTo>
                  <a:pt x="977" y="419100"/>
                </a:lnTo>
                <a:lnTo>
                  <a:pt x="31138" y="393700"/>
                </a:lnTo>
                <a:lnTo>
                  <a:pt x="60876" y="381000"/>
                </a:lnTo>
                <a:lnTo>
                  <a:pt x="89844" y="355600"/>
                </a:lnTo>
                <a:lnTo>
                  <a:pt x="117698" y="317500"/>
                </a:lnTo>
                <a:lnTo>
                  <a:pt x="144090" y="292100"/>
                </a:lnTo>
                <a:lnTo>
                  <a:pt x="168675" y="241300"/>
                </a:lnTo>
                <a:lnTo>
                  <a:pt x="191107" y="203200"/>
                </a:lnTo>
                <a:lnTo>
                  <a:pt x="211040" y="139700"/>
                </a:lnTo>
                <a:lnTo>
                  <a:pt x="228127" y="76200"/>
                </a:lnTo>
                <a:lnTo>
                  <a:pt x="242023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8" name="object 118"/>
          <p:cNvSpPr/>
          <p:nvPr/>
        </p:nvSpPr>
        <p:spPr>
          <a:xfrm>
            <a:off x="-6430" y="8002580"/>
            <a:ext cx="1179344" cy="2070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1" name="object 121"/>
          <p:cNvSpPr txBox="1"/>
          <p:nvPr/>
        </p:nvSpPr>
        <p:spPr>
          <a:xfrm>
            <a:off x="323605" y="10497317"/>
            <a:ext cx="90652" cy="146459"/>
          </a:xfrm>
          <a:prstGeom prst="rect">
            <a:avLst/>
          </a:prstGeom>
        </p:spPr>
        <p:txBody>
          <a:bodyPr vert="horz" wrap="square" lIns="0" tIns="4500" rIns="0" bIns="0" rtlCol="0">
            <a:spAutoFit/>
          </a:bodyPr>
          <a:lstStyle/>
          <a:p>
            <a:pPr marL="12859">
              <a:spcBef>
                <a:spcPts val="35"/>
              </a:spcBef>
            </a:pPr>
            <a:r>
              <a:rPr lang="en-US" sz="911" spc="-5" dirty="0">
                <a:solidFill>
                  <a:srgbClr val="FFFFFF"/>
                </a:solidFill>
                <a:latin typeface="Helvetica"/>
                <a:cs typeface="Helvetica"/>
              </a:rPr>
              <a:t>7</a:t>
            </a:r>
            <a:endParaRPr sz="911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F7F077-76B1-DC2D-A201-736E4D1E73DB}"/>
              </a:ext>
            </a:extLst>
          </p:cNvPr>
          <p:cNvSpPr/>
          <p:nvPr/>
        </p:nvSpPr>
        <p:spPr>
          <a:xfrm>
            <a:off x="3740150" y="5"/>
            <a:ext cx="509066" cy="108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A picture containing sky, tree, outdoor, lake&#10;&#10;Description automatically generated">
            <a:extLst>
              <a:ext uri="{FF2B5EF4-FFF2-40B4-BE49-F238E27FC236}">
                <a16:creationId xmlns:a16="http://schemas.microsoft.com/office/drawing/2014/main" id="{F812D2CF-1489-069B-26A4-154332D73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39268" r="5649" b="41681"/>
          <a:stretch/>
        </p:blipFill>
        <p:spPr>
          <a:xfrm>
            <a:off x="-7415746" y="-370693"/>
            <a:ext cx="15301464" cy="3815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57034" y="9266429"/>
            <a:ext cx="329174" cy="220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>
              <a:tabLst>
                <a:tab pos="315682" algn="l"/>
              </a:tabLst>
            </a:pPr>
            <a:r>
              <a:rPr sz="1418" u="dbl" dirty="0">
                <a:latin typeface="Helvetica"/>
                <a:cs typeface="Helvetica"/>
              </a:rPr>
              <a:t> 	</a:t>
            </a:r>
            <a:endParaRPr sz="1418">
              <a:latin typeface="Helvetica"/>
              <a:cs typeface="Helvetic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835145" y="3705818"/>
            <a:ext cx="5335582" cy="1200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algn="just"/>
            <a:r>
              <a:rPr sz="1620" b="1" spc="30" dirty="0">
                <a:solidFill>
                  <a:srgbClr val="00436C"/>
                </a:solidFill>
                <a:latin typeface="Helvetica"/>
                <a:cs typeface="Helvetica"/>
              </a:rPr>
              <a:t>Network</a:t>
            </a:r>
            <a:r>
              <a:rPr sz="1620" b="1" spc="-51" dirty="0">
                <a:solidFill>
                  <a:srgbClr val="00436C"/>
                </a:solidFill>
                <a:latin typeface="Helvetica"/>
                <a:cs typeface="Helvetica"/>
              </a:rPr>
              <a:t> Expansion</a:t>
            </a:r>
            <a:endParaRPr sz="1620" dirty="0">
              <a:latin typeface="Helvetica"/>
              <a:cs typeface="Helvetica"/>
            </a:endParaRPr>
          </a:p>
          <a:p>
            <a:pPr marL="12859" marR="5144" algn="just">
              <a:spcBef>
                <a:spcPts val="243"/>
              </a:spcBef>
            </a:pPr>
            <a:r>
              <a:rPr sz="1418" dirty="0">
                <a:latin typeface="Helvetica"/>
                <a:cs typeface="Helvetica"/>
              </a:rPr>
              <a:t>Given </a:t>
            </a:r>
            <a:r>
              <a:rPr sz="1418" spc="30" dirty="0">
                <a:latin typeface="Helvetica"/>
                <a:cs typeface="Helvetica"/>
              </a:rPr>
              <a:t>the global </a:t>
            </a:r>
            <a:r>
              <a:rPr sz="1418" spc="-10" dirty="0">
                <a:latin typeface="Helvetica"/>
                <a:cs typeface="Helvetica"/>
              </a:rPr>
              <a:t>presence </a:t>
            </a:r>
            <a:r>
              <a:rPr sz="1418" spc="25" dirty="0">
                <a:latin typeface="Helvetica"/>
                <a:cs typeface="Helvetica"/>
              </a:rPr>
              <a:t>at </a:t>
            </a:r>
            <a:r>
              <a:rPr sz="1418" spc="-35" dirty="0">
                <a:latin typeface="Helvetica"/>
                <a:cs typeface="Helvetica"/>
              </a:rPr>
              <a:t>such </a:t>
            </a:r>
            <a:r>
              <a:rPr sz="1418" spc="-30" dirty="0">
                <a:latin typeface="Helvetica"/>
                <a:cs typeface="Helvetica"/>
              </a:rPr>
              <a:t>an </a:t>
            </a:r>
            <a:r>
              <a:rPr sz="1418" spc="10" dirty="0">
                <a:latin typeface="Helvetica"/>
                <a:cs typeface="Helvetica"/>
              </a:rPr>
              <a:t>event, </a:t>
            </a:r>
            <a:r>
              <a:rPr sz="1418" dirty="0">
                <a:latin typeface="Helvetica"/>
                <a:cs typeface="Helvetica"/>
              </a:rPr>
              <a:t>sponsorship delivers  </a:t>
            </a:r>
            <a:r>
              <a:rPr sz="1418" spc="-30" dirty="0">
                <a:latin typeface="Helvetica"/>
                <a:cs typeface="Helvetica"/>
              </a:rPr>
              <a:t>an </a:t>
            </a:r>
            <a:r>
              <a:rPr sz="1418" spc="41" dirty="0">
                <a:latin typeface="Helvetica"/>
                <a:cs typeface="Helvetica"/>
              </a:rPr>
              <a:t>opportunity </a:t>
            </a:r>
            <a:r>
              <a:rPr sz="1418" spc="76" dirty="0">
                <a:latin typeface="Helvetica"/>
                <a:cs typeface="Helvetica"/>
              </a:rPr>
              <a:t>to </a:t>
            </a:r>
            <a:r>
              <a:rPr sz="1418" spc="25" dirty="0">
                <a:latin typeface="Helvetica"/>
                <a:cs typeface="Helvetica"/>
              </a:rPr>
              <a:t>develop </a:t>
            </a:r>
            <a:r>
              <a:rPr sz="1418" spc="-30" dirty="0">
                <a:latin typeface="Helvetica"/>
                <a:cs typeface="Helvetica"/>
              </a:rPr>
              <a:t>business </a:t>
            </a:r>
            <a:r>
              <a:rPr sz="1418" dirty="0">
                <a:latin typeface="Helvetica"/>
                <a:cs typeface="Helvetica"/>
              </a:rPr>
              <a:t>relationships </a:t>
            </a:r>
            <a:r>
              <a:rPr sz="1418" spc="5" dirty="0">
                <a:latin typeface="Helvetica"/>
                <a:cs typeface="Helvetica"/>
              </a:rPr>
              <a:t>and </a:t>
            </a:r>
            <a:r>
              <a:rPr sz="1418" spc="15" dirty="0">
                <a:latin typeface="Helvetica"/>
                <a:cs typeface="Helvetica"/>
              </a:rPr>
              <a:t>generate  </a:t>
            </a:r>
            <a:r>
              <a:rPr sz="1418" spc="20" dirty="0">
                <a:latin typeface="Helvetica"/>
                <a:cs typeface="Helvetica"/>
              </a:rPr>
              <a:t>quality </a:t>
            </a:r>
            <a:r>
              <a:rPr sz="1418" spc="-10" dirty="0">
                <a:latin typeface="Helvetica"/>
                <a:cs typeface="Helvetica"/>
              </a:rPr>
              <a:t>leads. </a:t>
            </a:r>
            <a:r>
              <a:rPr sz="1418" spc="-20" dirty="0">
                <a:latin typeface="Helvetica"/>
                <a:cs typeface="Helvetica"/>
              </a:rPr>
              <a:t>The </a:t>
            </a:r>
            <a:r>
              <a:rPr sz="1418" spc="15" dirty="0">
                <a:latin typeface="Helvetica"/>
                <a:cs typeface="Helvetica"/>
              </a:rPr>
              <a:t>event </a:t>
            </a:r>
            <a:r>
              <a:rPr sz="1418" spc="25" dirty="0">
                <a:latin typeface="Helvetica"/>
                <a:cs typeface="Helvetica"/>
              </a:rPr>
              <a:t>will </a:t>
            </a:r>
            <a:r>
              <a:rPr sz="1418" spc="35" dirty="0">
                <a:latin typeface="Helvetica"/>
                <a:cs typeface="Helvetica"/>
              </a:rPr>
              <a:t>be </a:t>
            </a:r>
            <a:r>
              <a:rPr sz="1418" spc="-56" dirty="0">
                <a:latin typeface="Helvetica"/>
                <a:cs typeface="Helvetica"/>
              </a:rPr>
              <a:t>a </a:t>
            </a:r>
            <a:r>
              <a:rPr sz="1418" spc="25" dirty="0">
                <a:latin typeface="Helvetica"/>
                <a:cs typeface="Helvetica"/>
              </a:rPr>
              <a:t>great </a:t>
            </a:r>
            <a:r>
              <a:rPr sz="1418" spc="-10" dirty="0">
                <a:latin typeface="Helvetica"/>
                <a:cs typeface="Helvetica"/>
              </a:rPr>
              <a:t>channel </a:t>
            </a:r>
            <a:r>
              <a:rPr sz="1418" spc="76" dirty="0">
                <a:latin typeface="Helvetica"/>
                <a:cs typeface="Helvetica"/>
              </a:rPr>
              <a:t>to</a:t>
            </a:r>
            <a:r>
              <a:rPr sz="1418" spc="-35" dirty="0">
                <a:latin typeface="Helvetica"/>
                <a:cs typeface="Helvetica"/>
              </a:rPr>
              <a:t> </a:t>
            </a:r>
            <a:r>
              <a:rPr sz="1418" dirty="0">
                <a:latin typeface="Helvetica"/>
                <a:cs typeface="Helvetica"/>
              </a:rPr>
              <a:t>actively</a:t>
            </a:r>
          </a:p>
          <a:p>
            <a:pPr marL="12859" algn="just">
              <a:spcBef>
                <a:spcPts val="284"/>
              </a:spcBef>
            </a:pPr>
            <a:r>
              <a:rPr sz="1418" spc="30" dirty="0">
                <a:latin typeface="Helvetica"/>
                <a:cs typeface="Helvetica"/>
              </a:rPr>
              <a:t>network </a:t>
            </a:r>
            <a:r>
              <a:rPr sz="1418" spc="35" dirty="0">
                <a:latin typeface="Helvetica"/>
                <a:cs typeface="Helvetica"/>
              </a:rPr>
              <a:t>with </a:t>
            </a:r>
            <a:r>
              <a:rPr sz="1418" spc="15" dirty="0">
                <a:latin typeface="Helvetica"/>
                <a:cs typeface="Helvetica"/>
              </a:rPr>
              <a:t>participants </a:t>
            </a:r>
            <a:r>
              <a:rPr sz="1418" spc="5" dirty="0">
                <a:latin typeface="Helvetica"/>
                <a:cs typeface="Helvetica"/>
              </a:rPr>
              <a:t>and </a:t>
            </a:r>
            <a:r>
              <a:rPr sz="1418" spc="35" dirty="0">
                <a:latin typeface="Helvetica"/>
                <a:cs typeface="Helvetica"/>
              </a:rPr>
              <a:t>other</a:t>
            </a:r>
            <a:r>
              <a:rPr sz="1418" spc="-86" dirty="0">
                <a:latin typeface="Helvetica"/>
                <a:cs typeface="Helvetica"/>
              </a:rPr>
              <a:t> </a:t>
            </a:r>
            <a:r>
              <a:rPr sz="1418" spc="-10" dirty="0">
                <a:latin typeface="Helvetica"/>
                <a:cs typeface="Helvetica"/>
              </a:rPr>
              <a:t>professionals</a:t>
            </a:r>
            <a:r>
              <a:rPr lang="en-US" sz="1418" spc="-10" dirty="0">
                <a:latin typeface="Helvetica"/>
                <a:cs typeface="Helvetica"/>
              </a:rPr>
              <a:t>.</a:t>
            </a:r>
            <a:endParaRPr sz="1418" dirty="0">
              <a:latin typeface="Helvetica"/>
              <a:cs typeface="Helvetic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835150" y="5260975"/>
            <a:ext cx="5334939" cy="732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620" b="1" spc="-20" dirty="0">
                <a:solidFill>
                  <a:srgbClr val="00436C"/>
                </a:solidFill>
                <a:latin typeface="Helvetica"/>
                <a:cs typeface="Helvetica"/>
              </a:rPr>
              <a:t>ROI</a:t>
            </a:r>
            <a:r>
              <a:rPr sz="1620" b="1" spc="-61" dirty="0">
                <a:solidFill>
                  <a:srgbClr val="00436C"/>
                </a:solidFill>
                <a:latin typeface="Helvetica"/>
                <a:cs typeface="Helvetica"/>
              </a:rPr>
              <a:t> </a:t>
            </a:r>
            <a:r>
              <a:rPr sz="1620" b="1" spc="-5" dirty="0">
                <a:solidFill>
                  <a:srgbClr val="00436C"/>
                </a:solidFill>
                <a:latin typeface="Helvetica"/>
                <a:cs typeface="Helvetica"/>
              </a:rPr>
              <a:t>Generation</a:t>
            </a:r>
            <a:endParaRPr sz="1620" dirty="0">
              <a:latin typeface="Helvetica"/>
              <a:cs typeface="Helvetica"/>
            </a:endParaRPr>
          </a:p>
          <a:p>
            <a:pPr marL="12859" marR="5144">
              <a:spcBef>
                <a:spcPts val="243"/>
              </a:spcBef>
            </a:pPr>
            <a:r>
              <a:rPr sz="1418" spc="35" dirty="0">
                <a:latin typeface="Helvetica"/>
                <a:cs typeface="Helvetica"/>
              </a:rPr>
              <a:t>Although </a:t>
            </a:r>
            <a:r>
              <a:rPr sz="1418" spc="10" dirty="0">
                <a:latin typeface="Helvetica"/>
                <a:cs typeface="Helvetica"/>
              </a:rPr>
              <a:t>making </a:t>
            </a:r>
            <a:r>
              <a:rPr sz="1418" spc="46" dirty="0">
                <a:latin typeface="Helvetica"/>
                <a:cs typeface="Helvetica"/>
              </a:rPr>
              <a:t>profit </a:t>
            </a:r>
            <a:r>
              <a:rPr sz="1418" spc="-41" dirty="0">
                <a:latin typeface="Helvetica"/>
                <a:cs typeface="Helvetica"/>
              </a:rPr>
              <a:t>is </a:t>
            </a:r>
            <a:r>
              <a:rPr sz="1418" spc="51" dirty="0">
                <a:latin typeface="Helvetica"/>
                <a:cs typeface="Helvetica"/>
              </a:rPr>
              <a:t>not </a:t>
            </a:r>
            <a:r>
              <a:rPr sz="1418" spc="30" dirty="0">
                <a:latin typeface="Helvetica"/>
                <a:cs typeface="Helvetica"/>
              </a:rPr>
              <a:t>the </a:t>
            </a:r>
            <a:r>
              <a:rPr sz="1418" spc="10" dirty="0">
                <a:latin typeface="Helvetica"/>
                <a:cs typeface="Helvetica"/>
              </a:rPr>
              <a:t>primary </a:t>
            </a:r>
            <a:r>
              <a:rPr sz="1418" spc="20" dirty="0">
                <a:latin typeface="Helvetica"/>
                <a:cs typeface="Helvetica"/>
              </a:rPr>
              <a:t>goal, </a:t>
            </a:r>
            <a:r>
              <a:rPr sz="1418" spc="10" dirty="0">
                <a:latin typeface="Helvetica"/>
                <a:cs typeface="Helvetica"/>
              </a:rPr>
              <a:t>sponsoring </a:t>
            </a:r>
            <a:r>
              <a:rPr sz="1418" spc="-30" dirty="0">
                <a:latin typeface="Helvetica"/>
                <a:cs typeface="Helvetica"/>
              </a:rPr>
              <a:t>an  </a:t>
            </a:r>
            <a:r>
              <a:rPr sz="1418" spc="15" dirty="0">
                <a:latin typeface="Helvetica"/>
                <a:cs typeface="Helvetica"/>
              </a:rPr>
              <a:t>event </a:t>
            </a:r>
            <a:r>
              <a:rPr sz="1418" spc="-30" dirty="0">
                <a:latin typeface="Helvetica"/>
                <a:cs typeface="Helvetica"/>
              </a:rPr>
              <a:t>can </a:t>
            </a:r>
            <a:r>
              <a:rPr sz="1418" spc="15" dirty="0">
                <a:latin typeface="Helvetica"/>
                <a:cs typeface="Helvetica"/>
              </a:rPr>
              <a:t>generate </a:t>
            </a:r>
            <a:r>
              <a:rPr sz="1418" spc="-56" dirty="0">
                <a:latin typeface="Helvetica"/>
                <a:cs typeface="Helvetica"/>
              </a:rPr>
              <a:t>a </a:t>
            </a:r>
            <a:r>
              <a:rPr sz="1418" spc="25" dirty="0">
                <a:latin typeface="Helvetica"/>
                <a:cs typeface="Helvetica"/>
              </a:rPr>
              <a:t>high </a:t>
            </a:r>
            <a:r>
              <a:rPr sz="1418" spc="-5" dirty="0">
                <a:latin typeface="Helvetica"/>
                <a:cs typeface="Helvetica"/>
              </a:rPr>
              <a:t>Return </a:t>
            </a:r>
            <a:r>
              <a:rPr sz="1418" spc="25" dirty="0">
                <a:latin typeface="Helvetica"/>
                <a:cs typeface="Helvetica"/>
              </a:rPr>
              <a:t>on </a:t>
            </a:r>
            <a:r>
              <a:rPr sz="1418" spc="5" dirty="0">
                <a:latin typeface="Helvetica"/>
                <a:cs typeface="Helvetica"/>
              </a:rPr>
              <a:t>Investment</a:t>
            </a:r>
            <a:r>
              <a:rPr sz="1418" spc="10" dirty="0">
                <a:latin typeface="Helvetica"/>
                <a:cs typeface="Helvetica"/>
              </a:rPr>
              <a:t> </a:t>
            </a:r>
            <a:r>
              <a:rPr sz="1418" spc="-46" dirty="0">
                <a:latin typeface="Helvetica"/>
                <a:cs typeface="Helvetica"/>
              </a:rPr>
              <a:t>(ROI).</a:t>
            </a:r>
            <a:endParaRPr sz="1418" dirty="0">
              <a:latin typeface="Helvetica"/>
              <a:cs typeface="Helvetic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835150" y="6585291"/>
            <a:ext cx="4101821" cy="1008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620" b="1" spc="-10" dirty="0">
                <a:solidFill>
                  <a:srgbClr val="00436C"/>
                </a:solidFill>
                <a:latin typeface="Helvetica"/>
                <a:cs typeface="Helvetica"/>
              </a:rPr>
              <a:t>Cultivate</a:t>
            </a:r>
            <a:r>
              <a:rPr sz="1620" b="1" spc="-20" dirty="0">
                <a:solidFill>
                  <a:srgbClr val="00436C"/>
                </a:solidFill>
                <a:latin typeface="Helvetica"/>
                <a:cs typeface="Helvetica"/>
              </a:rPr>
              <a:t> </a:t>
            </a:r>
            <a:r>
              <a:rPr sz="1620" b="1" spc="-10" dirty="0">
                <a:solidFill>
                  <a:srgbClr val="00436C"/>
                </a:solidFill>
                <a:latin typeface="Helvetica"/>
                <a:cs typeface="Helvetica"/>
              </a:rPr>
              <a:t>Credibility</a:t>
            </a:r>
            <a:endParaRPr sz="1620" dirty="0">
              <a:latin typeface="Helvetica"/>
              <a:cs typeface="Helvetica"/>
            </a:endParaRPr>
          </a:p>
          <a:p>
            <a:pPr marL="12859" marR="5144">
              <a:lnSpc>
                <a:spcPts val="1985"/>
              </a:lnSpc>
              <a:spcBef>
                <a:spcPts val="76"/>
              </a:spcBef>
            </a:pPr>
            <a:r>
              <a:rPr sz="1418" spc="-30" dirty="0">
                <a:latin typeface="Helvetica"/>
                <a:cs typeface="Helvetica"/>
              </a:rPr>
              <a:t>Enhance </a:t>
            </a:r>
            <a:r>
              <a:rPr sz="1418" spc="25" dirty="0">
                <a:latin typeface="Helvetica"/>
                <a:cs typeface="Helvetica"/>
              </a:rPr>
              <a:t>trust </a:t>
            </a:r>
            <a:r>
              <a:rPr sz="1418" spc="5" dirty="0">
                <a:latin typeface="Helvetica"/>
                <a:cs typeface="Helvetica"/>
              </a:rPr>
              <a:t>and </a:t>
            </a:r>
            <a:r>
              <a:rPr sz="1418" spc="-5" dirty="0">
                <a:latin typeface="Helvetica"/>
                <a:cs typeface="Helvetica"/>
              </a:rPr>
              <a:t>establish </a:t>
            </a:r>
            <a:r>
              <a:rPr sz="1418" spc="41" dirty="0">
                <a:latin typeface="Helvetica"/>
                <a:cs typeface="Helvetica"/>
              </a:rPr>
              <a:t>rapport </a:t>
            </a:r>
            <a:r>
              <a:rPr sz="1418" spc="35" dirty="0">
                <a:latin typeface="Helvetica"/>
                <a:cs typeface="Helvetica"/>
              </a:rPr>
              <a:t>with </a:t>
            </a:r>
            <a:r>
              <a:rPr sz="1418" spc="30" dirty="0">
                <a:latin typeface="Helvetica"/>
                <a:cs typeface="Helvetica"/>
              </a:rPr>
              <a:t>the  </a:t>
            </a:r>
            <a:r>
              <a:rPr sz="1418" dirty="0">
                <a:latin typeface="Helvetica"/>
                <a:cs typeface="Helvetica"/>
              </a:rPr>
              <a:t>audience </a:t>
            </a:r>
            <a:r>
              <a:rPr sz="1418" spc="-81" dirty="0">
                <a:latin typeface="Helvetica"/>
                <a:cs typeface="Helvetica"/>
              </a:rPr>
              <a:t>as </a:t>
            </a:r>
            <a:r>
              <a:rPr sz="1418" spc="-30" dirty="0">
                <a:latin typeface="Helvetica"/>
                <a:cs typeface="Helvetica"/>
              </a:rPr>
              <a:t>an </a:t>
            </a:r>
            <a:r>
              <a:rPr sz="1418" spc="10" dirty="0">
                <a:latin typeface="Helvetica"/>
                <a:cs typeface="Helvetica"/>
              </a:rPr>
              <a:t>industry </a:t>
            </a:r>
            <a:r>
              <a:rPr sz="1418" spc="41" dirty="0">
                <a:latin typeface="Helvetica"/>
                <a:cs typeface="Helvetica"/>
              </a:rPr>
              <a:t>contributor </a:t>
            </a:r>
            <a:r>
              <a:rPr sz="1418" spc="5" dirty="0">
                <a:latin typeface="Helvetica"/>
                <a:cs typeface="Helvetica"/>
              </a:rPr>
              <a:t>and </a:t>
            </a:r>
            <a:r>
              <a:rPr sz="1418" spc="-10" dirty="0">
                <a:latin typeface="Helvetica"/>
                <a:cs typeface="Helvetica"/>
              </a:rPr>
              <a:t>key</a:t>
            </a:r>
            <a:r>
              <a:rPr sz="1418" spc="51" dirty="0">
                <a:latin typeface="Helvetica"/>
                <a:cs typeface="Helvetica"/>
              </a:rPr>
              <a:t> </a:t>
            </a:r>
            <a:r>
              <a:rPr sz="1418" spc="5" dirty="0">
                <a:latin typeface="Helvetica"/>
                <a:cs typeface="Helvetica"/>
              </a:rPr>
              <a:t>player</a:t>
            </a:r>
            <a:r>
              <a:rPr lang="en-US" sz="1418" spc="5" dirty="0">
                <a:latin typeface="Helvetica"/>
                <a:cs typeface="Helvetica"/>
              </a:rPr>
              <a:t>.</a:t>
            </a:r>
            <a:endParaRPr sz="1418" dirty="0">
              <a:latin typeface="Helvetica"/>
              <a:cs typeface="Helvetic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835145" y="7751656"/>
            <a:ext cx="5335582" cy="94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 algn="just"/>
            <a:r>
              <a:rPr sz="1620" b="1" spc="-46" dirty="0">
                <a:solidFill>
                  <a:srgbClr val="00436C"/>
                </a:solidFill>
                <a:latin typeface="Helvetica"/>
                <a:cs typeface="Helvetica"/>
              </a:rPr>
              <a:t>Increase </a:t>
            </a:r>
            <a:r>
              <a:rPr sz="1620" b="1" spc="-30" dirty="0">
                <a:solidFill>
                  <a:srgbClr val="00436C"/>
                </a:solidFill>
                <a:latin typeface="Helvetica"/>
                <a:cs typeface="Helvetica"/>
              </a:rPr>
              <a:t>your</a:t>
            </a:r>
            <a:r>
              <a:rPr sz="1620" b="1" spc="15" dirty="0">
                <a:solidFill>
                  <a:srgbClr val="00436C"/>
                </a:solidFill>
                <a:latin typeface="Helvetica"/>
                <a:cs typeface="Helvetica"/>
              </a:rPr>
              <a:t> </a:t>
            </a:r>
            <a:r>
              <a:rPr sz="1620" b="1" spc="-71" dirty="0">
                <a:solidFill>
                  <a:srgbClr val="00436C"/>
                </a:solidFill>
                <a:latin typeface="Helvetica"/>
                <a:cs typeface="Helvetica"/>
              </a:rPr>
              <a:t>Reach</a:t>
            </a:r>
            <a:endParaRPr sz="1620" dirty="0">
              <a:latin typeface="Helvetica"/>
              <a:cs typeface="Helvetica"/>
            </a:endParaRPr>
          </a:p>
          <a:p>
            <a:pPr marL="12859" marR="5144" algn="just">
              <a:spcBef>
                <a:spcPts val="243"/>
              </a:spcBef>
            </a:pPr>
            <a:r>
              <a:rPr sz="1418" spc="46" dirty="0">
                <a:latin typeface="Helvetica"/>
                <a:cs typeface="Helvetica"/>
              </a:rPr>
              <a:t>Opportunity </a:t>
            </a:r>
            <a:r>
              <a:rPr sz="1418" spc="76" dirty="0">
                <a:latin typeface="Helvetica"/>
                <a:cs typeface="Helvetica"/>
              </a:rPr>
              <a:t>to </a:t>
            </a:r>
            <a:r>
              <a:rPr sz="1418" spc="-20" dirty="0">
                <a:latin typeface="Helvetica"/>
                <a:cs typeface="Helvetica"/>
              </a:rPr>
              <a:t>reach </a:t>
            </a:r>
            <a:r>
              <a:rPr sz="1418" spc="51" dirty="0">
                <a:latin typeface="Helvetica"/>
                <a:cs typeface="Helvetica"/>
              </a:rPr>
              <a:t>out </a:t>
            </a:r>
            <a:r>
              <a:rPr sz="1418" spc="76" dirty="0">
                <a:latin typeface="Helvetica"/>
                <a:cs typeface="Helvetica"/>
              </a:rPr>
              <a:t>to </a:t>
            </a:r>
            <a:r>
              <a:rPr sz="1418" spc="-56" dirty="0">
                <a:latin typeface="Helvetica"/>
                <a:cs typeface="Helvetica"/>
              </a:rPr>
              <a:t>a </a:t>
            </a:r>
            <a:r>
              <a:rPr sz="1418" spc="10" dirty="0">
                <a:latin typeface="Helvetica"/>
                <a:cs typeface="Helvetica"/>
              </a:rPr>
              <a:t>larger </a:t>
            </a:r>
            <a:r>
              <a:rPr sz="1418" dirty="0">
                <a:latin typeface="Helvetica"/>
                <a:cs typeface="Helvetica"/>
              </a:rPr>
              <a:t>audience </a:t>
            </a:r>
            <a:r>
              <a:rPr sz="1418" spc="-41" dirty="0">
                <a:latin typeface="Helvetica"/>
                <a:cs typeface="Helvetica"/>
              </a:rPr>
              <a:t>across </a:t>
            </a:r>
            <a:r>
              <a:rPr sz="1418" spc="-56" dirty="0">
                <a:latin typeface="Helvetica"/>
                <a:cs typeface="Helvetica"/>
              </a:rPr>
              <a:t>a </a:t>
            </a:r>
            <a:r>
              <a:rPr sz="1418" spc="15" dirty="0">
                <a:latin typeface="Helvetica"/>
                <a:cs typeface="Helvetica"/>
              </a:rPr>
              <a:t>mix </a:t>
            </a:r>
            <a:r>
              <a:rPr sz="1418" spc="51" dirty="0">
                <a:latin typeface="Helvetica"/>
                <a:cs typeface="Helvetica"/>
              </a:rPr>
              <a:t>of  </a:t>
            </a:r>
            <a:r>
              <a:rPr sz="1418" spc="5" dirty="0">
                <a:latin typeface="Helvetica"/>
                <a:cs typeface="Helvetica"/>
              </a:rPr>
              <a:t>communications </a:t>
            </a:r>
            <a:r>
              <a:rPr sz="1418" spc="-20" dirty="0">
                <a:latin typeface="Helvetica"/>
                <a:cs typeface="Helvetica"/>
              </a:rPr>
              <a:t>channels </a:t>
            </a:r>
            <a:r>
              <a:rPr sz="1418" spc="20" dirty="0">
                <a:latin typeface="Helvetica"/>
                <a:cs typeface="Helvetica"/>
              </a:rPr>
              <a:t>including </a:t>
            </a:r>
            <a:r>
              <a:rPr sz="1418" dirty="0">
                <a:latin typeface="Helvetica"/>
                <a:cs typeface="Helvetica"/>
              </a:rPr>
              <a:t>email, </a:t>
            </a:r>
            <a:r>
              <a:rPr sz="1418" spc="25" dirty="0">
                <a:latin typeface="Helvetica"/>
                <a:cs typeface="Helvetica"/>
              </a:rPr>
              <a:t>direct, </a:t>
            </a:r>
            <a:r>
              <a:rPr sz="1418" spc="35" dirty="0">
                <a:latin typeface="Helvetica"/>
                <a:cs typeface="Helvetica"/>
              </a:rPr>
              <a:t>digital,</a:t>
            </a:r>
            <a:endParaRPr lang="en-US" sz="1418" spc="35" dirty="0">
              <a:latin typeface="Helvetica"/>
              <a:cs typeface="Helvetica"/>
            </a:endParaRPr>
          </a:p>
          <a:p>
            <a:pPr marL="12859" marR="5144" algn="just">
              <a:spcBef>
                <a:spcPts val="243"/>
              </a:spcBef>
            </a:pPr>
            <a:r>
              <a:rPr sz="1418" spc="35" dirty="0">
                <a:latin typeface="Helvetica"/>
                <a:cs typeface="Helvetica"/>
              </a:rPr>
              <a:t> </a:t>
            </a:r>
            <a:r>
              <a:rPr sz="1418" spc="-15" dirty="0">
                <a:latin typeface="Helvetica"/>
                <a:cs typeface="Helvetica"/>
              </a:rPr>
              <a:t>social  </a:t>
            </a:r>
            <a:r>
              <a:rPr sz="1418" spc="15" dirty="0">
                <a:latin typeface="Helvetica"/>
                <a:cs typeface="Helvetica"/>
              </a:rPr>
              <a:t>media </a:t>
            </a:r>
            <a:r>
              <a:rPr sz="1418" spc="5" dirty="0">
                <a:latin typeface="Helvetica"/>
                <a:cs typeface="Helvetica"/>
              </a:rPr>
              <a:t>and </a:t>
            </a:r>
            <a:r>
              <a:rPr sz="1418" spc="30" dirty="0">
                <a:latin typeface="Helvetica"/>
                <a:cs typeface="Helvetica"/>
              </a:rPr>
              <a:t>content </a:t>
            </a:r>
            <a:r>
              <a:rPr sz="1418" spc="20" dirty="0">
                <a:latin typeface="Helvetica"/>
                <a:cs typeface="Helvetica"/>
              </a:rPr>
              <a:t>marketing </a:t>
            </a:r>
            <a:r>
              <a:rPr sz="1418" spc="5" dirty="0">
                <a:latin typeface="Helvetica"/>
                <a:cs typeface="Helvetica"/>
              </a:rPr>
              <a:t>and </a:t>
            </a:r>
            <a:r>
              <a:rPr sz="1418" spc="25" dirty="0">
                <a:latin typeface="Helvetica"/>
                <a:cs typeface="Helvetica"/>
              </a:rPr>
              <a:t>public</a:t>
            </a:r>
            <a:r>
              <a:rPr sz="1418" spc="-30" dirty="0">
                <a:latin typeface="Helvetica"/>
                <a:cs typeface="Helvetica"/>
              </a:rPr>
              <a:t> </a:t>
            </a:r>
            <a:r>
              <a:rPr sz="1418" dirty="0">
                <a:latin typeface="Helvetica"/>
                <a:cs typeface="Helvetica"/>
              </a:rPr>
              <a:t>relations.</a:t>
            </a:r>
          </a:p>
        </p:txBody>
      </p:sp>
      <p:sp>
        <p:nvSpPr>
          <p:cNvPr id="69" name="object 69"/>
          <p:cNvSpPr txBox="1"/>
          <p:nvPr/>
        </p:nvSpPr>
        <p:spPr>
          <a:xfrm>
            <a:off x="1835145" y="9124566"/>
            <a:ext cx="5335582" cy="955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620" b="1" spc="-41" dirty="0">
                <a:solidFill>
                  <a:srgbClr val="00436C"/>
                </a:solidFill>
                <a:latin typeface="Helvetica"/>
                <a:cs typeface="Helvetica"/>
              </a:rPr>
              <a:t>Reconnect </a:t>
            </a:r>
            <a:r>
              <a:rPr sz="1620" b="1" spc="-20" dirty="0">
                <a:solidFill>
                  <a:srgbClr val="00436C"/>
                </a:solidFill>
                <a:latin typeface="Helvetica"/>
                <a:cs typeface="Helvetica"/>
              </a:rPr>
              <a:t>and </a:t>
            </a:r>
            <a:r>
              <a:rPr sz="1620" b="1" spc="-15" dirty="0">
                <a:solidFill>
                  <a:srgbClr val="00436C"/>
                </a:solidFill>
                <a:latin typeface="Helvetica"/>
                <a:cs typeface="Helvetica"/>
              </a:rPr>
              <a:t>Engage </a:t>
            </a:r>
            <a:r>
              <a:rPr sz="1620" b="1" spc="5" dirty="0">
                <a:solidFill>
                  <a:srgbClr val="00436C"/>
                </a:solidFill>
                <a:latin typeface="Helvetica"/>
                <a:cs typeface="Helvetica"/>
              </a:rPr>
              <a:t>with</a:t>
            </a:r>
            <a:r>
              <a:rPr sz="1620" b="1" spc="111" dirty="0">
                <a:solidFill>
                  <a:srgbClr val="00436C"/>
                </a:solidFill>
                <a:latin typeface="Helvetica"/>
                <a:cs typeface="Helvetica"/>
              </a:rPr>
              <a:t> </a:t>
            </a:r>
            <a:r>
              <a:rPr sz="1620" b="1" spc="-25" dirty="0">
                <a:solidFill>
                  <a:srgbClr val="00436C"/>
                </a:solidFill>
                <a:latin typeface="Helvetica"/>
                <a:cs typeface="Helvetica"/>
              </a:rPr>
              <a:t>Audience</a:t>
            </a:r>
            <a:endParaRPr sz="1620" dirty="0">
              <a:latin typeface="Helvetica"/>
              <a:cs typeface="Helvetica"/>
            </a:endParaRPr>
          </a:p>
          <a:p>
            <a:pPr marL="12859" marR="5144">
              <a:spcBef>
                <a:spcPts val="243"/>
              </a:spcBef>
            </a:pPr>
            <a:r>
              <a:rPr sz="1418" spc="10" dirty="0">
                <a:latin typeface="Helvetica"/>
                <a:cs typeface="Helvetica"/>
              </a:rPr>
              <a:t>Being </a:t>
            </a:r>
            <a:r>
              <a:rPr sz="1418" spc="-30" dirty="0">
                <a:latin typeface="Helvetica"/>
                <a:cs typeface="Helvetica"/>
              </a:rPr>
              <a:t>an </a:t>
            </a:r>
            <a:r>
              <a:rPr sz="1418" spc="15" dirty="0">
                <a:latin typeface="Helvetica"/>
                <a:cs typeface="Helvetica"/>
              </a:rPr>
              <a:t>event </a:t>
            </a:r>
            <a:r>
              <a:rPr sz="1418" dirty="0">
                <a:latin typeface="Helvetica"/>
                <a:cs typeface="Helvetica"/>
              </a:rPr>
              <a:t>sponsor </a:t>
            </a:r>
            <a:r>
              <a:rPr sz="1418" spc="-41" dirty="0">
                <a:latin typeface="Helvetica"/>
                <a:cs typeface="Helvetica"/>
              </a:rPr>
              <a:t>is </a:t>
            </a:r>
            <a:r>
              <a:rPr sz="1418" spc="-56" dirty="0">
                <a:latin typeface="Helvetica"/>
                <a:cs typeface="Helvetica"/>
              </a:rPr>
              <a:t>a </a:t>
            </a:r>
            <a:r>
              <a:rPr sz="1418" spc="25" dirty="0">
                <a:latin typeface="Helvetica"/>
                <a:cs typeface="Helvetica"/>
              </a:rPr>
              <a:t>great </a:t>
            </a:r>
            <a:r>
              <a:rPr sz="1418" spc="41" dirty="0">
                <a:latin typeface="Helvetica"/>
                <a:cs typeface="Helvetica"/>
              </a:rPr>
              <a:t>opportunity </a:t>
            </a:r>
            <a:r>
              <a:rPr sz="1418" spc="76" dirty="0">
                <a:latin typeface="Helvetica"/>
                <a:cs typeface="Helvetica"/>
              </a:rPr>
              <a:t>to </a:t>
            </a:r>
            <a:r>
              <a:rPr sz="1418" spc="15" dirty="0">
                <a:latin typeface="Helvetica"/>
                <a:cs typeface="Helvetica"/>
              </a:rPr>
              <a:t>connect </a:t>
            </a:r>
            <a:r>
              <a:rPr sz="1418" spc="35" dirty="0">
                <a:latin typeface="Helvetica"/>
                <a:cs typeface="Helvetica"/>
              </a:rPr>
              <a:t>with  </a:t>
            </a:r>
            <a:r>
              <a:rPr sz="1418" spc="15" dirty="0">
                <a:latin typeface="Helvetica"/>
                <a:cs typeface="Helvetica"/>
              </a:rPr>
              <a:t>international </a:t>
            </a:r>
            <a:r>
              <a:rPr sz="1418" spc="-5" dirty="0">
                <a:latin typeface="Helvetica"/>
                <a:cs typeface="Helvetica"/>
              </a:rPr>
              <a:t>leaders </a:t>
            </a:r>
            <a:r>
              <a:rPr sz="1418" spc="5" dirty="0">
                <a:latin typeface="Helvetica"/>
                <a:cs typeface="Helvetica"/>
              </a:rPr>
              <a:t>and </a:t>
            </a:r>
            <a:r>
              <a:rPr sz="1418" spc="-10" dirty="0">
                <a:latin typeface="Helvetica"/>
                <a:cs typeface="Helvetica"/>
              </a:rPr>
              <a:t>professionals </a:t>
            </a:r>
            <a:r>
              <a:rPr sz="1418" spc="30" dirty="0">
                <a:latin typeface="Helvetica"/>
                <a:cs typeface="Helvetica"/>
              </a:rPr>
              <a:t>from </a:t>
            </a:r>
            <a:r>
              <a:rPr sz="1418" spc="-15" dirty="0">
                <a:latin typeface="Helvetica"/>
                <a:cs typeface="Helvetica"/>
              </a:rPr>
              <a:t>various</a:t>
            </a:r>
            <a:r>
              <a:rPr sz="1418" spc="66" dirty="0">
                <a:latin typeface="Helvetica"/>
                <a:cs typeface="Helvetica"/>
              </a:rPr>
              <a:t> </a:t>
            </a:r>
            <a:endParaRPr lang="en-US" sz="1418" spc="66" dirty="0">
              <a:latin typeface="Helvetica"/>
              <a:cs typeface="Helvetica"/>
            </a:endParaRPr>
          </a:p>
          <a:p>
            <a:pPr marL="12859" marR="5144">
              <a:spcBef>
                <a:spcPts val="243"/>
              </a:spcBef>
            </a:pPr>
            <a:r>
              <a:rPr sz="1418" spc="5" dirty="0">
                <a:latin typeface="Helvetica"/>
                <a:cs typeface="Helvetica"/>
              </a:rPr>
              <a:t>backgrounds.</a:t>
            </a:r>
            <a:endParaRPr sz="1418" dirty="0">
              <a:latin typeface="Helvetica"/>
              <a:cs typeface="Helvetica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30239" y="3756024"/>
            <a:ext cx="996524" cy="996524"/>
          </a:xfrm>
          <a:custGeom>
            <a:avLst/>
            <a:gdLst/>
            <a:ahLst/>
            <a:cxnLst/>
            <a:rect l="l" t="t" r="r" b="b"/>
            <a:pathLst>
              <a:path w="984250" h="984250">
                <a:moveTo>
                  <a:pt x="491985" y="0"/>
                </a:moveTo>
                <a:lnTo>
                  <a:pt x="444605" y="2252"/>
                </a:lnTo>
                <a:lnTo>
                  <a:pt x="398499" y="8871"/>
                </a:lnTo>
                <a:lnTo>
                  <a:pt x="353874" y="19651"/>
                </a:lnTo>
                <a:lnTo>
                  <a:pt x="310934" y="34385"/>
                </a:lnTo>
                <a:lnTo>
                  <a:pt x="269887" y="52868"/>
                </a:lnTo>
                <a:lnTo>
                  <a:pt x="230939" y="74893"/>
                </a:lnTo>
                <a:lnTo>
                  <a:pt x="194296" y="100254"/>
                </a:lnTo>
                <a:lnTo>
                  <a:pt x="160163" y="128745"/>
                </a:lnTo>
                <a:lnTo>
                  <a:pt x="128748" y="160160"/>
                </a:lnTo>
                <a:lnTo>
                  <a:pt x="100257" y="194293"/>
                </a:lnTo>
                <a:lnTo>
                  <a:pt x="74895" y="230937"/>
                </a:lnTo>
                <a:lnTo>
                  <a:pt x="52870" y="269886"/>
                </a:lnTo>
                <a:lnTo>
                  <a:pt x="34386" y="310935"/>
                </a:lnTo>
                <a:lnTo>
                  <a:pt x="19651" y="353876"/>
                </a:lnTo>
                <a:lnTo>
                  <a:pt x="8871" y="398505"/>
                </a:lnTo>
                <a:lnTo>
                  <a:pt x="2252" y="444614"/>
                </a:lnTo>
                <a:lnTo>
                  <a:pt x="0" y="491998"/>
                </a:lnTo>
                <a:lnTo>
                  <a:pt x="2252" y="539381"/>
                </a:lnTo>
                <a:lnTo>
                  <a:pt x="8871" y="585490"/>
                </a:lnTo>
                <a:lnTo>
                  <a:pt x="19651" y="630119"/>
                </a:lnTo>
                <a:lnTo>
                  <a:pt x="34386" y="673060"/>
                </a:lnTo>
                <a:lnTo>
                  <a:pt x="52870" y="714109"/>
                </a:lnTo>
                <a:lnTo>
                  <a:pt x="74895" y="753058"/>
                </a:lnTo>
                <a:lnTo>
                  <a:pt x="100257" y="789702"/>
                </a:lnTo>
                <a:lnTo>
                  <a:pt x="128748" y="823835"/>
                </a:lnTo>
                <a:lnTo>
                  <a:pt x="160163" y="855250"/>
                </a:lnTo>
                <a:lnTo>
                  <a:pt x="194296" y="883741"/>
                </a:lnTo>
                <a:lnTo>
                  <a:pt x="230939" y="909102"/>
                </a:lnTo>
                <a:lnTo>
                  <a:pt x="269887" y="931127"/>
                </a:lnTo>
                <a:lnTo>
                  <a:pt x="310934" y="949610"/>
                </a:lnTo>
                <a:lnTo>
                  <a:pt x="353874" y="964344"/>
                </a:lnTo>
                <a:lnTo>
                  <a:pt x="398499" y="975124"/>
                </a:lnTo>
                <a:lnTo>
                  <a:pt x="444605" y="981743"/>
                </a:lnTo>
                <a:lnTo>
                  <a:pt x="491985" y="983996"/>
                </a:lnTo>
                <a:lnTo>
                  <a:pt x="539369" y="981743"/>
                </a:lnTo>
                <a:lnTo>
                  <a:pt x="585478" y="975124"/>
                </a:lnTo>
                <a:lnTo>
                  <a:pt x="630107" y="964344"/>
                </a:lnTo>
                <a:lnTo>
                  <a:pt x="673049" y="949610"/>
                </a:lnTo>
                <a:lnTo>
                  <a:pt x="714099" y="931127"/>
                </a:lnTo>
                <a:lnTo>
                  <a:pt x="753049" y="909102"/>
                </a:lnTo>
                <a:lnTo>
                  <a:pt x="789694" y="883741"/>
                </a:lnTo>
                <a:lnTo>
                  <a:pt x="823828" y="855250"/>
                </a:lnTo>
                <a:lnTo>
                  <a:pt x="855244" y="823835"/>
                </a:lnTo>
                <a:lnTo>
                  <a:pt x="883736" y="789702"/>
                </a:lnTo>
                <a:lnTo>
                  <a:pt x="909099" y="753058"/>
                </a:lnTo>
                <a:lnTo>
                  <a:pt x="931125" y="714109"/>
                </a:lnTo>
                <a:lnTo>
                  <a:pt x="949608" y="673060"/>
                </a:lnTo>
                <a:lnTo>
                  <a:pt x="964343" y="630119"/>
                </a:lnTo>
                <a:lnTo>
                  <a:pt x="975124" y="585490"/>
                </a:lnTo>
                <a:lnTo>
                  <a:pt x="981743" y="539381"/>
                </a:lnTo>
                <a:lnTo>
                  <a:pt x="983996" y="491998"/>
                </a:lnTo>
                <a:lnTo>
                  <a:pt x="981743" y="444614"/>
                </a:lnTo>
                <a:lnTo>
                  <a:pt x="975124" y="398505"/>
                </a:lnTo>
                <a:lnTo>
                  <a:pt x="964343" y="353876"/>
                </a:lnTo>
                <a:lnTo>
                  <a:pt x="949608" y="310935"/>
                </a:lnTo>
                <a:lnTo>
                  <a:pt x="931125" y="269886"/>
                </a:lnTo>
                <a:lnTo>
                  <a:pt x="909099" y="230937"/>
                </a:lnTo>
                <a:lnTo>
                  <a:pt x="883736" y="194293"/>
                </a:lnTo>
                <a:lnTo>
                  <a:pt x="855244" y="160160"/>
                </a:lnTo>
                <a:lnTo>
                  <a:pt x="823828" y="128745"/>
                </a:lnTo>
                <a:lnTo>
                  <a:pt x="789694" y="100254"/>
                </a:lnTo>
                <a:lnTo>
                  <a:pt x="753049" y="74893"/>
                </a:lnTo>
                <a:lnTo>
                  <a:pt x="714099" y="52868"/>
                </a:lnTo>
                <a:lnTo>
                  <a:pt x="673049" y="34385"/>
                </a:lnTo>
                <a:lnTo>
                  <a:pt x="630107" y="19651"/>
                </a:lnTo>
                <a:lnTo>
                  <a:pt x="585478" y="8871"/>
                </a:lnTo>
                <a:lnTo>
                  <a:pt x="539369" y="2252"/>
                </a:lnTo>
                <a:lnTo>
                  <a:pt x="491985" y="0"/>
                </a:lnTo>
                <a:close/>
              </a:path>
            </a:pathLst>
          </a:custGeom>
          <a:solidFill>
            <a:srgbClr val="19315B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1" name="object 71"/>
          <p:cNvSpPr/>
          <p:nvPr/>
        </p:nvSpPr>
        <p:spPr>
          <a:xfrm>
            <a:off x="914047" y="3990611"/>
            <a:ext cx="805577" cy="757358"/>
          </a:xfrm>
          <a:custGeom>
            <a:avLst/>
            <a:gdLst/>
            <a:ahLst/>
            <a:cxnLst/>
            <a:rect l="l" t="t" r="r" b="b"/>
            <a:pathLst>
              <a:path w="795654" h="748029">
                <a:moveTo>
                  <a:pt x="372897" y="0"/>
                </a:moveTo>
                <a:lnTo>
                  <a:pt x="321020" y="4618"/>
                </a:lnTo>
                <a:lnTo>
                  <a:pt x="273283" y="17788"/>
                </a:lnTo>
                <a:lnTo>
                  <a:pt x="230990" y="38481"/>
                </a:lnTo>
                <a:lnTo>
                  <a:pt x="195448" y="65667"/>
                </a:lnTo>
                <a:lnTo>
                  <a:pt x="167961" y="98319"/>
                </a:lnTo>
                <a:lnTo>
                  <a:pt x="149834" y="135407"/>
                </a:lnTo>
                <a:lnTo>
                  <a:pt x="101133" y="151158"/>
                </a:lnTo>
                <a:lnTo>
                  <a:pt x="59834" y="175911"/>
                </a:lnTo>
                <a:lnTo>
                  <a:pt x="27903" y="208123"/>
                </a:lnTo>
                <a:lnTo>
                  <a:pt x="7303" y="246253"/>
                </a:lnTo>
                <a:lnTo>
                  <a:pt x="0" y="288759"/>
                </a:lnTo>
                <a:lnTo>
                  <a:pt x="2856" y="315438"/>
                </a:lnTo>
                <a:lnTo>
                  <a:pt x="11109" y="340675"/>
                </a:lnTo>
                <a:lnTo>
                  <a:pt x="24281" y="364110"/>
                </a:lnTo>
                <a:lnTo>
                  <a:pt x="41897" y="385381"/>
                </a:lnTo>
                <a:lnTo>
                  <a:pt x="40309" y="386994"/>
                </a:lnTo>
                <a:lnTo>
                  <a:pt x="103974" y="450659"/>
                </a:lnTo>
                <a:lnTo>
                  <a:pt x="93698" y="462806"/>
                </a:lnTo>
                <a:lnTo>
                  <a:pt x="82056" y="473540"/>
                </a:lnTo>
                <a:lnTo>
                  <a:pt x="69168" y="482847"/>
                </a:lnTo>
                <a:lnTo>
                  <a:pt x="55156" y="490715"/>
                </a:lnTo>
                <a:lnTo>
                  <a:pt x="311899" y="747598"/>
                </a:lnTo>
                <a:lnTo>
                  <a:pt x="364855" y="744428"/>
                </a:lnTo>
                <a:lnTo>
                  <a:pt x="430338" y="731141"/>
                </a:lnTo>
                <a:lnTo>
                  <a:pt x="476658" y="715711"/>
                </a:lnTo>
                <a:lnTo>
                  <a:pt x="520873" y="696062"/>
                </a:lnTo>
                <a:lnTo>
                  <a:pt x="562742" y="672436"/>
                </a:lnTo>
                <a:lnTo>
                  <a:pt x="602025" y="645073"/>
                </a:lnTo>
                <a:lnTo>
                  <a:pt x="638480" y="614215"/>
                </a:lnTo>
                <a:lnTo>
                  <a:pt x="671867" y="580102"/>
                </a:lnTo>
                <a:lnTo>
                  <a:pt x="701944" y="542976"/>
                </a:lnTo>
                <a:lnTo>
                  <a:pt x="728471" y="503076"/>
                </a:lnTo>
                <a:lnTo>
                  <a:pt x="751207" y="460646"/>
                </a:lnTo>
                <a:lnTo>
                  <a:pt x="769911" y="415924"/>
                </a:lnTo>
                <a:lnTo>
                  <a:pt x="784341" y="369153"/>
                </a:lnTo>
                <a:lnTo>
                  <a:pt x="794257" y="320573"/>
                </a:lnTo>
                <a:lnTo>
                  <a:pt x="795306" y="311490"/>
                </a:lnTo>
                <a:lnTo>
                  <a:pt x="795306" y="311297"/>
                </a:lnTo>
                <a:lnTo>
                  <a:pt x="564578" y="80568"/>
                </a:lnTo>
                <a:lnTo>
                  <a:pt x="528372" y="47475"/>
                </a:lnTo>
                <a:lnTo>
                  <a:pt x="483134" y="22058"/>
                </a:lnTo>
                <a:lnTo>
                  <a:pt x="430699" y="5754"/>
                </a:lnTo>
                <a:lnTo>
                  <a:pt x="372897" y="0"/>
                </a:lnTo>
                <a:close/>
              </a:path>
            </a:pathLst>
          </a:custGeom>
          <a:solidFill>
            <a:srgbClr val="1C2141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2" name="object 72"/>
          <p:cNvSpPr/>
          <p:nvPr/>
        </p:nvSpPr>
        <p:spPr>
          <a:xfrm>
            <a:off x="914043" y="4122382"/>
            <a:ext cx="407610" cy="365178"/>
          </a:xfrm>
          <a:custGeom>
            <a:avLst/>
            <a:gdLst/>
            <a:ahLst/>
            <a:cxnLst/>
            <a:rect l="l" t="t" r="r" b="b"/>
            <a:pathLst>
              <a:path w="402590" h="360679">
                <a:moveTo>
                  <a:pt x="201193" y="0"/>
                </a:moveTo>
                <a:lnTo>
                  <a:pt x="147709" y="5666"/>
                </a:lnTo>
                <a:lnTo>
                  <a:pt x="99648" y="21657"/>
                </a:lnTo>
                <a:lnTo>
                  <a:pt x="58929" y="46458"/>
                </a:lnTo>
                <a:lnTo>
                  <a:pt x="27469" y="78553"/>
                </a:lnTo>
                <a:lnTo>
                  <a:pt x="7187" y="116429"/>
                </a:lnTo>
                <a:lnTo>
                  <a:pt x="0" y="158572"/>
                </a:lnTo>
                <a:lnTo>
                  <a:pt x="8435" y="204082"/>
                </a:lnTo>
                <a:lnTo>
                  <a:pt x="32092" y="244370"/>
                </a:lnTo>
                <a:lnTo>
                  <a:pt x="68494" y="277547"/>
                </a:lnTo>
                <a:lnTo>
                  <a:pt x="115163" y="301726"/>
                </a:lnTo>
                <a:lnTo>
                  <a:pt x="113868" y="304469"/>
                </a:lnTo>
                <a:lnTo>
                  <a:pt x="86829" y="339366"/>
                </a:lnTo>
                <a:lnTo>
                  <a:pt x="55143" y="360565"/>
                </a:lnTo>
                <a:lnTo>
                  <a:pt x="92749" y="359766"/>
                </a:lnTo>
                <a:lnTo>
                  <a:pt x="127769" y="352028"/>
                </a:lnTo>
                <a:lnTo>
                  <a:pt x="159040" y="337541"/>
                </a:lnTo>
                <a:lnTo>
                  <a:pt x="185394" y="316496"/>
                </a:lnTo>
                <a:lnTo>
                  <a:pt x="207304" y="316496"/>
                </a:lnTo>
                <a:lnTo>
                  <a:pt x="254663" y="311477"/>
                </a:lnTo>
                <a:lnTo>
                  <a:pt x="302710" y="295486"/>
                </a:lnTo>
                <a:lnTo>
                  <a:pt x="343415" y="270686"/>
                </a:lnTo>
                <a:lnTo>
                  <a:pt x="374864" y="238590"/>
                </a:lnTo>
                <a:lnTo>
                  <a:pt x="395139" y="200714"/>
                </a:lnTo>
                <a:lnTo>
                  <a:pt x="402323" y="158572"/>
                </a:lnTo>
                <a:lnTo>
                  <a:pt x="395139" y="116429"/>
                </a:lnTo>
                <a:lnTo>
                  <a:pt x="374864" y="78553"/>
                </a:lnTo>
                <a:lnTo>
                  <a:pt x="343415" y="46458"/>
                </a:lnTo>
                <a:lnTo>
                  <a:pt x="302710" y="21657"/>
                </a:lnTo>
                <a:lnTo>
                  <a:pt x="254663" y="5666"/>
                </a:lnTo>
                <a:lnTo>
                  <a:pt x="201193" y="0"/>
                </a:lnTo>
                <a:close/>
              </a:path>
              <a:path w="402590" h="360679">
                <a:moveTo>
                  <a:pt x="207304" y="316496"/>
                </a:moveTo>
                <a:lnTo>
                  <a:pt x="185394" y="316496"/>
                </a:lnTo>
                <a:lnTo>
                  <a:pt x="195884" y="317144"/>
                </a:lnTo>
                <a:lnTo>
                  <a:pt x="201193" y="317144"/>
                </a:lnTo>
                <a:lnTo>
                  <a:pt x="207304" y="316496"/>
                </a:lnTo>
                <a:close/>
              </a:path>
            </a:pathLst>
          </a:custGeom>
          <a:solidFill>
            <a:srgbClr val="FEC01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3" name="object 73"/>
          <p:cNvSpPr/>
          <p:nvPr/>
        </p:nvSpPr>
        <p:spPr>
          <a:xfrm>
            <a:off x="1030989" y="4122382"/>
            <a:ext cx="290599" cy="277098"/>
          </a:xfrm>
          <a:custGeom>
            <a:avLst/>
            <a:gdLst/>
            <a:ahLst/>
            <a:cxnLst/>
            <a:rect l="l" t="t" r="r" b="b"/>
            <a:pathLst>
              <a:path w="287020" h="273685">
                <a:moveTo>
                  <a:pt x="85712" y="0"/>
                </a:moveTo>
                <a:lnTo>
                  <a:pt x="40831" y="3980"/>
                </a:lnTo>
                <a:lnTo>
                  <a:pt x="6946" y="47383"/>
                </a:lnTo>
                <a:lnTo>
                  <a:pt x="0" y="91757"/>
                </a:lnTo>
                <a:lnTo>
                  <a:pt x="5888" y="132752"/>
                </a:lnTo>
                <a:lnTo>
                  <a:pt x="22678" y="170463"/>
                </a:lnTo>
                <a:lnTo>
                  <a:pt x="49054" y="203855"/>
                </a:lnTo>
                <a:lnTo>
                  <a:pt x="83703" y="231892"/>
                </a:lnTo>
                <a:lnTo>
                  <a:pt x="125310" y="253537"/>
                </a:lnTo>
                <a:lnTo>
                  <a:pt x="172561" y="267754"/>
                </a:lnTo>
                <a:lnTo>
                  <a:pt x="224142" y="273507"/>
                </a:lnTo>
                <a:lnTo>
                  <a:pt x="250210" y="249724"/>
                </a:lnTo>
                <a:lnTo>
                  <a:pt x="269955" y="222169"/>
                </a:lnTo>
                <a:lnTo>
                  <a:pt x="282469" y="191548"/>
                </a:lnTo>
                <a:lnTo>
                  <a:pt x="286842" y="158572"/>
                </a:lnTo>
                <a:lnTo>
                  <a:pt x="279654" y="116425"/>
                </a:lnTo>
                <a:lnTo>
                  <a:pt x="259372" y="78548"/>
                </a:lnTo>
                <a:lnTo>
                  <a:pt x="227915" y="46453"/>
                </a:lnTo>
                <a:lnTo>
                  <a:pt x="187206" y="21654"/>
                </a:lnTo>
                <a:lnTo>
                  <a:pt x="139165" y="5665"/>
                </a:lnTo>
                <a:lnTo>
                  <a:pt x="85712" y="0"/>
                </a:lnTo>
                <a:close/>
              </a:path>
            </a:pathLst>
          </a:custGeom>
          <a:solidFill>
            <a:srgbClr val="F99B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4" name="object 74"/>
          <p:cNvSpPr/>
          <p:nvPr/>
        </p:nvSpPr>
        <p:spPr>
          <a:xfrm>
            <a:off x="1057994" y="3990622"/>
            <a:ext cx="467402" cy="419183"/>
          </a:xfrm>
          <a:custGeom>
            <a:avLst/>
            <a:gdLst/>
            <a:ahLst/>
            <a:cxnLst/>
            <a:rect l="l" t="t" r="r" b="b"/>
            <a:pathLst>
              <a:path w="461645" h="414020">
                <a:moveTo>
                  <a:pt x="339373" y="363067"/>
                </a:moveTo>
                <a:lnTo>
                  <a:pt x="248831" y="363067"/>
                </a:lnTo>
                <a:lnTo>
                  <a:pt x="279083" y="387210"/>
                </a:lnTo>
                <a:lnTo>
                  <a:pt x="314952" y="403828"/>
                </a:lnTo>
                <a:lnTo>
                  <a:pt x="355114" y="412702"/>
                </a:lnTo>
                <a:lnTo>
                  <a:pt x="398246" y="413613"/>
                </a:lnTo>
                <a:lnTo>
                  <a:pt x="379168" y="402634"/>
                </a:lnTo>
                <a:lnTo>
                  <a:pt x="361934" y="389293"/>
                </a:lnTo>
                <a:lnTo>
                  <a:pt x="346818" y="373608"/>
                </a:lnTo>
                <a:lnTo>
                  <a:pt x="339373" y="363067"/>
                </a:lnTo>
                <a:close/>
              </a:path>
              <a:path w="461645" h="414020">
                <a:moveTo>
                  <a:pt x="230720" y="0"/>
                </a:moveTo>
                <a:lnTo>
                  <a:pt x="177816" y="4803"/>
                </a:lnTo>
                <a:lnTo>
                  <a:pt x="129252" y="18487"/>
                </a:lnTo>
                <a:lnTo>
                  <a:pt x="86413" y="39959"/>
                </a:lnTo>
                <a:lnTo>
                  <a:pt x="50684" y="68128"/>
                </a:lnTo>
                <a:lnTo>
                  <a:pt x="23449" y="101902"/>
                </a:lnTo>
                <a:lnTo>
                  <a:pt x="6093" y="140191"/>
                </a:lnTo>
                <a:lnTo>
                  <a:pt x="0" y="181902"/>
                </a:lnTo>
                <a:lnTo>
                  <a:pt x="6093" y="223613"/>
                </a:lnTo>
                <a:lnTo>
                  <a:pt x="23449" y="261901"/>
                </a:lnTo>
                <a:lnTo>
                  <a:pt x="50684" y="295675"/>
                </a:lnTo>
                <a:lnTo>
                  <a:pt x="86413" y="323844"/>
                </a:lnTo>
                <a:lnTo>
                  <a:pt x="129252" y="345316"/>
                </a:lnTo>
                <a:lnTo>
                  <a:pt x="177816" y="359000"/>
                </a:lnTo>
                <a:lnTo>
                  <a:pt x="230720" y="363804"/>
                </a:lnTo>
                <a:lnTo>
                  <a:pt x="236829" y="363804"/>
                </a:lnTo>
                <a:lnTo>
                  <a:pt x="248831" y="363067"/>
                </a:lnTo>
                <a:lnTo>
                  <a:pt x="339373" y="363067"/>
                </a:lnTo>
                <a:lnTo>
                  <a:pt x="334098" y="355600"/>
                </a:lnTo>
                <a:lnTo>
                  <a:pt x="332295" y="352552"/>
                </a:lnTo>
                <a:lnTo>
                  <a:pt x="330936" y="349326"/>
                </a:lnTo>
                <a:lnTo>
                  <a:pt x="329399" y="346163"/>
                </a:lnTo>
                <a:lnTo>
                  <a:pt x="373085" y="324854"/>
                </a:lnTo>
                <a:lnTo>
                  <a:pt x="409596" y="296661"/>
                </a:lnTo>
                <a:lnTo>
                  <a:pt x="437478" y="262695"/>
                </a:lnTo>
                <a:lnTo>
                  <a:pt x="455274" y="224071"/>
                </a:lnTo>
                <a:lnTo>
                  <a:pt x="461530" y="181902"/>
                </a:lnTo>
                <a:lnTo>
                  <a:pt x="455434" y="140191"/>
                </a:lnTo>
                <a:lnTo>
                  <a:pt x="438070" y="101902"/>
                </a:lnTo>
                <a:lnTo>
                  <a:pt x="410823" y="68128"/>
                </a:lnTo>
                <a:lnTo>
                  <a:pt x="375079" y="39959"/>
                </a:lnTo>
                <a:lnTo>
                  <a:pt x="332223" y="18487"/>
                </a:lnTo>
                <a:lnTo>
                  <a:pt x="283642" y="4803"/>
                </a:lnTo>
                <a:lnTo>
                  <a:pt x="2307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5" name="object 75"/>
          <p:cNvSpPr/>
          <p:nvPr/>
        </p:nvSpPr>
        <p:spPr>
          <a:xfrm>
            <a:off x="1057977" y="4175413"/>
            <a:ext cx="467402" cy="234022"/>
          </a:xfrm>
          <a:custGeom>
            <a:avLst/>
            <a:gdLst/>
            <a:ahLst/>
            <a:cxnLst/>
            <a:rect l="l" t="t" r="r" b="b"/>
            <a:pathLst>
              <a:path w="461645" h="231139">
                <a:moveTo>
                  <a:pt x="339373" y="180543"/>
                </a:moveTo>
                <a:lnTo>
                  <a:pt x="248869" y="180543"/>
                </a:lnTo>
                <a:lnTo>
                  <a:pt x="279098" y="204701"/>
                </a:lnTo>
                <a:lnTo>
                  <a:pt x="314955" y="221318"/>
                </a:lnTo>
                <a:lnTo>
                  <a:pt x="355119" y="230183"/>
                </a:lnTo>
                <a:lnTo>
                  <a:pt x="398272" y="231089"/>
                </a:lnTo>
                <a:lnTo>
                  <a:pt x="379183" y="220115"/>
                </a:lnTo>
                <a:lnTo>
                  <a:pt x="361946" y="206782"/>
                </a:lnTo>
                <a:lnTo>
                  <a:pt x="346829" y="191100"/>
                </a:lnTo>
                <a:lnTo>
                  <a:pt x="339373" y="180543"/>
                </a:lnTo>
                <a:close/>
              </a:path>
              <a:path w="461645" h="231139">
                <a:moveTo>
                  <a:pt x="461530" y="0"/>
                </a:moveTo>
                <a:lnTo>
                  <a:pt x="0" y="0"/>
                </a:lnTo>
                <a:lnTo>
                  <a:pt x="6241" y="41590"/>
                </a:lnTo>
                <a:lnTo>
                  <a:pt x="23680" y="79761"/>
                </a:lnTo>
                <a:lnTo>
                  <a:pt x="50943" y="113426"/>
                </a:lnTo>
                <a:lnTo>
                  <a:pt x="86655" y="141500"/>
                </a:lnTo>
                <a:lnTo>
                  <a:pt x="129442" y="162897"/>
                </a:lnTo>
                <a:lnTo>
                  <a:pt x="177930" y="176531"/>
                </a:lnTo>
                <a:lnTo>
                  <a:pt x="230746" y="181317"/>
                </a:lnTo>
                <a:lnTo>
                  <a:pt x="236829" y="181317"/>
                </a:lnTo>
                <a:lnTo>
                  <a:pt x="248869" y="180543"/>
                </a:lnTo>
                <a:lnTo>
                  <a:pt x="339373" y="180543"/>
                </a:lnTo>
                <a:lnTo>
                  <a:pt x="334098" y="173075"/>
                </a:lnTo>
                <a:lnTo>
                  <a:pt x="332295" y="170027"/>
                </a:lnTo>
                <a:lnTo>
                  <a:pt x="330936" y="166801"/>
                </a:lnTo>
                <a:lnTo>
                  <a:pt x="329399" y="163639"/>
                </a:lnTo>
                <a:lnTo>
                  <a:pt x="372987" y="142397"/>
                </a:lnTo>
                <a:lnTo>
                  <a:pt x="409431" y="114308"/>
                </a:lnTo>
                <a:lnTo>
                  <a:pt x="437295" y="80475"/>
                </a:lnTo>
                <a:lnTo>
                  <a:pt x="455140" y="42004"/>
                </a:lnTo>
                <a:lnTo>
                  <a:pt x="461530" y="0"/>
                </a:lnTo>
                <a:close/>
              </a:path>
            </a:pathLst>
          </a:custGeom>
          <a:solidFill>
            <a:srgbClr val="D1EBF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6" name="object 76"/>
          <p:cNvSpPr/>
          <p:nvPr/>
        </p:nvSpPr>
        <p:spPr>
          <a:xfrm>
            <a:off x="1358664" y="4145335"/>
            <a:ext cx="65577" cy="66221"/>
          </a:xfrm>
          <a:custGeom>
            <a:avLst/>
            <a:gdLst/>
            <a:ahLst/>
            <a:cxnLst/>
            <a:rect l="l" t="t" r="r" b="b"/>
            <a:pathLst>
              <a:path w="64770" h="65404">
                <a:moveTo>
                  <a:pt x="32461" y="0"/>
                </a:moveTo>
                <a:lnTo>
                  <a:pt x="19813" y="2547"/>
                </a:lnTo>
                <a:lnTo>
                  <a:pt x="9496" y="9496"/>
                </a:lnTo>
                <a:lnTo>
                  <a:pt x="2546" y="19802"/>
                </a:lnTo>
                <a:lnTo>
                  <a:pt x="0" y="32423"/>
                </a:lnTo>
                <a:lnTo>
                  <a:pt x="2546" y="45027"/>
                </a:lnTo>
                <a:lnTo>
                  <a:pt x="9496" y="55335"/>
                </a:lnTo>
                <a:lnTo>
                  <a:pt x="19813" y="62292"/>
                </a:lnTo>
                <a:lnTo>
                  <a:pt x="32461" y="64846"/>
                </a:lnTo>
                <a:lnTo>
                  <a:pt x="45021" y="62292"/>
                </a:lnTo>
                <a:lnTo>
                  <a:pt x="55292" y="55335"/>
                </a:lnTo>
                <a:lnTo>
                  <a:pt x="62225" y="45027"/>
                </a:lnTo>
                <a:lnTo>
                  <a:pt x="64769" y="32423"/>
                </a:lnTo>
                <a:lnTo>
                  <a:pt x="62225" y="19802"/>
                </a:lnTo>
                <a:lnTo>
                  <a:pt x="55292" y="9496"/>
                </a:lnTo>
                <a:lnTo>
                  <a:pt x="45021" y="2547"/>
                </a:lnTo>
                <a:lnTo>
                  <a:pt x="32461" y="0"/>
                </a:lnTo>
                <a:close/>
              </a:path>
            </a:pathLst>
          </a:custGeom>
          <a:solidFill>
            <a:srgbClr val="1995A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7" name="object 77"/>
          <p:cNvSpPr/>
          <p:nvPr/>
        </p:nvSpPr>
        <p:spPr>
          <a:xfrm>
            <a:off x="1258100" y="4145335"/>
            <a:ext cx="65577" cy="66221"/>
          </a:xfrm>
          <a:custGeom>
            <a:avLst/>
            <a:gdLst/>
            <a:ahLst/>
            <a:cxnLst/>
            <a:rect l="l" t="t" r="r" b="b"/>
            <a:pathLst>
              <a:path w="64770" h="65404">
                <a:moveTo>
                  <a:pt x="32461" y="0"/>
                </a:moveTo>
                <a:lnTo>
                  <a:pt x="19813" y="2547"/>
                </a:lnTo>
                <a:lnTo>
                  <a:pt x="9496" y="9496"/>
                </a:lnTo>
                <a:lnTo>
                  <a:pt x="2546" y="19802"/>
                </a:lnTo>
                <a:lnTo>
                  <a:pt x="0" y="32423"/>
                </a:lnTo>
                <a:lnTo>
                  <a:pt x="2546" y="45027"/>
                </a:lnTo>
                <a:lnTo>
                  <a:pt x="9496" y="55335"/>
                </a:lnTo>
                <a:lnTo>
                  <a:pt x="19813" y="62292"/>
                </a:lnTo>
                <a:lnTo>
                  <a:pt x="32461" y="64846"/>
                </a:lnTo>
                <a:lnTo>
                  <a:pt x="45021" y="62292"/>
                </a:lnTo>
                <a:lnTo>
                  <a:pt x="55292" y="55335"/>
                </a:lnTo>
                <a:lnTo>
                  <a:pt x="62225" y="45027"/>
                </a:lnTo>
                <a:lnTo>
                  <a:pt x="64769" y="32423"/>
                </a:lnTo>
                <a:lnTo>
                  <a:pt x="62225" y="19802"/>
                </a:lnTo>
                <a:lnTo>
                  <a:pt x="55292" y="9496"/>
                </a:lnTo>
                <a:lnTo>
                  <a:pt x="45021" y="2547"/>
                </a:lnTo>
                <a:lnTo>
                  <a:pt x="32461" y="0"/>
                </a:lnTo>
                <a:close/>
              </a:path>
            </a:pathLst>
          </a:custGeom>
          <a:solidFill>
            <a:srgbClr val="1995A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8" name="object 78"/>
          <p:cNvSpPr/>
          <p:nvPr/>
        </p:nvSpPr>
        <p:spPr>
          <a:xfrm>
            <a:off x="1157529" y="4145335"/>
            <a:ext cx="65577" cy="66221"/>
          </a:xfrm>
          <a:custGeom>
            <a:avLst/>
            <a:gdLst/>
            <a:ahLst/>
            <a:cxnLst/>
            <a:rect l="l" t="t" r="r" b="b"/>
            <a:pathLst>
              <a:path w="64770" h="65404">
                <a:moveTo>
                  <a:pt x="32423" y="0"/>
                </a:moveTo>
                <a:lnTo>
                  <a:pt x="19786" y="2547"/>
                </a:lnTo>
                <a:lnTo>
                  <a:pt x="9482" y="9496"/>
                </a:lnTo>
                <a:lnTo>
                  <a:pt x="2542" y="19802"/>
                </a:lnTo>
                <a:lnTo>
                  <a:pt x="0" y="32423"/>
                </a:lnTo>
                <a:lnTo>
                  <a:pt x="2542" y="45027"/>
                </a:lnTo>
                <a:lnTo>
                  <a:pt x="9482" y="55335"/>
                </a:lnTo>
                <a:lnTo>
                  <a:pt x="19786" y="62292"/>
                </a:lnTo>
                <a:lnTo>
                  <a:pt x="32423" y="64846"/>
                </a:lnTo>
                <a:lnTo>
                  <a:pt x="45005" y="62292"/>
                </a:lnTo>
                <a:lnTo>
                  <a:pt x="55287" y="55335"/>
                </a:lnTo>
                <a:lnTo>
                  <a:pt x="62225" y="45027"/>
                </a:lnTo>
                <a:lnTo>
                  <a:pt x="64769" y="32423"/>
                </a:lnTo>
                <a:lnTo>
                  <a:pt x="62225" y="19802"/>
                </a:lnTo>
                <a:lnTo>
                  <a:pt x="55287" y="9496"/>
                </a:lnTo>
                <a:lnTo>
                  <a:pt x="45005" y="2547"/>
                </a:lnTo>
                <a:lnTo>
                  <a:pt x="32423" y="0"/>
                </a:lnTo>
                <a:close/>
              </a:path>
            </a:pathLst>
          </a:custGeom>
          <a:solidFill>
            <a:srgbClr val="1995A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79" name="object 79"/>
          <p:cNvSpPr/>
          <p:nvPr/>
        </p:nvSpPr>
        <p:spPr>
          <a:xfrm>
            <a:off x="1358958" y="4145369"/>
            <a:ext cx="65577" cy="30217"/>
          </a:xfrm>
          <a:custGeom>
            <a:avLst/>
            <a:gdLst/>
            <a:ahLst/>
            <a:cxnLst/>
            <a:rect l="l" t="t" r="r" b="b"/>
            <a:pathLst>
              <a:path w="64770" h="29845">
                <a:moveTo>
                  <a:pt x="32143" y="0"/>
                </a:moveTo>
                <a:lnTo>
                  <a:pt x="20154" y="2299"/>
                </a:lnTo>
                <a:lnTo>
                  <a:pt x="10228" y="8605"/>
                </a:lnTo>
                <a:lnTo>
                  <a:pt x="3224" y="18029"/>
                </a:lnTo>
                <a:lnTo>
                  <a:pt x="0" y="29679"/>
                </a:lnTo>
                <a:lnTo>
                  <a:pt x="64223" y="29679"/>
                </a:lnTo>
                <a:lnTo>
                  <a:pt x="60988" y="18029"/>
                </a:lnTo>
                <a:lnTo>
                  <a:pt x="53989" y="8605"/>
                </a:lnTo>
                <a:lnTo>
                  <a:pt x="44087" y="2299"/>
                </a:lnTo>
                <a:lnTo>
                  <a:pt x="32143" y="0"/>
                </a:lnTo>
                <a:close/>
              </a:path>
            </a:pathLst>
          </a:custGeom>
          <a:solidFill>
            <a:srgbClr val="1DB1B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0" name="object 80"/>
          <p:cNvSpPr/>
          <p:nvPr/>
        </p:nvSpPr>
        <p:spPr>
          <a:xfrm>
            <a:off x="1258366" y="4145369"/>
            <a:ext cx="65577" cy="30217"/>
          </a:xfrm>
          <a:custGeom>
            <a:avLst/>
            <a:gdLst/>
            <a:ahLst/>
            <a:cxnLst/>
            <a:rect l="l" t="t" r="r" b="b"/>
            <a:pathLst>
              <a:path w="64770" h="29845">
                <a:moveTo>
                  <a:pt x="32169" y="0"/>
                </a:moveTo>
                <a:lnTo>
                  <a:pt x="20179" y="2299"/>
                </a:lnTo>
                <a:lnTo>
                  <a:pt x="10250" y="8605"/>
                </a:lnTo>
                <a:lnTo>
                  <a:pt x="3238" y="18029"/>
                </a:lnTo>
                <a:lnTo>
                  <a:pt x="0" y="29679"/>
                </a:lnTo>
                <a:lnTo>
                  <a:pt x="64249" y="29679"/>
                </a:lnTo>
                <a:lnTo>
                  <a:pt x="61013" y="18029"/>
                </a:lnTo>
                <a:lnTo>
                  <a:pt x="54014" y="8605"/>
                </a:lnTo>
                <a:lnTo>
                  <a:pt x="44112" y="2299"/>
                </a:lnTo>
                <a:lnTo>
                  <a:pt x="32169" y="0"/>
                </a:lnTo>
                <a:close/>
              </a:path>
            </a:pathLst>
          </a:custGeom>
          <a:solidFill>
            <a:srgbClr val="1DB1B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1" name="object 81"/>
          <p:cNvSpPr/>
          <p:nvPr/>
        </p:nvSpPr>
        <p:spPr>
          <a:xfrm>
            <a:off x="1157780" y="4145369"/>
            <a:ext cx="65577" cy="30217"/>
          </a:xfrm>
          <a:custGeom>
            <a:avLst/>
            <a:gdLst/>
            <a:ahLst/>
            <a:cxnLst/>
            <a:rect l="l" t="t" r="r" b="b"/>
            <a:pathLst>
              <a:path w="64770" h="29845">
                <a:moveTo>
                  <a:pt x="32169" y="0"/>
                </a:moveTo>
                <a:lnTo>
                  <a:pt x="20168" y="2299"/>
                </a:lnTo>
                <a:lnTo>
                  <a:pt x="10240" y="8605"/>
                </a:lnTo>
                <a:lnTo>
                  <a:pt x="3235" y="18029"/>
                </a:lnTo>
                <a:lnTo>
                  <a:pt x="0" y="29679"/>
                </a:lnTo>
                <a:lnTo>
                  <a:pt x="64249" y="29679"/>
                </a:lnTo>
                <a:lnTo>
                  <a:pt x="61013" y="18029"/>
                </a:lnTo>
                <a:lnTo>
                  <a:pt x="54014" y="8605"/>
                </a:lnTo>
                <a:lnTo>
                  <a:pt x="44112" y="2299"/>
                </a:lnTo>
                <a:lnTo>
                  <a:pt x="32169" y="0"/>
                </a:lnTo>
                <a:close/>
              </a:path>
            </a:pathLst>
          </a:custGeom>
          <a:solidFill>
            <a:srgbClr val="1DB1B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2" name="object 82"/>
          <p:cNvSpPr/>
          <p:nvPr/>
        </p:nvSpPr>
        <p:spPr>
          <a:xfrm>
            <a:off x="730239" y="5189682"/>
            <a:ext cx="996524" cy="996524"/>
          </a:xfrm>
          <a:custGeom>
            <a:avLst/>
            <a:gdLst/>
            <a:ahLst/>
            <a:cxnLst/>
            <a:rect l="l" t="t" r="r" b="b"/>
            <a:pathLst>
              <a:path w="984250" h="984250">
                <a:moveTo>
                  <a:pt x="491985" y="0"/>
                </a:moveTo>
                <a:lnTo>
                  <a:pt x="444605" y="2252"/>
                </a:lnTo>
                <a:lnTo>
                  <a:pt x="398499" y="8871"/>
                </a:lnTo>
                <a:lnTo>
                  <a:pt x="353874" y="19651"/>
                </a:lnTo>
                <a:lnTo>
                  <a:pt x="310934" y="34386"/>
                </a:lnTo>
                <a:lnTo>
                  <a:pt x="269887" y="52870"/>
                </a:lnTo>
                <a:lnTo>
                  <a:pt x="230939" y="74895"/>
                </a:lnTo>
                <a:lnTo>
                  <a:pt x="194296" y="100257"/>
                </a:lnTo>
                <a:lnTo>
                  <a:pt x="160163" y="128748"/>
                </a:lnTo>
                <a:lnTo>
                  <a:pt x="128748" y="160163"/>
                </a:lnTo>
                <a:lnTo>
                  <a:pt x="100257" y="194296"/>
                </a:lnTo>
                <a:lnTo>
                  <a:pt x="74895" y="230939"/>
                </a:lnTo>
                <a:lnTo>
                  <a:pt x="52870" y="269887"/>
                </a:lnTo>
                <a:lnTo>
                  <a:pt x="34386" y="310934"/>
                </a:lnTo>
                <a:lnTo>
                  <a:pt x="19651" y="353874"/>
                </a:lnTo>
                <a:lnTo>
                  <a:pt x="8871" y="398499"/>
                </a:lnTo>
                <a:lnTo>
                  <a:pt x="2252" y="444605"/>
                </a:lnTo>
                <a:lnTo>
                  <a:pt x="0" y="491985"/>
                </a:lnTo>
                <a:lnTo>
                  <a:pt x="2252" y="539371"/>
                </a:lnTo>
                <a:lnTo>
                  <a:pt x="8871" y="585482"/>
                </a:lnTo>
                <a:lnTo>
                  <a:pt x="19651" y="630112"/>
                </a:lnTo>
                <a:lnTo>
                  <a:pt x="34386" y="673055"/>
                </a:lnTo>
                <a:lnTo>
                  <a:pt x="52870" y="714104"/>
                </a:lnTo>
                <a:lnTo>
                  <a:pt x="74895" y="753055"/>
                </a:lnTo>
                <a:lnTo>
                  <a:pt x="100257" y="789700"/>
                </a:lnTo>
                <a:lnTo>
                  <a:pt x="128748" y="823833"/>
                </a:lnTo>
                <a:lnTo>
                  <a:pt x="160163" y="855249"/>
                </a:lnTo>
                <a:lnTo>
                  <a:pt x="194296" y="883740"/>
                </a:lnTo>
                <a:lnTo>
                  <a:pt x="230939" y="909102"/>
                </a:lnTo>
                <a:lnTo>
                  <a:pt x="269887" y="931127"/>
                </a:lnTo>
                <a:lnTo>
                  <a:pt x="310934" y="949610"/>
                </a:lnTo>
                <a:lnTo>
                  <a:pt x="353874" y="964344"/>
                </a:lnTo>
                <a:lnTo>
                  <a:pt x="398499" y="975124"/>
                </a:lnTo>
                <a:lnTo>
                  <a:pt x="444605" y="981743"/>
                </a:lnTo>
                <a:lnTo>
                  <a:pt x="491985" y="983996"/>
                </a:lnTo>
                <a:lnTo>
                  <a:pt x="539369" y="981743"/>
                </a:lnTo>
                <a:lnTo>
                  <a:pt x="585478" y="975124"/>
                </a:lnTo>
                <a:lnTo>
                  <a:pt x="630107" y="964344"/>
                </a:lnTo>
                <a:lnTo>
                  <a:pt x="673049" y="949610"/>
                </a:lnTo>
                <a:lnTo>
                  <a:pt x="714099" y="931127"/>
                </a:lnTo>
                <a:lnTo>
                  <a:pt x="753049" y="909102"/>
                </a:lnTo>
                <a:lnTo>
                  <a:pt x="789694" y="883740"/>
                </a:lnTo>
                <a:lnTo>
                  <a:pt x="823828" y="855249"/>
                </a:lnTo>
                <a:lnTo>
                  <a:pt x="855244" y="823833"/>
                </a:lnTo>
                <a:lnTo>
                  <a:pt x="883736" y="789700"/>
                </a:lnTo>
                <a:lnTo>
                  <a:pt x="909099" y="753055"/>
                </a:lnTo>
                <a:lnTo>
                  <a:pt x="931125" y="714104"/>
                </a:lnTo>
                <a:lnTo>
                  <a:pt x="949608" y="673055"/>
                </a:lnTo>
                <a:lnTo>
                  <a:pt x="964343" y="630112"/>
                </a:lnTo>
                <a:lnTo>
                  <a:pt x="975124" y="585482"/>
                </a:lnTo>
                <a:lnTo>
                  <a:pt x="981743" y="539371"/>
                </a:lnTo>
                <a:lnTo>
                  <a:pt x="983996" y="491985"/>
                </a:lnTo>
                <a:lnTo>
                  <a:pt x="981743" y="444605"/>
                </a:lnTo>
                <a:lnTo>
                  <a:pt x="975124" y="398499"/>
                </a:lnTo>
                <a:lnTo>
                  <a:pt x="964343" y="353874"/>
                </a:lnTo>
                <a:lnTo>
                  <a:pt x="949608" y="310934"/>
                </a:lnTo>
                <a:lnTo>
                  <a:pt x="931125" y="269887"/>
                </a:lnTo>
                <a:lnTo>
                  <a:pt x="909099" y="230939"/>
                </a:lnTo>
                <a:lnTo>
                  <a:pt x="883736" y="194296"/>
                </a:lnTo>
                <a:lnTo>
                  <a:pt x="855244" y="160163"/>
                </a:lnTo>
                <a:lnTo>
                  <a:pt x="823828" y="128748"/>
                </a:lnTo>
                <a:lnTo>
                  <a:pt x="789694" y="100257"/>
                </a:lnTo>
                <a:lnTo>
                  <a:pt x="753049" y="74895"/>
                </a:lnTo>
                <a:lnTo>
                  <a:pt x="714099" y="52870"/>
                </a:lnTo>
                <a:lnTo>
                  <a:pt x="673049" y="34386"/>
                </a:lnTo>
                <a:lnTo>
                  <a:pt x="630107" y="19651"/>
                </a:lnTo>
                <a:lnTo>
                  <a:pt x="585478" y="8871"/>
                </a:lnTo>
                <a:lnTo>
                  <a:pt x="539369" y="2252"/>
                </a:lnTo>
                <a:lnTo>
                  <a:pt x="491985" y="0"/>
                </a:lnTo>
                <a:close/>
              </a:path>
            </a:pathLst>
          </a:custGeom>
          <a:solidFill>
            <a:srgbClr val="6F2C2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3" name="object 83"/>
          <p:cNvSpPr/>
          <p:nvPr/>
        </p:nvSpPr>
        <p:spPr>
          <a:xfrm>
            <a:off x="963957" y="5410769"/>
            <a:ext cx="752215" cy="775360"/>
          </a:xfrm>
          <a:custGeom>
            <a:avLst/>
            <a:gdLst/>
            <a:ahLst/>
            <a:cxnLst/>
            <a:rect l="l" t="t" r="r" b="b"/>
            <a:pathLst>
              <a:path w="742950" h="765810">
                <a:moveTo>
                  <a:pt x="261954" y="0"/>
                </a:moveTo>
                <a:lnTo>
                  <a:pt x="257296" y="0"/>
                </a:lnTo>
                <a:lnTo>
                  <a:pt x="211063" y="4511"/>
                </a:lnTo>
                <a:lnTo>
                  <a:pt x="167486" y="16794"/>
                </a:lnTo>
                <a:lnTo>
                  <a:pt x="127378" y="36121"/>
                </a:lnTo>
                <a:lnTo>
                  <a:pt x="91462" y="61771"/>
                </a:lnTo>
                <a:lnTo>
                  <a:pt x="60459" y="93022"/>
                </a:lnTo>
                <a:lnTo>
                  <a:pt x="35089" y="129154"/>
                </a:lnTo>
                <a:lnTo>
                  <a:pt x="16075" y="169447"/>
                </a:lnTo>
                <a:lnTo>
                  <a:pt x="4138" y="213178"/>
                </a:lnTo>
                <a:lnTo>
                  <a:pt x="0" y="259614"/>
                </a:lnTo>
                <a:lnTo>
                  <a:pt x="4236" y="306517"/>
                </a:lnTo>
                <a:lnTo>
                  <a:pt x="16449" y="350610"/>
                </a:lnTo>
                <a:lnTo>
                  <a:pt x="35890" y="391187"/>
                </a:lnTo>
                <a:lnTo>
                  <a:pt x="61809" y="427523"/>
                </a:lnTo>
                <a:lnTo>
                  <a:pt x="1801" y="541252"/>
                </a:lnTo>
                <a:lnTo>
                  <a:pt x="277" y="542738"/>
                </a:lnTo>
                <a:lnTo>
                  <a:pt x="220874" y="763334"/>
                </a:lnTo>
                <a:lnTo>
                  <a:pt x="261150" y="765632"/>
                </a:lnTo>
                <a:lnTo>
                  <a:pt x="307829" y="763283"/>
                </a:lnTo>
                <a:lnTo>
                  <a:pt x="354364" y="756557"/>
                </a:lnTo>
                <a:lnTo>
                  <a:pt x="406973" y="743662"/>
                </a:lnTo>
                <a:lnTo>
                  <a:pt x="452464" y="727026"/>
                </a:lnTo>
                <a:lnTo>
                  <a:pt x="495324" y="706412"/>
                </a:lnTo>
                <a:lnTo>
                  <a:pt x="535771" y="681893"/>
                </a:lnTo>
                <a:lnTo>
                  <a:pt x="573555" y="653713"/>
                </a:lnTo>
                <a:lnTo>
                  <a:pt x="608428" y="622120"/>
                </a:lnTo>
                <a:lnTo>
                  <a:pt x="640140" y="587361"/>
                </a:lnTo>
                <a:lnTo>
                  <a:pt x="668444" y="549689"/>
                </a:lnTo>
                <a:lnTo>
                  <a:pt x="693095" y="509354"/>
                </a:lnTo>
                <a:lnTo>
                  <a:pt x="713822" y="466668"/>
                </a:lnTo>
                <a:lnTo>
                  <a:pt x="730420" y="421842"/>
                </a:lnTo>
                <a:lnTo>
                  <a:pt x="742669" y="375085"/>
                </a:lnTo>
                <a:lnTo>
                  <a:pt x="445705" y="78057"/>
                </a:lnTo>
                <a:lnTo>
                  <a:pt x="445146" y="78057"/>
                </a:lnTo>
                <a:lnTo>
                  <a:pt x="406921" y="45843"/>
                </a:lnTo>
                <a:lnTo>
                  <a:pt x="362943" y="21384"/>
                </a:lnTo>
                <a:lnTo>
                  <a:pt x="314249" y="5745"/>
                </a:lnTo>
                <a:lnTo>
                  <a:pt x="261954" y="0"/>
                </a:lnTo>
                <a:close/>
              </a:path>
              <a:path w="742950" h="765810">
                <a:moveTo>
                  <a:pt x="445425" y="77778"/>
                </a:moveTo>
                <a:lnTo>
                  <a:pt x="445146" y="78057"/>
                </a:lnTo>
                <a:lnTo>
                  <a:pt x="445705" y="78057"/>
                </a:lnTo>
                <a:lnTo>
                  <a:pt x="445425" y="77778"/>
                </a:lnTo>
                <a:close/>
              </a:path>
            </a:pathLst>
          </a:custGeom>
          <a:solidFill>
            <a:srgbClr val="631C1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4" name="object 84"/>
          <p:cNvSpPr/>
          <p:nvPr/>
        </p:nvSpPr>
        <p:spPr>
          <a:xfrm>
            <a:off x="963981" y="5410766"/>
            <a:ext cx="525907" cy="549053"/>
          </a:xfrm>
          <a:custGeom>
            <a:avLst/>
            <a:gdLst/>
            <a:ahLst/>
            <a:cxnLst/>
            <a:rect l="l" t="t" r="r" b="b"/>
            <a:pathLst>
              <a:path w="519429" h="542289">
                <a:moveTo>
                  <a:pt x="259626" y="0"/>
                </a:moveTo>
                <a:lnTo>
                  <a:pt x="212955" y="4180"/>
                </a:lnTo>
                <a:lnTo>
                  <a:pt x="169030" y="16236"/>
                </a:lnTo>
                <a:lnTo>
                  <a:pt x="128584" y="35433"/>
                </a:lnTo>
                <a:lnTo>
                  <a:pt x="92348" y="61041"/>
                </a:lnTo>
                <a:lnTo>
                  <a:pt x="61058" y="92328"/>
                </a:lnTo>
                <a:lnTo>
                  <a:pt x="35444" y="128561"/>
                </a:lnTo>
                <a:lnTo>
                  <a:pt x="16241" y="169010"/>
                </a:lnTo>
                <a:lnTo>
                  <a:pt x="4182" y="212942"/>
                </a:lnTo>
                <a:lnTo>
                  <a:pt x="0" y="259626"/>
                </a:lnTo>
                <a:lnTo>
                  <a:pt x="4236" y="306526"/>
                </a:lnTo>
                <a:lnTo>
                  <a:pt x="16444" y="350618"/>
                </a:lnTo>
                <a:lnTo>
                  <a:pt x="35870" y="391181"/>
                </a:lnTo>
                <a:lnTo>
                  <a:pt x="61760" y="427494"/>
                </a:lnTo>
                <a:lnTo>
                  <a:pt x="1257" y="542277"/>
                </a:lnTo>
                <a:lnTo>
                  <a:pt x="111290" y="472490"/>
                </a:lnTo>
                <a:lnTo>
                  <a:pt x="406605" y="472490"/>
                </a:lnTo>
                <a:lnTo>
                  <a:pt x="426850" y="458173"/>
                </a:lnTo>
                <a:lnTo>
                  <a:pt x="458136" y="426877"/>
                </a:lnTo>
                <a:lnTo>
                  <a:pt x="483746" y="390639"/>
                </a:lnTo>
                <a:lnTo>
                  <a:pt x="502947" y="350195"/>
                </a:lnTo>
                <a:lnTo>
                  <a:pt x="515006" y="306279"/>
                </a:lnTo>
                <a:lnTo>
                  <a:pt x="519188" y="259626"/>
                </a:lnTo>
                <a:lnTo>
                  <a:pt x="515006" y="212942"/>
                </a:lnTo>
                <a:lnTo>
                  <a:pt x="502947" y="169010"/>
                </a:lnTo>
                <a:lnTo>
                  <a:pt x="483746" y="128561"/>
                </a:lnTo>
                <a:lnTo>
                  <a:pt x="458136" y="92328"/>
                </a:lnTo>
                <a:lnTo>
                  <a:pt x="426850" y="61041"/>
                </a:lnTo>
                <a:lnTo>
                  <a:pt x="390623" y="35433"/>
                </a:lnTo>
                <a:lnTo>
                  <a:pt x="350187" y="16236"/>
                </a:lnTo>
                <a:lnTo>
                  <a:pt x="306277" y="4180"/>
                </a:lnTo>
                <a:lnTo>
                  <a:pt x="259626" y="0"/>
                </a:lnTo>
                <a:close/>
              </a:path>
              <a:path w="519429" h="542289">
                <a:moveTo>
                  <a:pt x="406605" y="472490"/>
                </a:moveTo>
                <a:lnTo>
                  <a:pt x="111290" y="472490"/>
                </a:lnTo>
                <a:lnTo>
                  <a:pt x="144440" y="492200"/>
                </a:lnTo>
                <a:lnTo>
                  <a:pt x="180524" y="506896"/>
                </a:lnTo>
                <a:lnTo>
                  <a:pt x="219074" y="516080"/>
                </a:lnTo>
                <a:lnTo>
                  <a:pt x="259626" y="519252"/>
                </a:lnTo>
                <a:lnTo>
                  <a:pt x="306277" y="515067"/>
                </a:lnTo>
                <a:lnTo>
                  <a:pt x="350187" y="503002"/>
                </a:lnTo>
                <a:lnTo>
                  <a:pt x="390623" y="483793"/>
                </a:lnTo>
                <a:lnTo>
                  <a:pt x="406605" y="472490"/>
                </a:lnTo>
                <a:close/>
              </a:path>
            </a:pathLst>
          </a:custGeom>
          <a:solidFill>
            <a:srgbClr val="FEC01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5" name="object 85"/>
          <p:cNvSpPr/>
          <p:nvPr/>
        </p:nvSpPr>
        <p:spPr>
          <a:xfrm>
            <a:off x="1224222" y="5410767"/>
            <a:ext cx="265525" cy="525907"/>
          </a:xfrm>
          <a:custGeom>
            <a:avLst/>
            <a:gdLst/>
            <a:ahLst/>
            <a:cxnLst/>
            <a:rect l="l" t="t" r="r" b="b"/>
            <a:pathLst>
              <a:path w="262254" h="519429">
                <a:moveTo>
                  <a:pt x="2590" y="0"/>
                </a:moveTo>
                <a:lnTo>
                  <a:pt x="0" y="63"/>
                </a:lnTo>
                <a:lnTo>
                  <a:pt x="0" y="519226"/>
                </a:lnTo>
                <a:lnTo>
                  <a:pt x="2590" y="519252"/>
                </a:lnTo>
                <a:lnTo>
                  <a:pt x="49242" y="515067"/>
                </a:lnTo>
                <a:lnTo>
                  <a:pt x="93152" y="503002"/>
                </a:lnTo>
                <a:lnTo>
                  <a:pt x="133588" y="483793"/>
                </a:lnTo>
                <a:lnTo>
                  <a:pt x="169815" y="458173"/>
                </a:lnTo>
                <a:lnTo>
                  <a:pt x="201100" y="426877"/>
                </a:lnTo>
                <a:lnTo>
                  <a:pt x="226710" y="390639"/>
                </a:lnTo>
                <a:lnTo>
                  <a:pt x="245912" y="350195"/>
                </a:lnTo>
                <a:lnTo>
                  <a:pt x="257970" y="306279"/>
                </a:lnTo>
                <a:lnTo>
                  <a:pt x="262153" y="259626"/>
                </a:lnTo>
                <a:lnTo>
                  <a:pt x="257970" y="212942"/>
                </a:lnTo>
                <a:lnTo>
                  <a:pt x="245912" y="169010"/>
                </a:lnTo>
                <a:lnTo>
                  <a:pt x="226710" y="128561"/>
                </a:lnTo>
                <a:lnTo>
                  <a:pt x="201100" y="92328"/>
                </a:lnTo>
                <a:lnTo>
                  <a:pt x="169815" y="61041"/>
                </a:lnTo>
                <a:lnTo>
                  <a:pt x="133588" y="35433"/>
                </a:lnTo>
                <a:lnTo>
                  <a:pt x="93152" y="16236"/>
                </a:lnTo>
                <a:lnTo>
                  <a:pt x="49242" y="4180"/>
                </a:lnTo>
                <a:lnTo>
                  <a:pt x="2590" y="0"/>
                </a:lnTo>
                <a:close/>
              </a:path>
            </a:pathLst>
          </a:custGeom>
          <a:solidFill>
            <a:srgbClr val="F99B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6" name="object 86"/>
          <p:cNvSpPr/>
          <p:nvPr/>
        </p:nvSpPr>
        <p:spPr>
          <a:xfrm>
            <a:off x="1127628" y="5492159"/>
            <a:ext cx="198662" cy="363249"/>
          </a:xfrm>
          <a:custGeom>
            <a:avLst/>
            <a:gdLst/>
            <a:ahLst/>
            <a:cxnLst/>
            <a:rect l="l" t="t" r="r" b="b"/>
            <a:pathLst>
              <a:path w="196215" h="358775">
                <a:moveTo>
                  <a:pt x="13195" y="246468"/>
                </a:moveTo>
                <a:lnTo>
                  <a:pt x="0" y="297878"/>
                </a:lnTo>
                <a:lnTo>
                  <a:pt x="52945" y="314553"/>
                </a:lnTo>
                <a:lnTo>
                  <a:pt x="74701" y="316763"/>
                </a:lnTo>
                <a:lnTo>
                  <a:pt x="74701" y="358521"/>
                </a:lnTo>
                <a:lnTo>
                  <a:pt x="118122" y="358521"/>
                </a:lnTo>
                <a:lnTo>
                  <a:pt x="118122" y="313258"/>
                </a:lnTo>
                <a:lnTo>
                  <a:pt x="151630" y="302608"/>
                </a:lnTo>
                <a:lnTo>
                  <a:pt x="176015" y="284368"/>
                </a:lnTo>
                <a:lnTo>
                  <a:pt x="187540" y="265798"/>
                </a:lnTo>
                <a:lnTo>
                  <a:pt x="86093" y="265798"/>
                </a:lnTo>
                <a:lnTo>
                  <a:pt x="65233" y="264194"/>
                </a:lnTo>
                <a:lnTo>
                  <a:pt x="45824" y="259910"/>
                </a:lnTo>
                <a:lnTo>
                  <a:pt x="28325" y="253737"/>
                </a:lnTo>
                <a:lnTo>
                  <a:pt x="13195" y="246468"/>
                </a:lnTo>
                <a:close/>
              </a:path>
              <a:path w="196215" h="358775">
                <a:moveTo>
                  <a:pt x="119900" y="0"/>
                </a:moveTo>
                <a:lnTo>
                  <a:pt x="76860" y="0"/>
                </a:lnTo>
                <a:lnTo>
                  <a:pt x="76860" y="41744"/>
                </a:lnTo>
                <a:lnTo>
                  <a:pt x="45426" y="52161"/>
                </a:lnTo>
                <a:lnTo>
                  <a:pt x="22099" y="69467"/>
                </a:lnTo>
                <a:lnTo>
                  <a:pt x="7585" y="92467"/>
                </a:lnTo>
                <a:lnTo>
                  <a:pt x="2590" y="119964"/>
                </a:lnTo>
                <a:lnTo>
                  <a:pt x="8339" y="148264"/>
                </a:lnTo>
                <a:lnTo>
                  <a:pt x="24510" y="170181"/>
                </a:lnTo>
                <a:lnTo>
                  <a:pt x="49493" y="187081"/>
                </a:lnTo>
                <a:lnTo>
                  <a:pt x="81673" y="200329"/>
                </a:lnTo>
                <a:lnTo>
                  <a:pt x="102940" y="208583"/>
                </a:lnTo>
                <a:lnTo>
                  <a:pt x="117568" y="217298"/>
                </a:lnTo>
                <a:lnTo>
                  <a:pt x="126013" y="227092"/>
                </a:lnTo>
                <a:lnTo>
                  <a:pt x="128727" y="238582"/>
                </a:lnTo>
                <a:lnTo>
                  <a:pt x="125653" y="250057"/>
                </a:lnTo>
                <a:lnTo>
                  <a:pt x="116978" y="258610"/>
                </a:lnTo>
                <a:lnTo>
                  <a:pt x="103518" y="263953"/>
                </a:lnTo>
                <a:lnTo>
                  <a:pt x="86093" y="265798"/>
                </a:lnTo>
                <a:lnTo>
                  <a:pt x="187540" y="265798"/>
                </a:lnTo>
                <a:lnTo>
                  <a:pt x="190913" y="260362"/>
                </a:lnTo>
                <a:lnTo>
                  <a:pt x="195960" y="232410"/>
                </a:lnTo>
                <a:lnTo>
                  <a:pt x="191915" y="205242"/>
                </a:lnTo>
                <a:lnTo>
                  <a:pt x="179095" y="183043"/>
                </a:lnTo>
                <a:lnTo>
                  <a:pt x="156473" y="164871"/>
                </a:lnTo>
                <a:lnTo>
                  <a:pt x="123024" y="149783"/>
                </a:lnTo>
                <a:lnTo>
                  <a:pt x="98766" y="140182"/>
                </a:lnTo>
                <a:lnTo>
                  <a:pt x="82259" y="131279"/>
                </a:lnTo>
                <a:lnTo>
                  <a:pt x="72841" y="122291"/>
                </a:lnTo>
                <a:lnTo>
                  <a:pt x="69849" y="112433"/>
                </a:lnTo>
                <a:lnTo>
                  <a:pt x="71742" y="103358"/>
                </a:lnTo>
                <a:lnTo>
                  <a:pt x="78043" y="95332"/>
                </a:lnTo>
                <a:lnTo>
                  <a:pt x="89689" y="89601"/>
                </a:lnTo>
                <a:lnTo>
                  <a:pt x="107619" y="87414"/>
                </a:lnTo>
                <a:lnTo>
                  <a:pt x="174991" y="87414"/>
                </a:lnTo>
                <a:lnTo>
                  <a:pt x="184124" y="53187"/>
                </a:lnTo>
                <a:lnTo>
                  <a:pt x="171671" y="48067"/>
                </a:lnTo>
                <a:lnTo>
                  <a:pt x="157118" y="43618"/>
                </a:lnTo>
                <a:lnTo>
                  <a:pt x="140011" y="40321"/>
                </a:lnTo>
                <a:lnTo>
                  <a:pt x="119900" y="38658"/>
                </a:lnTo>
                <a:lnTo>
                  <a:pt x="119900" y="0"/>
                </a:lnTo>
                <a:close/>
              </a:path>
              <a:path w="196215" h="358775">
                <a:moveTo>
                  <a:pt x="174991" y="87414"/>
                </a:moveTo>
                <a:lnTo>
                  <a:pt x="107619" y="87414"/>
                </a:lnTo>
                <a:lnTo>
                  <a:pt x="129348" y="89074"/>
                </a:lnTo>
                <a:lnTo>
                  <a:pt x="147042" y="93121"/>
                </a:lnTo>
                <a:lnTo>
                  <a:pt x="160842" y="98156"/>
                </a:lnTo>
                <a:lnTo>
                  <a:pt x="170891" y="102781"/>
                </a:lnTo>
                <a:lnTo>
                  <a:pt x="174991" y="874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7" name="object 87"/>
          <p:cNvSpPr/>
          <p:nvPr/>
        </p:nvSpPr>
        <p:spPr>
          <a:xfrm>
            <a:off x="1224204" y="5632508"/>
            <a:ext cx="102224" cy="223093"/>
          </a:xfrm>
          <a:custGeom>
            <a:avLst/>
            <a:gdLst/>
            <a:ahLst/>
            <a:cxnLst/>
            <a:rect l="l" t="t" r="r" b="b"/>
            <a:pathLst>
              <a:path w="100965" h="220345">
                <a:moveTo>
                  <a:pt x="0" y="0"/>
                </a:moveTo>
                <a:lnTo>
                  <a:pt x="0" y="66713"/>
                </a:lnTo>
                <a:lnTo>
                  <a:pt x="14988" y="73847"/>
                </a:lnTo>
                <a:lnTo>
                  <a:pt x="25366" y="81519"/>
                </a:lnTo>
                <a:lnTo>
                  <a:pt x="31398" y="90103"/>
                </a:lnTo>
                <a:lnTo>
                  <a:pt x="33350" y="99974"/>
                </a:lnTo>
                <a:lnTo>
                  <a:pt x="30994" y="110143"/>
                </a:lnTo>
                <a:lnTo>
                  <a:pt x="24290" y="118117"/>
                </a:lnTo>
                <a:lnTo>
                  <a:pt x="13778" y="123704"/>
                </a:lnTo>
                <a:lnTo>
                  <a:pt x="0" y="126707"/>
                </a:lnTo>
                <a:lnTo>
                  <a:pt x="0" y="219913"/>
                </a:lnTo>
                <a:lnTo>
                  <a:pt x="22771" y="219913"/>
                </a:lnTo>
                <a:lnTo>
                  <a:pt x="22771" y="174650"/>
                </a:lnTo>
                <a:lnTo>
                  <a:pt x="56260" y="163998"/>
                </a:lnTo>
                <a:lnTo>
                  <a:pt x="80629" y="145754"/>
                </a:lnTo>
                <a:lnTo>
                  <a:pt x="95515" y="121743"/>
                </a:lnTo>
                <a:lnTo>
                  <a:pt x="100558" y="93789"/>
                </a:lnTo>
                <a:lnTo>
                  <a:pt x="96513" y="66622"/>
                </a:lnTo>
                <a:lnTo>
                  <a:pt x="83692" y="44415"/>
                </a:lnTo>
                <a:lnTo>
                  <a:pt x="61071" y="26241"/>
                </a:lnTo>
                <a:lnTo>
                  <a:pt x="27622" y="11175"/>
                </a:lnTo>
                <a:lnTo>
                  <a:pt x="19656" y="8238"/>
                </a:lnTo>
                <a:lnTo>
                  <a:pt x="12411" y="5402"/>
                </a:lnTo>
                <a:lnTo>
                  <a:pt x="5866" y="2658"/>
                </a:lnTo>
                <a:lnTo>
                  <a:pt x="0" y="0"/>
                </a:lnTo>
                <a:close/>
              </a:path>
            </a:pathLst>
          </a:custGeom>
          <a:solidFill>
            <a:srgbClr val="D1EBF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8" name="object 88"/>
          <p:cNvSpPr/>
          <p:nvPr/>
        </p:nvSpPr>
        <p:spPr>
          <a:xfrm>
            <a:off x="1224202" y="5492145"/>
            <a:ext cx="90009" cy="104153"/>
          </a:xfrm>
          <a:custGeom>
            <a:avLst/>
            <a:gdLst/>
            <a:ahLst/>
            <a:cxnLst/>
            <a:rect l="l" t="t" r="r" b="b"/>
            <a:pathLst>
              <a:path w="88900" h="102870">
                <a:moveTo>
                  <a:pt x="79590" y="87452"/>
                </a:moveTo>
                <a:lnTo>
                  <a:pt x="12217" y="87452"/>
                </a:lnTo>
                <a:lnTo>
                  <a:pt x="33946" y="89109"/>
                </a:lnTo>
                <a:lnTo>
                  <a:pt x="51641" y="93149"/>
                </a:lnTo>
                <a:lnTo>
                  <a:pt x="65445" y="98173"/>
                </a:lnTo>
                <a:lnTo>
                  <a:pt x="75501" y="102781"/>
                </a:lnTo>
                <a:lnTo>
                  <a:pt x="79590" y="87452"/>
                </a:lnTo>
                <a:close/>
              </a:path>
              <a:path w="88900" h="102870">
                <a:moveTo>
                  <a:pt x="24536" y="0"/>
                </a:moveTo>
                <a:lnTo>
                  <a:pt x="0" y="0"/>
                </a:lnTo>
                <a:lnTo>
                  <a:pt x="0" y="88404"/>
                </a:lnTo>
                <a:lnTo>
                  <a:pt x="3606" y="87795"/>
                </a:lnTo>
                <a:lnTo>
                  <a:pt x="7645" y="87452"/>
                </a:lnTo>
                <a:lnTo>
                  <a:pt x="79590" y="87452"/>
                </a:lnTo>
                <a:lnTo>
                  <a:pt x="88734" y="53174"/>
                </a:lnTo>
                <a:lnTo>
                  <a:pt x="76292" y="48065"/>
                </a:lnTo>
                <a:lnTo>
                  <a:pt x="61741" y="43618"/>
                </a:lnTo>
                <a:lnTo>
                  <a:pt x="44636" y="40323"/>
                </a:lnTo>
                <a:lnTo>
                  <a:pt x="24536" y="38671"/>
                </a:lnTo>
                <a:lnTo>
                  <a:pt x="24536" y="0"/>
                </a:lnTo>
                <a:close/>
              </a:path>
            </a:pathLst>
          </a:custGeom>
          <a:solidFill>
            <a:srgbClr val="D1EBF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89" name="object 89"/>
          <p:cNvSpPr/>
          <p:nvPr/>
        </p:nvSpPr>
        <p:spPr>
          <a:xfrm>
            <a:off x="730245" y="6501844"/>
            <a:ext cx="996265" cy="9962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0" name="object 90"/>
          <p:cNvSpPr/>
          <p:nvPr/>
        </p:nvSpPr>
        <p:spPr>
          <a:xfrm>
            <a:off x="730239" y="7741117"/>
            <a:ext cx="996524" cy="996524"/>
          </a:xfrm>
          <a:custGeom>
            <a:avLst/>
            <a:gdLst/>
            <a:ahLst/>
            <a:cxnLst/>
            <a:rect l="l" t="t" r="r" b="b"/>
            <a:pathLst>
              <a:path w="984250" h="984250">
                <a:moveTo>
                  <a:pt x="491985" y="0"/>
                </a:moveTo>
                <a:lnTo>
                  <a:pt x="444605" y="2252"/>
                </a:lnTo>
                <a:lnTo>
                  <a:pt x="398499" y="8871"/>
                </a:lnTo>
                <a:lnTo>
                  <a:pt x="353874" y="19650"/>
                </a:lnTo>
                <a:lnTo>
                  <a:pt x="310934" y="34385"/>
                </a:lnTo>
                <a:lnTo>
                  <a:pt x="269887" y="52867"/>
                </a:lnTo>
                <a:lnTo>
                  <a:pt x="230939" y="74892"/>
                </a:lnTo>
                <a:lnTo>
                  <a:pt x="194296" y="100253"/>
                </a:lnTo>
                <a:lnTo>
                  <a:pt x="160163" y="128744"/>
                </a:lnTo>
                <a:lnTo>
                  <a:pt x="128748" y="160158"/>
                </a:lnTo>
                <a:lnTo>
                  <a:pt x="100257" y="194290"/>
                </a:lnTo>
                <a:lnTo>
                  <a:pt x="74895" y="230933"/>
                </a:lnTo>
                <a:lnTo>
                  <a:pt x="52870" y="269882"/>
                </a:lnTo>
                <a:lnTo>
                  <a:pt x="34386" y="310929"/>
                </a:lnTo>
                <a:lnTo>
                  <a:pt x="19651" y="353869"/>
                </a:lnTo>
                <a:lnTo>
                  <a:pt x="8871" y="398496"/>
                </a:lnTo>
                <a:lnTo>
                  <a:pt x="2252" y="444603"/>
                </a:lnTo>
                <a:lnTo>
                  <a:pt x="0" y="491985"/>
                </a:lnTo>
                <a:lnTo>
                  <a:pt x="2252" y="539369"/>
                </a:lnTo>
                <a:lnTo>
                  <a:pt x="8871" y="585478"/>
                </a:lnTo>
                <a:lnTo>
                  <a:pt x="19651" y="630107"/>
                </a:lnTo>
                <a:lnTo>
                  <a:pt x="34386" y="673049"/>
                </a:lnTo>
                <a:lnTo>
                  <a:pt x="52870" y="714099"/>
                </a:lnTo>
                <a:lnTo>
                  <a:pt x="74898" y="753049"/>
                </a:lnTo>
                <a:lnTo>
                  <a:pt x="100261" y="789694"/>
                </a:lnTo>
                <a:lnTo>
                  <a:pt x="128755" y="823828"/>
                </a:lnTo>
                <a:lnTo>
                  <a:pt x="160172" y="855244"/>
                </a:lnTo>
                <a:lnTo>
                  <a:pt x="194306" y="883736"/>
                </a:lnTo>
                <a:lnTo>
                  <a:pt x="230951" y="909099"/>
                </a:lnTo>
                <a:lnTo>
                  <a:pt x="269900" y="931125"/>
                </a:lnTo>
                <a:lnTo>
                  <a:pt x="310948" y="949608"/>
                </a:lnTo>
                <a:lnTo>
                  <a:pt x="353888" y="964343"/>
                </a:lnTo>
                <a:lnTo>
                  <a:pt x="398514" y="975124"/>
                </a:lnTo>
                <a:lnTo>
                  <a:pt x="444621" y="981743"/>
                </a:lnTo>
                <a:lnTo>
                  <a:pt x="491991" y="983995"/>
                </a:lnTo>
                <a:lnTo>
                  <a:pt x="539370" y="981743"/>
                </a:lnTo>
                <a:lnTo>
                  <a:pt x="585480" y="975123"/>
                </a:lnTo>
                <a:lnTo>
                  <a:pt x="630110" y="964342"/>
                </a:lnTo>
                <a:lnTo>
                  <a:pt x="673054" y="949606"/>
                </a:lnTo>
                <a:lnTo>
                  <a:pt x="714104" y="931122"/>
                </a:lnTo>
                <a:lnTo>
                  <a:pt x="753055" y="909094"/>
                </a:lnTo>
                <a:lnTo>
                  <a:pt x="789701" y="883731"/>
                </a:lnTo>
                <a:lnTo>
                  <a:pt x="823835" y="855237"/>
                </a:lnTo>
                <a:lnTo>
                  <a:pt x="855251" y="823819"/>
                </a:lnTo>
                <a:lnTo>
                  <a:pt x="883744" y="789684"/>
                </a:lnTo>
                <a:lnTo>
                  <a:pt x="909106" y="753037"/>
                </a:lnTo>
                <a:lnTo>
                  <a:pt x="931125" y="714099"/>
                </a:lnTo>
                <a:lnTo>
                  <a:pt x="949608" y="673049"/>
                </a:lnTo>
                <a:lnTo>
                  <a:pt x="964343" y="630107"/>
                </a:lnTo>
                <a:lnTo>
                  <a:pt x="975124" y="585478"/>
                </a:lnTo>
                <a:lnTo>
                  <a:pt x="981743" y="539369"/>
                </a:lnTo>
                <a:lnTo>
                  <a:pt x="983996" y="491985"/>
                </a:lnTo>
                <a:lnTo>
                  <a:pt x="981743" y="444603"/>
                </a:lnTo>
                <a:lnTo>
                  <a:pt x="975124" y="398496"/>
                </a:lnTo>
                <a:lnTo>
                  <a:pt x="964343" y="353869"/>
                </a:lnTo>
                <a:lnTo>
                  <a:pt x="949608" y="310929"/>
                </a:lnTo>
                <a:lnTo>
                  <a:pt x="931125" y="269882"/>
                </a:lnTo>
                <a:lnTo>
                  <a:pt x="909099" y="230933"/>
                </a:lnTo>
                <a:lnTo>
                  <a:pt x="883736" y="194290"/>
                </a:lnTo>
                <a:lnTo>
                  <a:pt x="855244" y="160158"/>
                </a:lnTo>
                <a:lnTo>
                  <a:pt x="823828" y="128744"/>
                </a:lnTo>
                <a:lnTo>
                  <a:pt x="789694" y="100253"/>
                </a:lnTo>
                <a:lnTo>
                  <a:pt x="753049" y="74892"/>
                </a:lnTo>
                <a:lnTo>
                  <a:pt x="714099" y="52867"/>
                </a:lnTo>
                <a:lnTo>
                  <a:pt x="673049" y="34385"/>
                </a:lnTo>
                <a:lnTo>
                  <a:pt x="630107" y="19650"/>
                </a:lnTo>
                <a:lnTo>
                  <a:pt x="585478" y="8871"/>
                </a:lnTo>
                <a:lnTo>
                  <a:pt x="539369" y="2252"/>
                </a:lnTo>
                <a:lnTo>
                  <a:pt x="491985" y="0"/>
                </a:lnTo>
                <a:close/>
              </a:path>
            </a:pathLst>
          </a:custGeom>
          <a:solidFill>
            <a:srgbClr val="A8DBE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1" name="object 91"/>
          <p:cNvSpPr/>
          <p:nvPr/>
        </p:nvSpPr>
        <p:spPr>
          <a:xfrm>
            <a:off x="956608" y="7896547"/>
            <a:ext cx="752215" cy="830650"/>
          </a:xfrm>
          <a:custGeom>
            <a:avLst/>
            <a:gdLst/>
            <a:ahLst/>
            <a:cxnLst/>
            <a:rect l="l" t="t" r="r" b="b"/>
            <a:pathLst>
              <a:path w="742950" h="820420">
                <a:moveTo>
                  <a:pt x="180860" y="0"/>
                </a:moveTo>
                <a:lnTo>
                  <a:pt x="137698" y="6957"/>
                </a:lnTo>
                <a:lnTo>
                  <a:pt x="100220" y="26333"/>
                </a:lnTo>
                <a:lnTo>
                  <a:pt x="70670" y="55881"/>
                </a:lnTo>
                <a:lnTo>
                  <a:pt x="51293" y="93356"/>
                </a:lnTo>
                <a:lnTo>
                  <a:pt x="44335" y="136512"/>
                </a:lnTo>
                <a:lnTo>
                  <a:pt x="45237" y="147556"/>
                </a:lnTo>
                <a:lnTo>
                  <a:pt x="47821" y="159054"/>
                </a:lnTo>
                <a:lnTo>
                  <a:pt x="51911" y="170905"/>
                </a:lnTo>
                <a:lnTo>
                  <a:pt x="57327" y="183006"/>
                </a:lnTo>
                <a:lnTo>
                  <a:pt x="37420" y="211157"/>
                </a:lnTo>
                <a:lnTo>
                  <a:pt x="9555" y="274907"/>
                </a:lnTo>
                <a:lnTo>
                  <a:pt x="1777" y="314096"/>
                </a:lnTo>
                <a:lnTo>
                  <a:pt x="1358" y="317372"/>
                </a:lnTo>
                <a:lnTo>
                  <a:pt x="863" y="322275"/>
                </a:lnTo>
                <a:lnTo>
                  <a:pt x="673" y="325399"/>
                </a:lnTo>
                <a:lnTo>
                  <a:pt x="304" y="329984"/>
                </a:lnTo>
                <a:lnTo>
                  <a:pt x="215" y="332270"/>
                </a:lnTo>
                <a:lnTo>
                  <a:pt x="0" y="336346"/>
                </a:lnTo>
                <a:lnTo>
                  <a:pt x="0" y="352539"/>
                </a:lnTo>
                <a:lnTo>
                  <a:pt x="215" y="356565"/>
                </a:lnTo>
                <a:lnTo>
                  <a:pt x="304" y="358927"/>
                </a:lnTo>
                <a:lnTo>
                  <a:pt x="673" y="363473"/>
                </a:lnTo>
                <a:lnTo>
                  <a:pt x="11053" y="419166"/>
                </a:lnTo>
                <a:lnTo>
                  <a:pt x="25841" y="456677"/>
                </a:lnTo>
                <a:lnTo>
                  <a:pt x="46091" y="491053"/>
                </a:lnTo>
                <a:lnTo>
                  <a:pt x="71246" y="521741"/>
                </a:lnTo>
                <a:lnTo>
                  <a:pt x="70650" y="522363"/>
                </a:lnTo>
                <a:lnTo>
                  <a:pt x="368211" y="819937"/>
                </a:lnTo>
                <a:lnTo>
                  <a:pt x="416718" y="807289"/>
                </a:lnTo>
                <a:lnTo>
                  <a:pt x="462875" y="790059"/>
                </a:lnTo>
                <a:lnTo>
                  <a:pt x="506571" y="768535"/>
                </a:lnTo>
                <a:lnTo>
                  <a:pt x="548199" y="742623"/>
                </a:lnTo>
                <a:lnTo>
                  <a:pt x="587192" y="712599"/>
                </a:lnTo>
                <a:lnTo>
                  <a:pt x="622575" y="679255"/>
                </a:lnTo>
                <a:lnTo>
                  <a:pt x="654525" y="642584"/>
                </a:lnTo>
                <a:lnTo>
                  <a:pt x="682772" y="602857"/>
                </a:lnTo>
                <a:lnTo>
                  <a:pt x="707048" y="560345"/>
                </a:lnTo>
                <a:lnTo>
                  <a:pt x="727082" y="515317"/>
                </a:lnTo>
                <a:lnTo>
                  <a:pt x="742607" y="468045"/>
                </a:lnTo>
                <a:lnTo>
                  <a:pt x="437997" y="163423"/>
                </a:lnTo>
                <a:lnTo>
                  <a:pt x="416293" y="144041"/>
                </a:lnTo>
                <a:lnTo>
                  <a:pt x="392569" y="127179"/>
                </a:lnTo>
                <a:lnTo>
                  <a:pt x="366969" y="113044"/>
                </a:lnTo>
                <a:lnTo>
                  <a:pt x="339712" y="101841"/>
                </a:lnTo>
                <a:lnTo>
                  <a:pt x="277990" y="40081"/>
                </a:lnTo>
                <a:lnTo>
                  <a:pt x="277507" y="40081"/>
                </a:lnTo>
                <a:lnTo>
                  <a:pt x="257286" y="23365"/>
                </a:lnTo>
                <a:lnTo>
                  <a:pt x="234075" y="10748"/>
                </a:lnTo>
                <a:lnTo>
                  <a:pt x="208418" y="2778"/>
                </a:lnTo>
                <a:lnTo>
                  <a:pt x="180860" y="0"/>
                </a:lnTo>
                <a:close/>
              </a:path>
              <a:path w="742950" h="820420">
                <a:moveTo>
                  <a:pt x="437959" y="163385"/>
                </a:moveTo>
                <a:close/>
              </a:path>
              <a:path w="742950" h="820420">
                <a:moveTo>
                  <a:pt x="277748" y="39839"/>
                </a:moveTo>
                <a:lnTo>
                  <a:pt x="277507" y="40081"/>
                </a:lnTo>
                <a:lnTo>
                  <a:pt x="277990" y="40081"/>
                </a:lnTo>
                <a:lnTo>
                  <a:pt x="277748" y="39839"/>
                </a:lnTo>
                <a:close/>
              </a:path>
            </a:pathLst>
          </a:custGeom>
          <a:solidFill>
            <a:srgbClr val="91C5D7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2" name="object 92"/>
          <p:cNvSpPr/>
          <p:nvPr/>
        </p:nvSpPr>
        <p:spPr>
          <a:xfrm>
            <a:off x="956594" y="7985599"/>
            <a:ext cx="519478" cy="519478"/>
          </a:xfrm>
          <a:custGeom>
            <a:avLst/>
            <a:gdLst/>
            <a:ahLst/>
            <a:cxnLst/>
            <a:rect l="l" t="t" r="r" b="b"/>
            <a:pathLst>
              <a:path w="513079" h="513079">
                <a:moveTo>
                  <a:pt x="256400" y="0"/>
                </a:moveTo>
                <a:lnTo>
                  <a:pt x="208939" y="4402"/>
                </a:lnTo>
                <a:lnTo>
                  <a:pt x="164366" y="17073"/>
                </a:lnTo>
                <a:lnTo>
                  <a:pt x="123481" y="37212"/>
                </a:lnTo>
                <a:lnTo>
                  <a:pt x="87080" y="64017"/>
                </a:lnTo>
                <a:lnTo>
                  <a:pt x="55962" y="96686"/>
                </a:lnTo>
                <a:lnTo>
                  <a:pt x="30925" y="134416"/>
                </a:lnTo>
                <a:lnTo>
                  <a:pt x="12767" y="176407"/>
                </a:lnTo>
                <a:lnTo>
                  <a:pt x="2285" y="221856"/>
                </a:lnTo>
                <a:lnTo>
                  <a:pt x="2184" y="222808"/>
                </a:lnTo>
                <a:lnTo>
                  <a:pt x="1358" y="229387"/>
                </a:lnTo>
                <a:lnTo>
                  <a:pt x="863" y="234327"/>
                </a:lnTo>
                <a:lnTo>
                  <a:pt x="698" y="237439"/>
                </a:lnTo>
                <a:lnTo>
                  <a:pt x="520" y="239750"/>
                </a:lnTo>
                <a:lnTo>
                  <a:pt x="319" y="241884"/>
                </a:lnTo>
                <a:lnTo>
                  <a:pt x="215" y="244322"/>
                </a:lnTo>
                <a:lnTo>
                  <a:pt x="0" y="248386"/>
                </a:lnTo>
                <a:lnTo>
                  <a:pt x="0" y="264591"/>
                </a:lnTo>
                <a:lnTo>
                  <a:pt x="213" y="268592"/>
                </a:lnTo>
                <a:lnTo>
                  <a:pt x="321" y="271157"/>
                </a:lnTo>
                <a:lnTo>
                  <a:pt x="556" y="273697"/>
                </a:lnTo>
                <a:lnTo>
                  <a:pt x="698" y="275488"/>
                </a:lnTo>
                <a:lnTo>
                  <a:pt x="873" y="278726"/>
                </a:lnTo>
                <a:lnTo>
                  <a:pt x="1320" y="283514"/>
                </a:lnTo>
                <a:lnTo>
                  <a:pt x="1727" y="286816"/>
                </a:lnTo>
                <a:lnTo>
                  <a:pt x="2184" y="290042"/>
                </a:lnTo>
                <a:lnTo>
                  <a:pt x="2285" y="291122"/>
                </a:lnTo>
                <a:lnTo>
                  <a:pt x="12760" y="336576"/>
                </a:lnTo>
                <a:lnTo>
                  <a:pt x="30914" y="378572"/>
                </a:lnTo>
                <a:lnTo>
                  <a:pt x="55951" y="416309"/>
                </a:lnTo>
                <a:lnTo>
                  <a:pt x="87071" y="448984"/>
                </a:lnTo>
                <a:lnTo>
                  <a:pt x="123474" y="475795"/>
                </a:lnTo>
                <a:lnTo>
                  <a:pt x="164363" y="495938"/>
                </a:lnTo>
                <a:lnTo>
                  <a:pt x="208938" y="508613"/>
                </a:lnTo>
                <a:lnTo>
                  <a:pt x="256400" y="513016"/>
                </a:lnTo>
                <a:lnTo>
                  <a:pt x="305215" y="508355"/>
                </a:lnTo>
                <a:lnTo>
                  <a:pt x="350951" y="494954"/>
                </a:lnTo>
                <a:lnTo>
                  <a:pt x="392735" y="473688"/>
                </a:lnTo>
                <a:lnTo>
                  <a:pt x="429693" y="445433"/>
                </a:lnTo>
                <a:lnTo>
                  <a:pt x="460950" y="411063"/>
                </a:lnTo>
                <a:lnTo>
                  <a:pt x="485634" y="371452"/>
                </a:lnTo>
                <a:lnTo>
                  <a:pt x="502870" y="327476"/>
                </a:lnTo>
                <a:lnTo>
                  <a:pt x="511784" y="280009"/>
                </a:lnTo>
                <a:lnTo>
                  <a:pt x="512321" y="273240"/>
                </a:lnTo>
                <a:lnTo>
                  <a:pt x="512508" y="271157"/>
                </a:lnTo>
                <a:lnTo>
                  <a:pt x="512622" y="268592"/>
                </a:lnTo>
                <a:lnTo>
                  <a:pt x="512837" y="264591"/>
                </a:lnTo>
                <a:lnTo>
                  <a:pt x="512836" y="248386"/>
                </a:lnTo>
                <a:lnTo>
                  <a:pt x="512508" y="241884"/>
                </a:lnTo>
                <a:lnTo>
                  <a:pt x="512317" y="239356"/>
                </a:lnTo>
                <a:lnTo>
                  <a:pt x="512102" y="236893"/>
                </a:lnTo>
                <a:lnTo>
                  <a:pt x="511924" y="234251"/>
                </a:lnTo>
                <a:lnTo>
                  <a:pt x="502859" y="185507"/>
                </a:lnTo>
                <a:lnTo>
                  <a:pt x="485618" y="141537"/>
                </a:lnTo>
                <a:lnTo>
                  <a:pt x="460934" y="101933"/>
                </a:lnTo>
                <a:lnTo>
                  <a:pt x="429679" y="67568"/>
                </a:lnTo>
                <a:lnTo>
                  <a:pt x="392725" y="39318"/>
                </a:lnTo>
                <a:lnTo>
                  <a:pt x="350946" y="18058"/>
                </a:lnTo>
                <a:lnTo>
                  <a:pt x="305213" y="4660"/>
                </a:lnTo>
                <a:lnTo>
                  <a:pt x="256400" y="0"/>
                </a:lnTo>
                <a:close/>
              </a:path>
            </a:pathLst>
          </a:custGeom>
          <a:solidFill>
            <a:srgbClr val="1995A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3" name="object 93"/>
          <p:cNvSpPr/>
          <p:nvPr/>
        </p:nvSpPr>
        <p:spPr>
          <a:xfrm>
            <a:off x="956475" y="7985603"/>
            <a:ext cx="259739" cy="519478"/>
          </a:xfrm>
          <a:custGeom>
            <a:avLst/>
            <a:gdLst/>
            <a:ahLst/>
            <a:cxnLst/>
            <a:rect l="l" t="t" r="r" b="b"/>
            <a:pathLst>
              <a:path w="256540" h="513079">
                <a:moveTo>
                  <a:pt x="256514" y="0"/>
                </a:moveTo>
                <a:lnTo>
                  <a:pt x="209068" y="4400"/>
                </a:lnTo>
                <a:lnTo>
                  <a:pt x="164503" y="17069"/>
                </a:lnTo>
                <a:lnTo>
                  <a:pt x="123620" y="37205"/>
                </a:lnTo>
                <a:lnTo>
                  <a:pt x="87218" y="64008"/>
                </a:lnTo>
                <a:lnTo>
                  <a:pt x="56099" y="96675"/>
                </a:lnTo>
                <a:lnTo>
                  <a:pt x="31063" y="134406"/>
                </a:lnTo>
                <a:lnTo>
                  <a:pt x="12909" y="176400"/>
                </a:lnTo>
                <a:lnTo>
                  <a:pt x="2438" y="221856"/>
                </a:lnTo>
                <a:lnTo>
                  <a:pt x="647" y="239725"/>
                </a:lnTo>
                <a:lnTo>
                  <a:pt x="431" y="242023"/>
                </a:lnTo>
                <a:lnTo>
                  <a:pt x="126" y="248373"/>
                </a:lnTo>
                <a:lnTo>
                  <a:pt x="0" y="252412"/>
                </a:lnTo>
                <a:lnTo>
                  <a:pt x="0" y="260553"/>
                </a:lnTo>
                <a:lnTo>
                  <a:pt x="126" y="264591"/>
                </a:lnTo>
                <a:lnTo>
                  <a:pt x="431" y="270979"/>
                </a:lnTo>
                <a:lnTo>
                  <a:pt x="647" y="273240"/>
                </a:lnTo>
                <a:lnTo>
                  <a:pt x="1015" y="278612"/>
                </a:lnTo>
                <a:lnTo>
                  <a:pt x="1168" y="280174"/>
                </a:lnTo>
                <a:lnTo>
                  <a:pt x="1447" y="283514"/>
                </a:lnTo>
                <a:lnTo>
                  <a:pt x="1854" y="286816"/>
                </a:lnTo>
                <a:lnTo>
                  <a:pt x="2311" y="290029"/>
                </a:lnTo>
                <a:lnTo>
                  <a:pt x="2438" y="291109"/>
                </a:lnTo>
                <a:lnTo>
                  <a:pt x="12902" y="336567"/>
                </a:lnTo>
                <a:lnTo>
                  <a:pt x="31052" y="378565"/>
                </a:lnTo>
                <a:lnTo>
                  <a:pt x="56088" y="416302"/>
                </a:lnTo>
                <a:lnTo>
                  <a:pt x="87209" y="448976"/>
                </a:lnTo>
                <a:lnTo>
                  <a:pt x="123613" y="475785"/>
                </a:lnTo>
                <a:lnTo>
                  <a:pt x="164499" y="495927"/>
                </a:lnTo>
                <a:lnTo>
                  <a:pt x="209067" y="508601"/>
                </a:lnTo>
                <a:lnTo>
                  <a:pt x="256514" y="513003"/>
                </a:lnTo>
                <a:lnTo>
                  <a:pt x="256514" y="0"/>
                </a:lnTo>
                <a:close/>
              </a:path>
            </a:pathLst>
          </a:custGeom>
          <a:solidFill>
            <a:srgbClr val="1DB1B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4" name="object 94"/>
          <p:cNvSpPr/>
          <p:nvPr/>
        </p:nvSpPr>
        <p:spPr>
          <a:xfrm>
            <a:off x="1295282" y="8344178"/>
            <a:ext cx="136299" cy="124725"/>
          </a:xfrm>
          <a:custGeom>
            <a:avLst/>
            <a:gdLst/>
            <a:ahLst/>
            <a:cxnLst/>
            <a:rect l="l" t="t" r="r" b="b"/>
            <a:pathLst>
              <a:path w="134620" h="123190">
                <a:moveTo>
                  <a:pt x="134404" y="0"/>
                </a:moveTo>
                <a:lnTo>
                  <a:pt x="63423" y="0"/>
                </a:lnTo>
                <a:lnTo>
                  <a:pt x="52135" y="36959"/>
                </a:lnTo>
                <a:lnTo>
                  <a:pt x="37560" y="70154"/>
                </a:lnTo>
                <a:lnTo>
                  <a:pt x="20061" y="98987"/>
                </a:lnTo>
                <a:lnTo>
                  <a:pt x="0" y="122859"/>
                </a:lnTo>
                <a:lnTo>
                  <a:pt x="355" y="122720"/>
                </a:lnTo>
                <a:lnTo>
                  <a:pt x="698" y="122618"/>
                </a:lnTo>
                <a:lnTo>
                  <a:pt x="2641" y="121919"/>
                </a:lnTo>
                <a:lnTo>
                  <a:pt x="4165" y="121297"/>
                </a:lnTo>
                <a:lnTo>
                  <a:pt x="9613" y="119227"/>
                </a:lnTo>
                <a:lnTo>
                  <a:pt x="13131" y="117754"/>
                </a:lnTo>
                <a:lnTo>
                  <a:pt x="14617" y="117093"/>
                </a:lnTo>
                <a:lnTo>
                  <a:pt x="16141" y="116370"/>
                </a:lnTo>
                <a:lnTo>
                  <a:pt x="19964" y="114731"/>
                </a:lnTo>
                <a:lnTo>
                  <a:pt x="21805" y="113830"/>
                </a:lnTo>
                <a:lnTo>
                  <a:pt x="23329" y="113144"/>
                </a:lnTo>
                <a:lnTo>
                  <a:pt x="24828" y="112344"/>
                </a:lnTo>
                <a:lnTo>
                  <a:pt x="45847" y="100622"/>
                </a:lnTo>
                <a:lnTo>
                  <a:pt x="49237" y="98526"/>
                </a:lnTo>
                <a:lnTo>
                  <a:pt x="50850" y="97408"/>
                </a:lnTo>
                <a:lnTo>
                  <a:pt x="52324" y="96456"/>
                </a:lnTo>
                <a:lnTo>
                  <a:pt x="53708" y="95465"/>
                </a:lnTo>
                <a:lnTo>
                  <a:pt x="55130" y="94500"/>
                </a:lnTo>
                <a:lnTo>
                  <a:pt x="58394" y="92201"/>
                </a:lnTo>
                <a:lnTo>
                  <a:pt x="62763" y="88988"/>
                </a:lnTo>
                <a:lnTo>
                  <a:pt x="64122" y="87909"/>
                </a:lnTo>
                <a:lnTo>
                  <a:pt x="65684" y="86728"/>
                </a:lnTo>
                <a:lnTo>
                  <a:pt x="78498" y="75933"/>
                </a:lnTo>
                <a:lnTo>
                  <a:pt x="79781" y="74790"/>
                </a:lnTo>
                <a:lnTo>
                  <a:pt x="82511" y="72288"/>
                </a:lnTo>
                <a:lnTo>
                  <a:pt x="86550" y="68351"/>
                </a:lnTo>
                <a:lnTo>
                  <a:pt x="87782" y="67106"/>
                </a:lnTo>
                <a:lnTo>
                  <a:pt x="89014" y="65824"/>
                </a:lnTo>
                <a:lnTo>
                  <a:pt x="90373" y="64465"/>
                </a:lnTo>
                <a:lnTo>
                  <a:pt x="95427" y="59054"/>
                </a:lnTo>
                <a:lnTo>
                  <a:pt x="96570" y="57734"/>
                </a:lnTo>
                <a:lnTo>
                  <a:pt x="97866" y="56311"/>
                </a:lnTo>
                <a:lnTo>
                  <a:pt x="99110" y="54863"/>
                </a:lnTo>
                <a:lnTo>
                  <a:pt x="100368" y="53352"/>
                </a:lnTo>
                <a:lnTo>
                  <a:pt x="102654" y="50698"/>
                </a:lnTo>
                <a:lnTo>
                  <a:pt x="103759" y="49301"/>
                </a:lnTo>
                <a:lnTo>
                  <a:pt x="104978" y="47802"/>
                </a:lnTo>
                <a:lnTo>
                  <a:pt x="106159" y="46278"/>
                </a:lnTo>
                <a:lnTo>
                  <a:pt x="107315" y="44742"/>
                </a:lnTo>
                <a:lnTo>
                  <a:pt x="108419" y="43357"/>
                </a:lnTo>
                <a:lnTo>
                  <a:pt x="109499" y="41935"/>
                </a:lnTo>
                <a:lnTo>
                  <a:pt x="112826" y="37401"/>
                </a:lnTo>
                <a:lnTo>
                  <a:pt x="113893" y="35788"/>
                </a:lnTo>
                <a:lnTo>
                  <a:pt x="115912" y="32918"/>
                </a:lnTo>
                <a:lnTo>
                  <a:pt x="116916" y="31419"/>
                </a:lnTo>
                <a:lnTo>
                  <a:pt x="120053" y="26568"/>
                </a:lnTo>
                <a:lnTo>
                  <a:pt x="120980" y="25031"/>
                </a:lnTo>
                <a:lnTo>
                  <a:pt x="122859" y="22021"/>
                </a:lnTo>
                <a:lnTo>
                  <a:pt x="124802" y="18643"/>
                </a:lnTo>
                <a:lnTo>
                  <a:pt x="125730" y="16941"/>
                </a:lnTo>
                <a:lnTo>
                  <a:pt x="126606" y="15417"/>
                </a:lnTo>
                <a:lnTo>
                  <a:pt x="128333" y="12306"/>
                </a:lnTo>
                <a:lnTo>
                  <a:pt x="130149" y="8851"/>
                </a:lnTo>
                <a:lnTo>
                  <a:pt x="131013" y="7124"/>
                </a:lnTo>
                <a:lnTo>
                  <a:pt x="131775" y="5524"/>
                </a:lnTo>
                <a:lnTo>
                  <a:pt x="132613" y="3936"/>
                </a:lnTo>
                <a:lnTo>
                  <a:pt x="133375" y="2336"/>
                </a:lnTo>
                <a:lnTo>
                  <a:pt x="134404" y="0"/>
                </a:lnTo>
                <a:close/>
              </a:path>
            </a:pathLst>
          </a:custGeom>
          <a:solidFill>
            <a:srgbClr val="D1EBF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5" name="object 95"/>
          <p:cNvSpPr/>
          <p:nvPr/>
        </p:nvSpPr>
        <p:spPr>
          <a:xfrm>
            <a:off x="1295278" y="8022039"/>
            <a:ext cx="136299" cy="124725"/>
          </a:xfrm>
          <a:custGeom>
            <a:avLst/>
            <a:gdLst/>
            <a:ahLst/>
            <a:cxnLst/>
            <a:rect l="l" t="t" r="r" b="b"/>
            <a:pathLst>
              <a:path w="134620" h="123190">
                <a:moveTo>
                  <a:pt x="0" y="0"/>
                </a:moveTo>
                <a:lnTo>
                  <a:pt x="20038" y="23867"/>
                </a:lnTo>
                <a:lnTo>
                  <a:pt x="37536" y="52687"/>
                </a:lnTo>
                <a:lnTo>
                  <a:pt x="52122" y="85862"/>
                </a:lnTo>
                <a:lnTo>
                  <a:pt x="63423" y="122796"/>
                </a:lnTo>
                <a:lnTo>
                  <a:pt x="134365" y="122796"/>
                </a:lnTo>
                <a:lnTo>
                  <a:pt x="134061" y="122021"/>
                </a:lnTo>
                <a:lnTo>
                  <a:pt x="133718" y="121297"/>
                </a:lnTo>
                <a:lnTo>
                  <a:pt x="133400" y="120523"/>
                </a:lnTo>
                <a:lnTo>
                  <a:pt x="129273" y="112280"/>
                </a:lnTo>
                <a:lnTo>
                  <a:pt x="127507" y="108978"/>
                </a:lnTo>
                <a:lnTo>
                  <a:pt x="126593" y="107442"/>
                </a:lnTo>
                <a:lnTo>
                  <a:pt x="125729" y="105892"/>
                </a:lnTo>
                <a:lnTo>
                  <a:pt x="124828" y="104178"/>
                </a:lnTo>
                <a:lnTo>
                  <a:pt x="123812" y="102527"/>
                </a:lnTo>
                <a:lnTo>
                  <a:pt x="121945" y="99326"/>
                </a:lnTo>
                <a:lnTo>
                  <a:pt x="120967" y="97828"/>
                </a:lnTo>
                <a:lnTo>
                  <a:pt x="119024" y="94665"/>
                </a:lnTo>
                <a:lnTo>
                  <a:pt x="117944" y="93027"/>
                </a:lnTo>
                <a:lnTo>
                  <a:pt x="116916" y="91414"/>
                </a:lnTo>
                <a:lnTo>
                  <a:pt x="115938" y="89941"/>
                </a:lnTo>
                <a:lnTo>
                  <a:pt x="114896" y="88493"/>
                </a:lnTo>
                <a:lnTo>
                  <a:pt x="111709" y="83870"/>
                </a:lnTo>
                <a:lnTo>
                  <a:pt x="106184" y="76581"/>
                </a:lnTo>
                <a:lnTo>
                  <a:pt x="104978" y="75057"/>
                </a:lnTo>
                <a:lnTo>
                  <a:pt x="102641" y="72199"/>
                </a:lnTo>
                <a:lnTo>
                  <a:pt x="101536" y="70815"/>
                </a:lnTo>
                <a:lnTo>
                  <a:pt x="100393" y="69456"/>
                </a:lnTo>
                <a:lnTo>
                  <a:pt x="97853" y="66522"/>
                </a:lnTo>
                <a:lnTo>
                  <a:pt x="96570" y="65100"/>
                </a:lnTo>
                <a:lnTo>
                  <a:pt x="95427" y="63766"/>
                </a:lnTo>
                <a:lnTo>
                  <a:pt x="94246" y="62484"/>
                </a:lnTo>
                <a:lnTo>
                  <a:pt x="93014" y="61214"/>
                </a:lnTo>
                <a:lnTo>
                  <a:pt x="91719" y="59791"/>
                </a:lnTo>
                <a:lnTo>
                  <a:pt x="74282" y="43192"/>
                </a:lnTo>
                <a:lnTo>
                  <a:pt x="71475" y="40754"/>
                </a:lnTo>
                <a:lnTo>
                  <a:pt x="70078" y="39649"/>
                </a:lnTo>
                <a:lnTo>
                  <a:pt x="65709" y="36106"/>
                </a:lnTo>
                <a:lnTo>
                  <a:pt x="62801" y="33883"/>
                </a:lnTo>
                <a:lnTo>
                  <a:pt x="61379" y="32854"/>
                </a:lnTo>
                <a:lnTo>
                  <a:pt x="58419" y="30632"/>
                </a:lnTo>
                <a:lnTo>
                  <a:pt x="53733" y="27393"/>
                </a:lnTo>
                <a:lnTo>
                  <a:pt x="52336" y="26377"/>
                </a:lnTo>
                <a:lnTo>
                  <a:pt x="50888" y="25476"/>
                </a:lnTo>
                <a:lnTo>
                  <a:pt x="47561" y="23253"/>
                </a:lnTo>
                <a:lnTo>
                  <a:pt x="39750" y="18503"/>
                </a:lnTo>
                <a:lnTo>
                  <a:pt x="37998" y="17487"/>
                </a:lnTo>
                <a:lnTo>
                  <a:pt x="36233" y="16535"/>
                </a:lnTo>
                <a:lnTo>
                  <a:pt x="33273" y="14833"/>
                </a:lnTo>
                <a:lnTo>
                  <a:pt x="31788" y="14058"/>
                </a:lnTo>
                <a:lnTo>
                  <a:pt x="29997" y="13055"/>
                </a:lnTo>
                <a:lnTo>
                  <a:pt x="26339" y="11290"/>
                </a:lnTo>
                <a:lnTo>
                  <a:pt x="24853" y="10490"/>
                </a:lnTo>
                <a:lnTo>
                  <a:pt x="19951" y="8128"/>
                </a:lnTo>
                <a:lnTo>
                  <a:pt x="18059" y="7302"/>
                </a:lnTo>
                <a:lnTo>
                  <a:pt x="14643" y="5765"/>
                </a:lnTo>
                <a:lnTo>
                  <a:pt x="11582" y="4445"/>
                </a:lnTo>
                <a:lnTo>
                  <a:pt x="7670" y="2882"/>
                </a:lnTo>
                <a:lnTo>
                  <a:pt x="2628" y="939"/>
                </a:lnTo>
                <a:lnTo>
                  <a:pt x="1066" y="393"/>
                </a:lnTo>
                <a:lnTo>
                  <a:pt x="380" y="114"/>
                </a:lnTo>
                <a:lnTo>
                  <a:pt x="0" y="0"/>
                </a:lnTo>
                <a:close/>
              </a:path>
            </a:pathLst>
          </a:custGeom>
          <a:solidFill>
            <a:srgbClr val="D1EBF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6" name="object 96"/>
          <p:cNvSpPr/>
          <p:nvPr/>
        </p:nvSpPr>
        <p:spPr>
          <a:xfrm>
            <a:off x="1227590" y="8169196"/>
            <a:ext cx="120869" cy="152372"/>
          </a:xfrm>
          <a:custGeom>
            <a:avLst/>
            <a:gdLst/>
            <a:ahLst/>
            <a:cxnLst/>
            <a:rect l="l" t="t" r="r" b="b"/>
            <a:pathLst>
              <a:path w="119379" h="150495">
                <a:moveTo>
                  <a:pt x="112344" y="0"/>
                </a:moveTo>
                <a:lnTo>
                  <a:pt x="0" y="0"/>
                </a:lnTo>
                <a:lnTo>
                  <a:pt x="0" y="150266"/>
                </a:lnTo>
                <a:lnTo>
                  <a:pt x="112344" y="150266"/>
                </a:lnTo>
                <a:lnTo>
                  <a:pt x="115320" y="132272"/>
                </a:lnTo>
                <a:lnTo>
                  <a:pt x="117498" y="113722"/>
                </a:lnTo>
                <a:lnTo>
                  <a:pt x="118836" y="94666"/>
                </a:lnTo>
                <a:lnTo>
                  <a:pt x="119291" y="75158"/>
                </a:lnTo>
                <a:lnTo>
                  <a:pt x="118836" y="55631"/>
                </a:lnTo>
                <a:lnTo>
                  <a:pt x="117498" y="36560"/>
                </a:lnTo>
                <a:lnTo>
                  <a:pt x="115320" y="17997"/>
                </a:lnTo>
                <a:lnTo>
                  <a:pt x="112344" y="0"/>
                </a:lnTo>
                <a:close/>
              </a:path>
            </a:pathLst>
          </a:custGeom>
          <a:solidFill>
            <a:srgbClr val="D1EBF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7" name="object 97"/>
          <p:cNvSpPr/>
          <p:nvPr/>
        </p:nvSpPr>
        <p:spPr>
          <a:xfrm>
            <a:off x="1227607" y="8344183"/>
            <a:ext cx="108652" cy="137585"/>
          </a:xfrm>
          <a:custGeom>
            <a:avLst/>
            <a:gdLst/>
            <a:ahLst/>
            <a:cxnLst/>
            <a:rect l="l" t="t" r="r" b="b"/>
            <a:pathLst>
              <a:path w="107315" h="135890">
                <a:moveTo>
                  <a:pt x="107302" y="0"/>
                </a:moveTo>
                <a:lnTo>
                  <a:pt x="0" y="0"/>
                </a:lnTo>
                <a:lnTo>
                  <a:pt x="0" y="135343"/>
                </a:lnTo>
                <a:lnTo>
                  <a:pt x="34186" y="121590"/>
                </a:lnTo>
                <a:lnTo>
                  <a:pt x="64338" y="92875"/>
                </a:lnTo>
                <a:lnTo>
                  <a:pt x="89146" y="51558"/>
                </a:lnTo>
                <a:lnTo>
                  <a:pt x="107302" y="0"/>
                </a:lnTo>
                <a:close/>
              </a:path>
            </a:pathLst>
          </a:custGeom>
          <a:solidFill>
            <a:srgbClr val="D1EBF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8" name="object 98"/>
          <p:cNvSpPr/>
          <p:nvPr/>
        </p:nvSpPr>
        <p:spPr>
          <a:xfrm>
            <a:off x="1227614" y="8009377"/>
            <a:ext cx="108652" cy="137585"/>
          </a:xfrm>
          <a:custGeom>
            <a:avLst/>
            <a:gdLst/>
            <a:ahLst/>
            <a:cxnLst/>
            <a:rect l="l" t="t" r="r" b="b"/>
            <a:pathLst>
              <a:path w="107315" h="135890">
                <a:moveTo>
                  <a:pt x="0" y="0"/>
                </a:moveTo>
                <a:lnTo>
                  <a:pt x="0" y="135280"/>
                </a:lnTo>
                <a:lnTo>
                  <a:pt x="107289" y="135280"/>
                </a:lnTo>
                <a:lnTo>
                  <a:pt x="89116" y="83742"/>
                </a:lnTo>
                <a:lnTo>
                  <a:pt x="64308" y="42446"/>
                </a:lnTo>
                <a:lnTo>
                  <a:pt x="34167" y="13747"/>
                </a:lnTo>
                <a:lnTo>
                  <a:pt x="0" y="0"/>
                </a:lnTo>
                <a:close/>
              </a:path>
            </a:pathLst>
          </a:custGeom>
          <a:solidFill>
            <a:srgbClr val="D1EBF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9" name="object 99"/>
          <p:cNvSpPr/>
          <p:nvPr/>
        </p:nvSpPr>
        <p:spPr>
          <a:xfrm>
            <a:off x="1364388" y="8169191"/>
            <a:ext cx="88723" cy="152372"/>
          </a:xfrm>
          <a:custGeom>
            <a:avLst/>
            <a:gdLst/>
            <a:ahLst/>
            <a:cxnLst/>
            <a:rect l="l" t="t" r="r" b="b"/>
            <a:pathLst>
              <a:path w="87629" h="150495">
                <a:moveTo>
                  <a:pt x="74968" y="0"/>
                </a:moveTo>
                <a:lnTo>
                  <a:pt x="0" y="0"/>
                </a:lnTo>
                <a:lnTo>
                  <a:pt x="2894" y="18097"/>
                </a:lnTo>
                <a:lnTo>
                  <a:pt x="5003" y="36693"/>
                </a:lnTo>
                <a:lnTo>
                  <a:pt x="6293" y="55731"/>
                </a:lnTo>
                <a:lnTo>
                  <a:pt x="6730" y="75158"/>
                </a:lnTo>
                <a:lnTo>
                  <a:pt x="6304" y="94107"/>
                </a:lnTo>
                <a:lnTo>
                  <a:pt x="6225" y="95592"/>
                </a:lnTo>
                <a:lnTo>
                  <a:pt x="5003" y="113612"/>
                </a:lnTo>
                <a:lnTo>
                  <a:pt x="2894" y="132192"/>
                </a:lnTo>
                <a:lnTo>
                  <a:pt x="0" y="150266"/>
                </a:lnTo>
                <a:lnTo>
                  <a:pt x="74968" y="150266"/>
                </a:lnTo>
                <a:lnTo>
                  <a:pt x="85801" y="103797"/>
                </a:lnTo>
                <a:lnTo>
                  <a:pt x="87515" y="82232"/>
                </a:lnTo>
                <a:lnTo>
                  <a:pt x="87515" y="68072"/>
                </a:lnTo>
                <a:lnTo>
                  <a:pt x="87337" y="64566"/>
                </a:lnTo>
                <a:lnTo>
                  <a:pt x="87274" y="62788"/>
                </a:lnTo>
                <a:lnTo>
                  <a:pt x="87121" y="61023"/>
                </a:lnTo>
                <a:lnTo>
                  <a:pt x="86739" y="55731"/>
                </a:lnTo>
                <a:lnTo>
                  <a:pt x="86436" y="52108"/>
                </a:lnTo>
                <a:lnTo>
                  <a:pt x="78574" y="11479"/>
                </a:lnTo>
                <a:lnTo>
                  <a:pt x="74968" y="0"/>
                </a:lnTo>
                <a:close/>
              </a:path>
            </a:pathLst>
          </a:custGeom>
          <a:solidFill>
            <a:srgbClr val="D1EBF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0" name="object 100"/>
          <p:cNvSpPr/>
          <p:nvPr/>
        </p:nvSpPr>
        <p:spPr>
          <a:xfrm>
            <a:off x="979309" y="8169189"/>
            <a:ext cx="88723" cy="152372"/>
          </a:xfrm>
          <a:custGeom>
            <a:avLst/>
            <a:gdLst/>
            <a:ahLst/>
            <a:cxnLst/>
            <a:rect l="l" t="t" r="r" b="b"/>
            <a:pathLst>
              <a:path w="87629" h="150495">
                <a:moveTo>
                  <a:pt x="87604" y="0"/>
                </a:moveTo>
                <a:lnTo>
                  <a:pt x="12687" y="0"/>
                </a:lnTo>
                <a:lnTo>
                  <a:pt x="9101" y="11326"/>
                </a:lnTo>
                <a:lnTo>
                  <a:pt x="1422" y="49720"/>
                </a:lnTo>
                <a:lnTo>
                  <a:pt x="1015" y="54495"/>
                </a:lnTo>
                <a:lnTo>
                  <a:pt x="838" y="56133"/>
                </a:lnTo>
                <a:lnTo>
                  <a:pt x="736" y="57835"/>
                </a:lnTo>
                <a:lnTo>
                  <a:pt x="596" y="59537"/>
                </a:lnTo>
                <a:lnTo>
                  <a:pt x="279" y="64503"/>
                </a:lnTo>
                <a:lnTo>
                  <a:pt x="126" y="68046"/>
                </a:lnTo>
                <a:lnTo>
                  <a:pt x="0" y="71627"/>
                </a:lnTo>
                <a:lnTo>
                  <a:pt x="0" y="78778"/>
                </a:lnTo>
                <a:lnTo>
                  <a:pt x="279" y="85851"/>
                </a:lnTo>
                <a:lnTo>
                  <a:pt x="596" y="90817"/>
                </a:lnTo>
                <a:lnTo>
                  <a:pt x="736" y="92481"/>
                </a:lnTo>
                <a:lnTo>
                  <a:pt x="838" y="94145"/>
                </a:lnTo>
                <a:lnTo>
                  <a:pt x="1015" y="95821"/>
                </a:lnTo>
                <a:lnTo>
                  <a:pt x="1181" y="98196"/>
                </a:lnTo>
                <a:lnTo>
                  <a:pt x="1422" y="100596"/>
                </a:lnTo>
                <a:lnTo>
                  <a:pt x="1739" y="102971"/>
                </a:lnTo>
                <a:lnTo>
                  <a:pt x="1917" y="104457"/>
                </a:lnTo>
                <a:lnTo>
                  <a:pt x="3711" y="116024"/>
                </a:lnTo>
                <a:lnTo>
                  <a:pt x="6086" y="127530"/>
                </a:lnTo>
                <a:lnTo>
                  <a:pt x="9047" y="138954"/>
                </a:lnTo>
                <a:lnTo>
                  <a:pt x="12598" y="150279"/>
                </a:lnTo>
                <a:lnTo>
                  <a:pt x="87553" y="150279"/>
                </a:lnTo>
                <a:lnTo>
                  <a:pt x="84675" y="132205"/>
                </a:lnTo>
                <a:lnTo>
                  <a:pt x="82564" y="113625"/>
                </a:lnTo>
                <a:lnTo>
                  <a:pt x="81349" y="95821"/>
                </a:lnTo>
                <a:lnTo>
                  <a:pt x="81255" y="94145"/>
                </a:lnTo>
                <a:lnTo>
                  <a:pt x="80905" y="78778"/>
                </a:lnTo>
                <a:lnTo>
                  <a:pt x="80985" y="68046"/>
                </a:lnTo>
                <a:lnTo>
                  <a:pt x="81266" y="55733"/>
                </a:lnTo>
                <a:lnTo>
                  <a:pt x="82570" y="36695"/>
                </a:lnTo>
                <a:lnTo>
                  <a:pt x="84696" y="18101"/>
                </a:lnTo>
                <a:lnTo>
                  <a:pt x="876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1" name="object 101"/>
          <p:cNvSpPr/>
          <p:nvPr/>
        </p:nvSpPr>
        <p:spPr>
          <a:xfrm>
            <a:off x="1083976" y="8169196"/>
            <a:ext cx="120869" cy="152372"/>
          </a:xfrm>
          <a:custGeom>
            <a:avLst/>
            <a:gdLst/>
            <a:ahLst/>
            <a:cxnLst/>
            <a:rect l="l" t="t" r="r" b="b"/>
            <a:pathLst>
              <a:path w="119379" h="150495">
                <a:moveTo>
                  <a:pt x="119354" y="0"/>
                </a:moveTo>
                <a:lnTo>
                  <a:pt x="6972" y="0"/>
                </a:lnTo>
                <a:lnTo>
                  <a:pt x="3980" y="17997"/>
                </a:lnTo>
                <a:lnTo>
                  <a:pt x="1795" y="36560"/>
                </a:lnTo>
                <a:lnTo>
                  <a:pt x="455" y="55631"/>
                </a:lnTo>
                <a:lnTo>
                  <a:pt x="0" y="75158"/>
                </a:lnTo>
                <a:lnTo>
                  <a:pt x="455" y="94666"/>
                </a:lnTo>
                <a:lnTo>
                  <a:pt x="1792" y="113722"/>
                </a:lnTo>
                <a:lnTo>
                  <a:pt x="3970" y="132272"/>
                </a:lnTo>
                <a:lnTo>
                  <a:pt x="6946" y="150266"/>
                </a:lnTo>
                <a:lnTo>
                  <a:pt x="119354" y="150266"/>
                </a:lnTo>
                <a:lnTo>
                  <a:pt x="1193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2" name="object 102"/>
          <p:cNvSpPr/>
          <p:nvPr/>
        </p:nvSpPr>
        <p:spPr>
          <a:xfrm>
            <a:off x="1096122" y="8009358"/>
            <a:ext cx="109296" cy="137585"/>
          </a:xfrm>
          <a:custGeom>
            <a:avLst/>
            <a:gdLst/>
            <a:ahLst/>
            <a:cxnLst/>
            <a:rect l="l" t="t" r="r" b="b"/>
            <a:pathLst>
              <a:path w="107950" h="135890">
                <a:moveTo>
                  <a:pt x="107327" y="0"/>
                </a:moveTo>
                <a:lnTo>
                  <a:pt x="73134" y="13768"/>
                </a:lnTo>
                <a:lnTo>
                  <a:pt x="42976" y="42465"/>
                </a:lnTo>
                <a:lnTo>
                  <a:pt x="18162" y="83749"/>
                </a:lnTo>
                <a:lnTo>
                  <a:pt x="0" y="135280"/>
                </a:lnTo>
                <a:lnTo>
                  <a:pt x="107327" y="135280"/>
                </a:lnTo>
                <a:lnTo>
                  <a:pt x="107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3" name="object 103"/>
          <p:cNvSpPr/>
          <p:nvPr/>
        </p:nvSpPr>
        <p:spPr>
          <a:xfrm>
            <a:off x="1096071" y="8344183"/>
            <a:ext cx="109296" cy="137585"/>
          </a:xfrm>
          <a:custGeom>
            <a:avLst/>
            <a:gdLst/>
            <a:ahLst/>
            <a:cxnLst/>
            <a:rect l="l" t="t" r="r" b="b"/>
            <a:pathLst>
              <a:path w="107950" h="135890">
                <a:moveTo>
                  <a:pt x="107378" y="0"/>
                </a:moveTo>
                <a:lnTo>
                  <a:pt x="0" y="0"/>
                </a:lnTo>
                <a:lnTo>
                  <a:pt x="18192" y="51558"/>
                </a:lnTo>
                <a:lnTo>
                  <a:pt x="43021" y="92875"/>
                </a:lnTo>
                <a:lnTo>
                  <a:pt x="73184" y="121590"/>
                </a:lnTo>
                <a:lnTo>
                  <a:pt x="107378" y="135343"/>
                </a:lnTo>
                <a:lnTo>
                  <a:pt x="1073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4" name="object 104"/>
          <p:cNvSpPr/>
          <p:nvPr/>
        </p:nvSpPr>
        <p:spPr>
          <a:xfrm>
            <a:off x="1001081" y="8022059"/>
            <a:ext cx="136299" cy="124725"/>
          </a:xfrm>
          <a:custGeom>
            <a:avLst/>
            <a:gdLst/>
            <a:ahLst/>
            <a:cxnLst/>
            <a:rect l="l" t="t" r="r" b="b"/>
            <a:pathLst>
              <a:path w="134620" h="123190">
                <a:moveTo>
                  <a:pt x="134353" y="0"/>
                </a:moveTo>
                <a:lnTo>
                  <a:pt x="91929" y="20088"/>
                </a:lnTo>
                <a:lnTo>
                  <a:pt x="54698" y="47947"/>
                </a:lnTo>
                <a:lnTo>
                  <a:pt x="23707" y="82519"/>
                </a:lnTo>
                <a:lnTo>
                  <a:pt x="0" y="122745"/>
                </a:lnTo>
                <a:lnTo>
                  <a:pt x="70929" y="122745"/>
                </a:lnTo>
                <a:lnTo>
                  <a:pt x="82218" y="85837"/>
                </a:lnTo>
                <a:lnTo>
                  <a:pt x="96793" y="52671"/>
                </a:lnTo>
                <a:lnTo>
                  <a:pt x="114292" y="23856"/>
                </a:lnTo>
                <a:lnTo>
                  <a:pt x="1343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5" name="object 105"/>
          <p:cNvSpPr/>
          <p:nvPr/>
        </p:nvSpPr>
        <p:spPr>
          <a:xfrm>
            <a:off x="1001051" y="8344184"/>
            <a:ext cx="136299" cy="124725"/>
          </a:xfrm>
          <a:custGeom>
            <a:avLst/>
            <a:gdLst/>
            <a:ahLst/>
            <a:cxnLst/>
            <a:rect l="l" t="t" r="r" b="b"/>
            <a:pathLst>
              <a:path w="134620" h="123190">
                <a:moveTo>
                  <a:pt x="70916" y="0"/>
                </a:moveTo>
                <a:lnTo>
                  <a:pt x="0" y="0"/>
                </a:lnTo>
                <a:lnTo>
                  <a:pt x="23704" y="40262"/>
                </a:lnTo>
                <a:lnTo>
                  <a:pt x="54692" y="74853"/>
                </a:lnTo>
                <a:lnTo>
                  <a:pt x="91929" y="102719"/>
                </a:lnTo>
                <a:lnTo>
                  <a:pt x="134378" y="122808"/>
                </a:lnTo>
                <a:lnTo>
                  <a:pt x="114313" y="98958"/>
                </a:lnTo>
                <a:lnTo>
                  <a:pt x="96804" y="70129"/>
                </a:lnTo>
                <a:lnTo>
                  <a:pt x="82216" y="36937"/>
                </a:lnTo>
                <a:lnTo>
                  <a:pt x="709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6" name="object 106"/>
          <p:cNvSpPr/>
          <p:nvPr/>
        </p:nvSpPr>
        <p:spPr>
          <a:xfrm>
            <a:off x="1001475" y="7896518"/>
            <a:ext cx="277098" cy="333032"/>
          </a:xfrm>
          <a:custGeom>
            <a:avLst/>
            <a:gdLst/>
            <a:ahLst/>
            <a:cxnLst/>
            <a:rect l="l" t="t" r="r" b="b"/>
            <a:pathLst>
              <a:path w="273684" h="328929">
                <a:moveTo>
                  <a:pt x="136537" y="0"/>
                </a:moveTo>
                <a:lnTo>
                  <a:pt x="93369" y="6957"/>
                </a:lnTo>
                <a:lnTo>
                  <a:pt x="55887" y="26335"/>
                </a:lnTo>
                <a:lnTo>
                  <a:pt x="26335" y="55887"/>
                </a:lnTo>
                <a:lnTo>
                  <a:pt x="6957" y="93369"/>
                </a:lnTo>
                <a:lnTo>
                  <a:pt x="0" y="136537"/>
                </a:lnTo>
                <a:lnTo>
                  <a:pt x="21334" y="198331"/>
                </a:lnTo>
                <a:lnTo>
                  <a:pt x="68268" y="260724"/>
                </a:lnTo>
                <a:lnTo>
                  <a:pt x="115203" y="308973"/>
                </a:lnTo>
                <a:lnTo>
                  <a:pt x="136537" y="328333"/>
                </a:lnTo>
                <a:lnTo>
                  <a:pt x="215473" y="259885"/>
                </a:lnTo>
                <a:lnTo>
                  <a:pt x="256008" y="217090"/>
                </a:lnTo>
                <a:lnTo>
                  <a:pt x="261450" y="204292"/>
                </a:lnTo>
                <a:lnTo>
                  <a:pt x="136537" y="204292"/>
                </a:lnTo>
                <a:lnTo>
                  <a:pt x="110159" y="198968"/>
                </a:lnTo>
                <a:lnTo>
                  <a:pt x="88619" y="184450"/>
                </a:lnTo>
                <a:lnTo>
                  <a:pt x="74095" y="162913"/>
                </a:lnTo>
                <a:lnTo>
                  <a:pt x="68770" y="136537"/>
                </a:lnTo>
                <a:lnTo>
                  <a:pt x="74095" y="110159"/>
                </a:lnTo>
                <a:lnTo>
                  <a:pt x="88619" y="88619"/>
                </a:lnTo>
                <a:lnTo>
                  <a:pt x="110159" y="74095"/>
                </a:lnTo>
                <a:lnTo>
                  <a:pt x="136537" y="68770"/>
                </a:lnTo>
                <a:lnTo>
                  <a:pt x="253400" y="68770"/>
                </a:lnTo>
                <a:lnTo>
                  <a:pt x="246740" y="55887"/>
                </a:lnTo>
                <a:lnTo>
                  <a:pt x="217188" y="26335"/>
                </a:lnTo>
                <a:lnTo>
                  <a:pt x="179705" y="6957"/>
                </a:lnTo>
                <a:lnTo>
                  <a:pt x="136537" y="0"/>
                </a:lnTo>
                <a:close/>
              </a:path>
              <a:path w="273684" h="328929">
                <a:moveTo>
                  <a:pt x="253400" y="68770"/>
                </a:moveTo>
                <a:lnTo>
                  <a:pt x="136537" y="68770"/>
                </a:lnTo>
                <a:lnTo>
                  <a:pt x="162913" y="74095"/>
                </a:lnTo>
                <a:lnTo>
                  <a:pt x="184450" y="88619"/>
                </a:lnTo>
                <a:lnTo>
                  <a:pt x="198968" y="110159"/>
                </a:lnTo>
                <a:lnTo>
                  <a:pt x="204292" y="136537"/>
                </a:lnTo>
                <a:lnTo>
                  <a:pt x="198968" y="162913"/>
                </a:lnTo>
                <a:lnTo>
                  <a:pt x="184450" y="184450"/>
                </a:lnTo>
                <a:lnTo>
                  <a:pt x="162913" y="198968"/>
                </a:lnTo>
                <a:lnTo>
                  <a:pt x="136537" y="204292"/>
                </a:lnTo>
                <a:lnTo>
                  <a:pt x="261450" y="204292"/>
                </a:lnTo>
                <a:lnTo>
                  <a:pt x="270941" y="181968"/>
                </a:lnTo>
                <a:lnTo>
                  <a:pt x="273075" y="136537"/>
                </a:lnTo>
                <a:lnTo>
                  <a:pt x="266117" y="93369"/>
                </a:lnTo>
                <a:lnTo>
                  <a:pt x="253400" y="68770"/>
                </a:lnTo>
                <a:close/>
              </a:path>
            </a:pathLst>
          </a:custGeom>
          <a:solidFill>
            <a:srgbClr val="2C5A7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7" name="object 107"/>
          <p:cNvSpPr/>
          <p:nvPr/>
        </p:nvSpPr>
        <p:spPr>
          <a:xfrm>
            <a:off x="1137161" y="7896536"/>
            <a:ext cx="140799" cy="333032"/>
          </a:xfrm>
          <a:custGeom>
            <a:avLst/>
            <a:gdLst/>
            <a:ahLst/>
            <a:cxnLst/>
            <a:rect l="l" t="t" r="r" b="b"/>
            <a:pathLst>
              <a:path w="139065" h="328929">
                <a:moveTo>
                  <a:pt x="0" y="210756"/>
                </a:moveTo>
                <a:lnTo>
                  <a:pt x="0" y="326135"/>
                </a:lnTo>
                <a:lnTo>
                  <a:pt x="2527" y="328320"/>
                </a:lnTo>
                <a:lnTo>
                  <a:pt x="81463" y="259851"/>
                </a:lnTo>
                <a:lnTo>
                  <a:pt x="121997" y="217050"/>
                </a:lnTo>
                <a:lnTo>
                  <a:pt x="124620" y="210883"/>
                </a:lnTo>
                <a:lnTo>
                  <a:pt x="2527" y="210883"/>
                </a:lnTo>
                <a:lnTo>
                  <a:pt x="0" y="210756"/>
                </a:lnTo>
                <a:close/>
              </a:path>
              <a:path w="139065" h="328929">
                <a:moveTo>
                  <a:pt x="115982" y="62179"/>
                </a:moveTo>
                <a:lnTo>
                  <a:pt x="2527" y="62179"/>
                </a:lnTo>
                <a:lnTo>
                  <a:pt x="31489" y="68021"/>
                </a:lnTo>
                <a:lnTo>
                  <a:pt x="55137" y="83956"/>
                </a:lnTo>
                <a:lnTo>
                  <a:pt x="71078" y="107592"/>
                </a:lnTo>
                <a:lnTo>
                  <a:pt x="76923" y="136537"/>
                </a:lnTo>
                <a:lnTo>
                  <a:pt x="71078" y="165470"/>
                </a:lnTo>
                <a:lnTo>
                  <a:pt x="55137" y="189102"/>
                </a:lnTo>
                <a:lnTo>
                  <a:pt x="31489" y="205039"/>
                </a:lnTo>
                <a:lnTo>
                  <a:pt x="2527" y="210883"/>
                </a:lnTo>
                <a:lnTo>
                  <a:pt x="124620" y="210883"/>
                </a:lnTo>
                <a:lnTo>
                  <a:pt x="136931" y="181939"/>
                </a:lnTo>
                <a:lnTo>
                  <a:pt x="139064" y="136537"/>
                </a:lnTo>
                <a:lnTo>
                  <a:pt x="132107" y="93369"/>
                </a:lnTo>
                <a:lnTo>
                  <a:pt x="115982" y="62179"/>
                </a:lnTo>
                <a:close/>
              </a:path>
              <a:path w="139065" h="328929">
                <a:moveTo>
                  <a:pt x="2527" y="0"/>
                </a:moveTo>
                <a:lnTo>
                  <a:pt x="0" y="152"/>
                </a:lnTo>
                <a:lnTo>
                  <a:pt x="0" y="62306"/>
                </a:lnTo>
                <a:lnTo>
                  <a:pt x="2527" y="62179"/>
                </a:lnTo>
                <a:lnTo>
                  <a:pt x="115982" y="62179"/>
                </a:lnTo>
                <a:lnTo>
                  <a:pt x="112729" y="55887"/>
                </a:lnTo>
                <a:lnTo>
                  <a:pt x="83177" y="26335"/>
                </a:lnTo>
                <a:lnTo>
                  <a:pt x="45695" y="6957"/>
                </a:lnTo>
                <a:lnTo>
                  <a:pt x="2527" y="0"/>
                </a:lnTo>
                <a:close/>
              </a:path>
            </a:pathLst>
          </a:custGeom>
          <a:solidFill>
            <a:srgbClr val="0E303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8" name="object 108"/>
          <p:cNvSpPr/>
          <p:nvPr/>
        </p:nvSpPr>
        <p:spPr>
          <a:xfrm>
            <a:off x="1071107" y="7966156"/>
            <a:ext cx="137585" cy="137585"/>
          </a:xfrm>
          <a:custGeom>
            <a:avLst/>
            <a:gdLst/>
            <a:ahLst/>
            <a:cxnLst/>
            <a:rect l="l" t="t" r="r" b="b"/>
            <a:pathLst>
              <a:path w="135890" h="135890">
                <a:moveTo>
                  <a:pt x="67767" y="0"/>
                </a:moveTo>
                <a:lnTo>
                  <a:pt x="41389" y="5325"/>
                </a:lnTo>
                <a:lnTo>
                  <a:pt x="19848" y="19846"/>
                </a:lnTo>
                <a:lnTo>
                  <a:pt x="5325" y="41383"/>
                </a:lnTo>
                <a:lnTo>
                  <a:pt x="0" y="67754"/>
                </a:lnTo>
                <a:lnTo>
                  <a:pt x="5325" y="94132"/>
                </a:lnTo>
                <a:lnTo>
                  <a:pt x="19848" y="115673"/>
                </a:lnTo>
                <a:lnTo>
                  <a:pt x="41389" y="130196"/>
                </a:lnTo>
                <a:lnTo>
                  <a:pt x="67767" y="135521"/>
                </a:lnTo>
                <a:lnTo>
                  <a:pt x="94143" y="130196"/>
                </a:lnTo>
                <a:lnTo>
                  <a:pt x="115679" y="115673"/>
                </a:lnTo>
                <a:lnTo>
                  <a:pt x="130198" y="94132"/>
                </a:lnTo>
                <a:lnTo>
                  <a:pt x="135521" y="67754"/>
                </a:lnTo>
                <a:lnTo>
                  <a:pt x="130198" y="41383"/>
                </a:lnTo>
                <a:lnTo>
                  <a:pt x="115679" y="19846"/>
                </a:lnTo>
                <a:lnTo>
                  <a:pt x="94143" y="5325"/>
                </a:lnTo>
                <a:lnTo>
                  <a:pt x="67767" y="0"/>
                </a:lnTo>
                <a:close/>
              </a:path>
            </a:pathLst>
          </a:custGeom>
          <a:solidFill>
            <a:srgbClr val="D1EBF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9" name="object 109"/>
          <p:cNvSpPr/>
          <p:nvPr/>
        </p:nvSpPr>
        <p:spPr>
          <a:xfrm>
            <a:off x="1139715" y="7966146"/>
            <a:ext cx="68792" cy="137585"/>
          </a:xfrm>
          <a:custGeom>
            <a:avLst/>
            <a:gdLst/>
            <a:ahLst/>
            <a:cxnLst/>
            <a:rect l="l" t="t" r="r" b="b"/>
            <a:pathLst>
              <a:path w="67945" h="135890">
                <a:moveTo>
                  <a:pt x="0" y="0"/>
                </a:moveTo>
                <a:lnTo>
                  <a:pt x="0" y="135521"/>
                </a:lnTo>
                <a:lnTo>
                  <a:pt x="26376" y="130196"/>
                </a:lnTo>
                <a:lnTo>
                  <a:pt x="47912" y="115674"/>
                </a:lnTo>
                <a:lnTo>
                  <a:pt x="62431" y="94137"/>
                </a:lnTo>
                <a:lnTo>
                  <a:pt x="67754" y="67767"/>
                </a:lnTo>
                <a:lnTo>
                  <a:pt x="62431" y="41389"/>
                </a:lnTo>
                <a:lnTo>
                  <a:pt x="47912" y="19848"/>
                </a:lnTo>
                <a:lnTo>
                  <a:pt x="26376" y="5325"/>
                </a:lnTo>
                <a:lnTo>
                  <a:pt x="0" y="0"/>
                </a:lnTo>
                <a:close/>
              </a:path>
            </a:pathLst>
          </a:custGeom>
          <a:solidFill>
            <a:srgbClr val="A8DBEA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0" name="object 110"/>
          <p:cNvSpPr/>
          <p:nvPr/>
        </p:nvSpPr>
        <p:spPr>
          <a:xfrm>
            <a:off x="730239" y="9089716"/>
            <a:ext cx="996524" cy="996524"/>
          </a:xfrm>
          <a:custGeom>
            <a:avLst/>
            <a:gdLst/>
            <a:ahLst/>
            <a:cxnLst/>
            <a:rect l="l" t="t" r="r" b="b"/>
            <a:pathLst>
              <a:path w="984250" h="984250">
                <a:moveTo>
                  <a:pt x="491985" y="0"/>
                </a:moveTo>
                <a:lnTo>
                  <a:pt x="444605" y="2252"/>
                </a:lnTo>
                <a:lnTo>
                  <a:pt x="398499" y="8871"/>
                </a:lnTo>
                <a:lnTo>
                  <a:pt x="353874" y="19651"/>
                </a:lnTo>
                <a:lnTo>
                  <a:pt x="310934" y="34385"/>
                </a:lnTo>
                <a:lnTo>
                  <a:pt x="269887" y="52868"/>
                </a:lnTo>
                <a:lnTo>
                  <a:pt x="230939" y="74893"/>
                </a:lnTo>
                <a:lnTo>
                  <a:pt x="194296" y="100254"/>
                </a:lnTo>
                <a:lnTo>
                  <a:pt x="160163" y="128745"/>
                </a:lnTo>
                <a:lnTo>
                  <a:pt x="128748" y="160160"/>
                </a:lnTo>
                <a:lnTo>
                  <a:pt x="100257" y="194293"/>
                </a:lnTo>
                <a:lnTo>
                  <a:pt x="74895" y="230937"/>
                </a:lnTo>
                <a:lnTo>
                  <a:pt x="52870" y="269886"/>
                </a:lnTo>
                <a:lnTo>
                  <a:pt x="34386" y="310935"/>
                </a:lnTo>
                <a:lnTo>
                  <a:pt x="19651" y="353876"/>
                </a:lnTo>
                <a:lnTo>
                  <a:pt x="8871" y="398505"/>
                </a:lnTo>
                <a:lnTo>
                  <a:pt x="2252" y="444614"/>
                </a:lnTo>
                <a:lnTo>
                  <a:pt x="0" y="491997"/>
                </a:lnTo>
                <a:lnTo>
                  <a:pt x="2252" y="539381"/>
                </a:lnTo>
                <a:lnTo>
                  <a:pt x="8871" y="585490"/>
                </a:lnTo>
                <a:lnTo>
                  <a:pt x="19651" y="630119"/>
                </a:lnTo>
                <a:lnTo>
                  <a:pt x="34386" y="673060"/>
                </a:lnTo>
                <a:lnTo>
                  <a:pt x="52871" y="714109"/>
                </a:lnTo>
                <a:lnTo>
                  <a:pt x="74898" y="753058"/>
                </a:lnTo>
                <a:lnTo>
                  <a:pt x="100261" y="789702"/>
                </a:lnTo>
                <a:lnTo>
                  <a:pt x="128753" y="823835"/>
                </a:lnTo>
                <a:lnTo>
                  <a:pt x="160167" y="855250"/>
                </a:lnTo>
                <a:lnTo>
                  <a:pt x="194300" y="883742"/>
                </a:lnTo>
                <a:lnTo>
                  <a:pt x="230946" y="909106"/>
                </a:lnTo>
                <a:lnTo>
                  <a:pt x="269887" y="931127"/>
                </a:lnTo>
                <a:lnTo>
                  <a:pt x="310934" y="949610"/>
                </a:lnTo>
                <a:lnTo>
                  <a:pt x="353874" y="964344"/>
                </a:lnTo>
                <a:lnTo>
                  <a:pt x="398499" y="975124"/>
                </a:lnTo>
                <a:lnTo>
                  <a:pt x="444605" y="981743"/>
                </a:lnTo>
                <a:lnTo>
                  <a:pt x="491985" y="983995"/>
                </a:lnTo>
                <a:lnTo>
                  <a:pt x="539369" y="981743"/>
                </a:lnTo>
                <a:lnTo>
                  <a:pt x="585478" y="975124"/>
                </a:lnTo>
                <a:lnTo>
                  <a:pt x="630107" y="964344"/>
                </a:lnTo>
                <a:lnTo>
                  <a:pt x="673049" y="949610"/>
                </a:lnTo>
                <a:lnTo>
                  <a:pt x="714099" y="931127"/>
                </a:lnTo>
                <a:lnTo>
                  <a:pt x="753049" y="909102"/>
                </a:lnTo>
                <a:lnTo>
                  <a:pt x="789694" y="883741"/>
                </a:lnTo>
                <a:lnTo>
                  <a:pt x="823829" y="855248"/>
                </a:lnTo>
                <a:lnTo>
                  <a:pt x="855248" y="823831"/>
                </a:lnTo>
                <a:lnTo>
                  <a:pt x="883741" y="789695"/>
                </a:lnTo>
                <a:lnTo>
                  <a:pt x="909104" y="753048"/>
                </a:lnTo>
                <a:lnTo>
                  <a:pt x="931130" y="714097"/>
                </a:lnTo>
                <a:lnTo>
                  <a:pt x="949608" y="673060"/>
                </a:lnTo>
                <a:lnTo>
                  <a:pt x="964343" y="630119"/>
                </a:lnTo>
                <a:lnTo>
                  <a:pt x="975124" y="585490"/>
                </a:lnTo>
                <a:lnTo>
                  <a:pt x="981743" y="539381"/>
                </a:lnTo>
                <a:lnTo>
                  <a:pt x="983996" y="491997"/>
                </a:lnTo>
                <a:lnTo>
                  <a:pt x="981743" y="444614"/>
                </a:lnTo>
                <a:lnTo>
                  <a:pt x="975124" y="398505"/>
                </a:lnTo>
                <a:lnTo>
                  <a:pt x="964343" y="353876"/>
                </a:lnTo>
                <a:lnTo>
                  <a:pt x="949608" y="310935"/>
                </a:lnTo>
                <a:lnTo>
                  <a:pt x="931125" y="269886"/>
                </a:lnTo>
                <a:lnTo>
                  <a:pt x="909099" y="230937"/>
                </a:lnTo>
                <a:lnTo>
                  <a:pt x="883736" y="194293"/>
                </a:lnTo>
                <a:lnTo>
                  <a:pt x="855244" y="160160"/>
                </a:lnTo>
                <a:lnTo>
                  <a:pt x="823828" y="128745"/>
                </a:lnTo>
                <a:lnTo>
                  <a:pt x="789694" y="100254"/>
                </a:lnTo>
                <a:lnTo>
                  <a:pt x="753049" y="74893"/>
                </a:lnTo>
                <a:lnTo>
                  <a:pt x="714099" y="52868"/>
                </a:lnTo>
                <a:lnTo>
                  <a:pt x="673049" y="34385"/>
                </a:lnTo>
                <a:lnTo>
                  <a:pt x="630107" y="19651"/>
                </a:lnTo>
                <a:lnTo>
                  <a:pt x="585478" y="8871"/>
                </a:lnTo>
                <a:lnTo>
                  <a:pt x="539369" y="2252"/>
                </a:lnTo>
                <a:lnTo>
                  <a:pt x="491985" y="0"/>
                </a:lnTo>
                <a:close/>
              </a:path>
            </a:pathLst>
          </a:custGeom>
          <a:solidFill>
            <a:srgbClr val="FEC01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1" name="object 111"/>
          <p:cNvSpPr/>
          <p:nvPr/>
        </p:nvSpPr>
        <p:spPr>
          <a:xfrm>
            <a:off x="905086" y="9364114"/>
            <a:ext cx="815221" cy="716211"/>
          </a:xfrm>
          <a:custGeom>
            <a:avLst/>
            <a:gdLst/>
            <a:ahLst/>
            <a:cxnLst/>
            <a:rect l="l" t="t" r="r" b="b"/>
            <a:pathLst>
              <a:path w="805179" h="707390">
                <a:moveTo>
                  <a:pt x="411670" y="0"/>
                </a:moveTo>
                <a:lnTo>
                  <a:pt x="20307" y="0"/>
                </a:lnTo>
                <a:lnTo>
                  <a:pt x="12387" y="1727"/>
                </a:lnTo>
                <a:lnTo>
                  <a:pt x="5946" y="6388"/>
                </a:lnTo>
                <a:lnTo>
                  <a:pt x="1597" y="13292"/>
                </a:lnTo>
                <a:lnTo>
                  <a:pt x="0" y="21755"/>
                </a:lnTo>
                <a:lnTo>
                  <a:pt x="0" y="275094"/>
                </a:lnTo>
                <a:lnTo>
                  <a:pt x="2603" y="280758"/>
                </a:lnTo>
                <a:lnTo>
                  <a:pt x="6667" y="284746"/>
                </a:lnTo>
                <a:lnTo>
                  <a:pt x="5549" y="285889"/>
                </a:lnTo>
                <a:lnTo>
                  <a:pt x="59639" y="339953"/>
                </a:lnTo>
                <a:lnTo>
                  <a:pt x="59639" y="372021"/>
                </a:lnTo>
                <a:lnTo>
                  <a:pt x="58940" y="372681"/>
                </a:lnTo>
                <a:lnTo>
                  <a:pt x="393218" y="706921"/>
                </a:lnTo>
                <a:lnTo>
                  <a:pt x="438910" y="697802"/>
                </a:lnTo>
                <a:lnTo>
                  <a:pt x="486677" y="683292"/>
                </a:lnTo>
                <a:lnTo>
                  <a:pt x="531471" y="664531"/>
                </a:lnTo>
                <a:lnTo>
                  <a:pt x="573233" y="641957"/>
                </a:lnTo>
                <a:lnTo>
                  <a:pt x="612446" y="615593"/>
                </a:lnTo>
                <a:lnTo>
                  <a:pt x="648865" y="585684"/>
                </a:lnTo>
                <a:lnTo>
                  <a:pt x="682243" y="552476"/>
                </a:lnTo>
                <a:lnTo>
                  <a:pt x="712337" y="516213"/>
                </a:lnTo>
                <a:lnTo>
                  <a:pt x="738900" y="477143"/>
                </a:lnTo>
                <a:lnTo>
                  <a:pt x="761686" y="435511"/>
                </a:lnTo>
                <a:lnTo>
                  <a:pt x="780452" y="391563"/>
                </a:lnTo>
                <a:lnTo>
                  <a:pt x="794861" y="345831"/>
                </a:lnTo>
                <a:lnTo>
                  <a:pt x="804633" y="299162"/>
                </a:lnTo>
                <a:lnTo>
                  <a:pt x="804855" y="297617"/>
                </a:lnTo>
                <a:lnTo>
                  <a:pt x="595972" y="88684"/>
                </a:lnTo>
                <a:lnTo>
                  <a:pt x="592429" y="82232"/>
                </a:lnTo>
                <a:lnTo>
                  <a:pt x="585978" y="77850"/>
                </a:lnTo>
                <a:lnTo>
                  <a:pt x="492734" y="77850"/>
                </a:lnTo>
                <a:lnTo>
                  <a:pt x="421779" y="6883"/>
                </a:lnTo>
                <a:lnTo>
                  <a:pt x="421348" y="6376"/>
                </a:lnTo>
                <a:lnTo>
                  <a:pt x="420357" y="5435"/>
                </a:lnTo>
                <a:lnTo>
                  <a:pt x="419443" y="4533"/>
                </a:lnTo>
                <a:lnTo>
                  <a:pt x="419315" y="4533"/>
                </a:lnTo>
                <a:lnTo>
                  <a:pt x="415873" y="1711"/>
                </a:lnTo>
                <a:lnTo>
                  <a:pt x="411670" y="0"/>
                </a:lnTo>
                <a:close/>
              </a:path>
              <a:path w="805179" h="707390">
                <a:moveTo>
                  <a:pt x="419379" y="4470"/>
                </a:moveTo>
                <a:close/>
              </a:path>
            </a:pathLst>
          </a:custGeom>
          <a:solidFill>
            <a:srgbClr val="F99B20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2" name="object 112"/>
          <p:cNvSpPr/>
          <p:nvPr/>
        </p:nvSpPr>
        <p:spPr>
          <a:xfrm>
            <a:off x="1078675" y="9442928"/>
            <a:ext cx="432684" cy="376750"/>
          </a:xfrm>
          <a:custGeom>
            <a:avLst/>
            <a:gdLst/>
            <a:ahLst/>
            <a:cxnLst/>
            <a:rect l="l" t="t" r="r" b="b"/>
            <a:pathLst>
              <a:path w="427354" h="372109">
                <a:moveTo>
                  <a:pt x="367690" y="290436"/>
                </a:moveTo>
                <a:lnTo>
                  <a:pt x="271322" y="290436"/>
                </a:lnTo>
                <a:lnTo>
                  <a:pt x="367690" y="372059"/>
                </a:lnTo>
                <a:lnTo>
                  <a:pt x="367690" y="290436"/>
                </a:lnTo>
                <a:close/>
              </a:path>
              <a:path w="427354" h="372109">
                <a:moveTo>
                  <a:pt x="407022" y="0"/>
                </a:moveTo>
                <a:lnTo>
                  <a:pt x="20307" y="0"/>
                </a:lnTo>
                <a:lnTo>
                  <a:pt x="12392" y="1708"/>
                </a:lnTo>
                <a:lnTo>
                  <a:pt x="5938" y="6369"/>
                </a:lnTo>
                <a:lnTo>
                  <a:pt x="1592" y="13287"/>
                </a:lnTo>
                <a:lnTo>
                  <a:pt x="0" y="21767"/>
                </a:lnTo>
                <a:lnTo>
                  <a:pt x="0" y="268681"/>
                </a:lnTo>
                <a:lnTo>
                  <a:pt x="1592" y="277159"/>
                </a:lnTo>
                <a:lnTo>
                  <a:pt x="5938" y="284073"/>
                </a:lnTo>
                <a:lnTo>
                  <a:pt x="12392" y="288730"/>
                </a:lnTo>
                <a:lnTo>
                  <a:pt x="20307" y="290436"/>
                </a:lnTo>
                <a:lnTo>
                  <a:pt x="407022" y="290436"/>
                </a:lnTo>
                <a:lnTo>
                  <a:pt x="414926" y="288730"/>
                </a:lnTo>
                <a:lnTo>
                  <a:pt x="421381" y="284073"/>
                </a:lnTo>
                <a:lnTo>
                  <a:pt x="425733" y="277159"/>
                </a:lnTo>
                <a:lnTo>
                  <a:pt x="427329" y="268681"/>
                </a:lnTo>
                <a:lnTo>
                  <a:pt x="427329" y="21767"/>
                </a:lnTo>
                <a:lnTo>
                  <a:pt x="425733" y="13287"/>
                </a:lnTo>
                <a:lnTo>
                  <a:pt x="421381" y="6369"/>
                </a:lnTo>
                <a:lnTo>
                  <a:pt x="414926" y="1708"/>
                </a:lnTo>
                <a:lnTo>
                  <a:pt x="407022" y="0"/>
                </a:lnTo>
                <a:close/>
              </a:path>
            </a:pathLst>
          </a:custGeom>
          <a:solidFill>
            <a:srgbClr val="2C5A73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3" name="object 113"/>
          <p:cNvSpPr/>
          <p:nvPr/>
        </p:nvSpPr>
        <p:spPr>
          <a:xfrm>
            <a:off x="905084" y="9364124"/>
            <a:ext cx="432684" cy="376750"/>
          </a:xfrm>
          <a:custGeom>
            <a:avLst/>
            <a:gdLst/>
            <a:ahLst/>
            <a:cxnLst/>
            <a:rect l="l" t="t" r="r" b="b"/>
            <a:pathLst>
              <a:path w="427354" h="372109">
                <a:moveTo>
                  <a:pt x="156006" y="290436"/>
                </a:moveTo>
                <a:lnTo>
                  <a:pt x="59639" y="290436"/>
                </a:lnTo>
                <a:lnTo>
                  <a:pt x="59639" y="372059"/>
                </a:lnTo>
                <a:lnTo>
                  <a:pt x="156006" y="290436"/>
                </a:lnTo>
                <a:close/>
              </a:path>
              <a:path w="427354" h="372109">
                <a:moveTo>
                  <a:pt x="407022" y="0"/>
                </a:moveTo>
                <a:lnTo>
                  <a:pt x="20307" y="0"/>
                </a:lnTo>
                <a:lnTo>
                  <a:pt x="12403" y="1708"/>
                </a:lnTo>
                <a:lnTo>
                  <a:pt x="5948" y="6369"/>
                </a:lnTo>
                <a:lnTo>
                  <a:pt x="1596" y="13287"/>
                </a:lnTo>
                <a:lnTo>
                  <a:pt x="0" y="21767"/>
                </a:lnTo>
                <a:lnTo>
                  <a:pt x="0" y="268681"/>
                </a:lnTo>
                <a:lnTo>
                  <a:pt x="1596" y="277159"/>
                </a:lnTo>
                <a:lnTo>
                  <a:pt x="5948" y="284073"/>
                </a:lnTo>
                <a:lnTo>
                  <a:pt x="12403" y="288730"/>
                </a:lnTo>
                <a:lnTo>
                  <a:pt x="20307" y="290436"/>
                </a:lnTo>
                <a:lnTo>
                  <a:pt x="407022" y="290436"/>
                </a:lnTo>
                <a:lnTo>
                  <a:pt x="414942" y="288730"/>
                </a:lnTo>
                <a:lnTo>
                  <a:pt x="421409" y="284073"/>
                </a:lnTo>
                <a:lnTo>
                  <a:pt x="425769" y="277159"/>
                </a:lnTo>
                <a:lnTo>
                  <a:pt x="427367" y="268681"/>
                </a:lnTo>
                <a:lnTo>
                  <a:pt x="427367" y="21767"/>
                </a:lnTo>
                <a:lnTo>
                  <a:pt x="425769" y="13287"/>
                </a:lnTo>
                <a:lnTo>
                  <a:pt x="421409" y="6369"/>
                </a:lnTo>
                <a:lnTo>
                  <a:pt x="414942" y="1708"/>
                </a:lnTo>
                <a:lnTo>
                  <a:pt x="4070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4" name="object 114"/>
          <p:cNvSpPr/>
          <p:nvPr/>
        </p:nvSpPr>
        <p:spPr>
          <a:xfrm>
            <a:off x="969873" y="9573731"/>
            <a:ext cx="235951" cy="0"/>
          </a:xfrm>
          <a:custGeom>
            <a:avLst/>
            <a:gdLst/>
            <a:ahLst/>
            <a:cxnLst/>
            <a:rect l="l" t="t" r="r" b="b"/>
            <a:pathLst>
              <a:path w="233045">
                <a:moveTo>
                  <a:pt x="0" y="0"/>
                </a:moveTo>
                <a:lnTo>
                  <a:pt x="232994" y="0"/>
                </a:lnTo>
              </a:path>
            </a:pathLst>
          </a:custGeom>
          <a:ln w="18668">
            <a:solidFill>
              <a:srgbClr val="1DB1BF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6" name="object 116"/>
          <p:cNvSpPr/>
          <p:nvPr/>
        </p:nvSpPr>
        <p:spPr>
          <a:xfrm>
            <a:off x="7071663" y="10437303"/>
            <a:ext cx="571015" cy="2286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19" name="object 119"/>
          <p:cNvSpPr/>
          <p:nvPr/>
        </p:nvSpPr>
        <p:spPr>
          <a:xfrm>
            <a:off x="6795865" y="8117690"/>
            <a:ext cx="847367" cy="1903039"/>
          </a:xfrm>
          <a:custGeom>
            <a:avLst/>
            <a:gdLst/>
            <a:ahLst/>
            <a:cxnLst/>
            <a:rect l="l" t="t" r="r" b="b"/>
            <a:pathLst>
              <a:path w="836930" h="1879600">
                <a:moveTo>
                  <a:pt x="836384" y="1750469"/>
                </a:moveTo>
                <a:lnTo>
                  <a:pt x="836384" y="1452042"/>
                </a:lnTo>
                <a:lnTo>
                  <a:pt x="815167" y="1473200"/>
                </a:lnTo>
                <a:lnTo>
                  <a:pt x="769040" y="1536700"/>
                </a:lnTo>
                <a:lnTo>
                  <a:pt x="749151" y="1574800"/>
                </a:lnTo>
                <a:lnTo>
                  <a:pt x="731891" y="1625600"/>
                </a:lnTo>
                <a:lnTo>
                  <a:pt x="717641" y="1676400"/>
                </a:lnTo>
                <a:lnTo>
                  <a:pt x="706787" y="1739900"/>
                </a:lnTo>
                <a:lnTo>
                  <a:pt x="699711" y="1803400"/>
                </a:lnTo>
                <a:lnTo>
                  <a:pt x="696798" y="1879600"/>
                </a:lnTo>
                <a:lnTo>
                  <a:pt x="747464" y="1841500"/>
                </a:lnTo>
                <a:lnTo>
                  <a:pt x="790066" y="1803400"/>
                </a:lnTo>
                <a:lnTo>
                  <a:pt x="825285" y="1765300"/>
                </a:lnTo>
                <a:lnTo>
                  <a:pt x="836384" y="1750469"/>
                </a:lnTo>
              </a:path>
              <a:path w="836930" h="1879600">
                <a:moveTo>
                  <a:pt x="394665" y="1092200"/>
                </a:moveTo>
                <a:lnTo>
                  <a:pt x="367073" y="1104900"/>
                </a:lnTo>
                <a:lnTo>
                  <a:pt x="339806" y="1130300"/>
                </a:lnTo>
                <a:lnTo>
                  <a:pt x="313247" y="1143000"/>
                </a:lnTo>
                <a:lnTo>
                  <a:pt x="287779" y="1181100"/>
                </a:lnTo>
                <a:lnTo>
                  <a:pt x="263785" y="1206500"/>
                </a:lnTo>
                <a:lnTo>
                  <a:pt x="241650" y="1244600"/>
                </a:lnTo>
                <a:lnTo>
                  <a:pt x="221757" y="1282700"/>
                </a:lnTo>
                <a:lnTo>
                  <a:pt x="204489" y="1333500"/>
                </a:lnTo>
                <a:lnTo>
                  <a:pt x="190230" y="1384300"/>
                </a:lnTo>
                <a:lnTo>
                  <a:pt x="179364" y="1447800"/>
                </a:lnTo>
                <a:lnTo>
                  <a:pt x="172273" y="1511300"/>
                </a:lnTo>
                <a:lnTo>
                  <a:pt x="169341" y="1587500"/>
                </a:lnTo>
                <a:lnTo>
                  <a:pt x="220005" y="1549400"/>
                </a:lnTo>
                <a:lnTo>
                  <a:pt x="262605" y="1511300"/>
                </a:lnTo>
                <a:lnTo>
                  <a:pt x="297822" y="1473200"/>
                </a:lnTo>
                <a:lnTo>
                  <a:pt x="326336" y="1435100"/>
                </a:lnTo>
                <a:lnTo>
                  <a:pt x="348825" y="1409700"/>
                </a:lnTo>
                <a:lnTo>
                  <a:pt x="365971" y="1371600"/>
                </a:lnTo>
                <a:lnTo>
                  <a:pt x="378451" y="1333500"/>
                </a:lnTo>
                <a:lnTo>
                  <a:pt x="386946" y="1295400"/>
                </a:lnTo>
                <a:lnTo>
                  <a:pt x="392135" y="1257300"/>
                </a:lnTo>
                <a:lnTo>
                  <a:pt x="394698" y="1206500"/>
                </a:lnTo>
                <a:lnTo>
                  <a:pt x="395315" y="1155700"/>
                </a:lnTo>
                <a:lnTo>
                  <a:pt x="394665" y="1092200"/>
                </a:lnTo>
              </a:path>
              <a:path w="836930" h="1879600">
                <a:moveTo>
                  <a:pt x="575729" y="863600"/>
                </a:moveTo>
                <a:lnTo>
                  <a:pt x="538048" y="914400"/>
                </a:lnTo>
                <a:lnTo>
                  <a:pt x="506491" y="977900"/>
                </a:lnTo>
                <a:lnTo>
                  <a:pt x="494425" y="1016000"/>
                </a:lnTo>
                <a:lnTo>
                  <a:pt x="485592" y="1054100"/>
                </a:lnTo>
                <a:lnTo>
                  <a:pt x="480557" y="1092200"/>
                </a:lnTo>
                <a:lnTo>
                  <a:pt x="479888" y="1143000"/>
                </a:lnTo>
                <a:lnTo>
                  <a:pt x="484151" y="1193800"/>
                </a:lnTo>
                <a:lnTo>
                  <a:pt x="493914" y="1257300"/>
                </a:lnTo>
                <a:lnTo>
                  <a:pt x="509743" y="1320800"/>
                </a:lnTo>
                <a:lnTo>
                  <a:pt x="532206" y="1397000"/>
                </a:lnTo>
                <a:lnTo>
                  <a:pt x="520839" y="1409700"/>
                </a:lnTo>
                <a:lnTo>
                  <a:pt x="656478" y="1409700"/>
                </a:lnTo>
                <a:lnTo>
                  <a:pt x="704323" y="1397000"/>
                </a:lnTo>
                <a:lnTo>
                  <a:pt x="746179" y="1397000"/>
                </a:lnTo>
                <a:lnTo>
                  <a:pt x="783348" y="1384300"/>
                </a:lnTo>
                <a:lnTo>
                  <a:pt x="817130" y="1371600"/>
                </a:lnTo>
                <a:lnTo>
                  <a:pt x="832979" y="1358900"/>
                </a:lnTo>
                <a:lnTo>
                  <a:pt x="562076" y="1358900"/>
                </a:lnTo>
                <a:lnTo>
                  <a:pt x="590486" y="1308100"/>
                </a:lnTo>
                <a:lnTo>
                  <a:pt x="612872" y="1257300"/>
                </a:lnTo>
                <a:lnTo>
                  <a:pt x="629430" y="1219200"/>
                </a:lnTo>
                <a:lnTo>
                  <a:pt x="640357" y="1181100"/>
                </a:lnTo>
                <a:lnTo>
                  <a:pt x="645851" y="1143000"/>
                </a:lnTo>
                <a:lnTo>
                  <a:pt x="646108" y="1104900"/>
                </a:lnTo>
                <a:lnTo>
                  <a:pt x="641324" y="1066800"/>
                </a:lnTo>
                <a:lnTo>
                  <a:pt x="631698" y="1016000"/>
                </a:lnTo>
                <a:lnTo>
                  <a:pt x="617425" y="965200"/>
                </a:lnTo>
                <a:lnTo>
                  <a:pt x="598703" y="914400"/>
                </a:lnTo>
                <a:lnTo>
                  <a:pt x="575729" y="863600"/>
                </a:lnTo>
              </a:path>
              <a:path w="836930" h="1879600">
                <a:moveTo>
                  <a:pt x="562076" y="1358900"/>
                </a:moveTo>
                <a:lnTo>
                  <a:pt x="832979" y="1358900"/>
                </a:lnTo>
              </a:path>
              <a:path w="836930" h="1879600">
                <a:moveTo>
                  <a:pt x="832979" y="1358900"/>
                </a:moveTo>
                <a:lnTo>
                  <a:pt x="562076" y="1358900"/>
                </a:lnTo>
              </a:path>
              <a:path w="836930" h="1879600">
                <a:moveTo>
                  <a:pt x="836384" y="1356171"/>
                </a:moveTo>
                <a:lnTo>
                  <a:pt x="836384" y="1182453"/>
                </a:lnTo>
                <a:lnTo>
                  <a:pt x="799814" y="1193800"/>
                </a:lnTo>
                <a:lnTo>
                  <a:pt x="756902" y="1206500"/>
                </a:lnTo>
                <a:lnTo>
                  <a:pt x="711841" y="1231900"/>
                </a:lnTo>
                <a:lnTo>
                  <a:pt x="664462" y="1270000"/>
                </a:lnTo>
                <a:lnTo>
                  <a:pt x="614597" y="1308100"/>
                </a:lnTo>
                <a:lnTo>
                  <a:pt x="562076" y="1358900"/>
                </a:lnTo>
                <a:lnTo>
                  <a:pt x="832979" y="1358900"/>
                </a:lnTo>
                <a:lnTo>
                  <a:pt x="836384" y="1356171"/>
                </a:lnTo>
              </a:path>
              <a:path w="836930" h="1879600">
                <a:moveTo>
                  <a:pt x="494220" y="876300"/>
                </a:moveTo>
                <a:lnTo>
                  <a:pt x="339051" y="876300"/>
                </a:lnTo>
                <a:lnTo>
                  <a:pt x="302945" y="889000"/>
                </a:lnTo>
                <a:lnTo>
                  <a:pt x="265302" y="901700"/>
                </a:lnTo>
                <a:lnTo>
                  <a:pt x="225993" y="914400"/>
                </a:lnTo>
                <a:lnTo>
                  <a:pt x="184891" y="939800"/>
                </a:lnTo>
                <a:lnTo>
                  <a:pt x="141868" y="965200"/>
                </a:lnTo>
                <a:lnTo>
                  <a:pt x="96797" y="1003300"/>
                </a:lnTo>
                <a:lnTo>
                  <a:pt x="49550" y="1054100"/>
                </a:lnTo>
                <a:lnTo>
                  <a:pt x="0" y="1104900"/>
                </a:lnTo>
                <a:lnTo>
                  <a:pt x="171939" y="1104900"/>
                </a:lnTo>
                <a:lnTo>
                  <a:pt x="214877" y="1092200"/>
                </a:lnTo>
                <a:lnTo>
                  <a:pt x="252881" y="1092200"/>
                </a:lnTo>
                <a:lnTo>
                  <a:pt x="287300" y="1079500"/>
                </a:lnTo>
                <a:lnTo>
                  <a:pt x="319487" y="1054100"/>
                </a:lnTo>
                <a:lnTo>
                  <a:pt x="350792" y="1028700"/>
                </a:lnTo>
                <a:lnTo>
                  <a:pt x="382567" y="1003300"/>
                </a:lnTo>
                <a:lnTo>
                  <a:pt x="416162" y="965200"/>
                </a:lnTo>
                <a:lnTo>
                  <a:pt x="452930" y="927100"/>
                </a:lnTo>
                <a:lnTo>
                  <a:pt x="494220" y="876300"/>
                </a:lnTo>
              </a:path>
              <a:path w="836930" h="1879600">
                <a:moveTo>
                  <a:pt x="664146" y="698500"/>
                </a:moveTo>
                <a:lnTo>
                  <a:pt x="697724" y="749300"/>
                </a:lnTo>
                <a:lnTo>
                  <a:pt x="726745" y="787400"/>
                </a:lnTo>
                <a:lnTo>
                  <a:pt x="755942" y="812800"/>
                </a:lnTo>
                <a:lnTo>
                  <a:pt x="833785" y="838200"/>
                </a:lnTo>
                <a:lnTo>
                  <a:pt x="836384" y="838768"/>
                </a:lnTo>
                <a:lnTo>
                  <a:pt x="836384" y="768937"/>
                </a:lnTo>
                <a:lnTo>
                  <a:pt x="828603" y="762000"/>
                </a:lnTo>
                <a:lnTo>
                  <a:pt x="788874" y="736600"/>
                </a:lnTo>
                <a:lnTo>
                  <a:pt x="735017" y="723900"/>
                </a:lnTo>
                <a:lnTo>
                  <a:pt x="664146" y="698500"/>
                </a:lnTo>
              </a:path>
              <a:path w="836930" h="1879600">
                <a:moveTo>
                  <a:pt x="80048" y="406400"/>
                </a:moveTo>
                <a:lnTo>
                  <a:pt x="114371" y="457200"/>
                </a:lnTo>
                <a:lnTo>
                  <a:pt x="145403" y="508000"/>
                </a:lnTo>
                <a:lnTo>
                  <a:pt x="174321" y="546100"/>
                </a:lnTo>
                <a:lnTo>
                  <a:pt x="202300" y="584200"/>
                </a:lnTo>
                <a:lnTo>
                  <a:pt x="260145" y="635000"/>
                </a:lnTo>
                <a:lnTo>
                  <a:pt x="292362" y="660400"/>
                </a:lnTo>
                <a:lnTo>
                  <a:pt x="328343" y="673100"/>
                </a:lnTo>
                <a:lnTo>
                  <a:pt x="369264" y="685800"/>
                </a:lnTo>
                <a:lnTo>
                  <a:pt x="416301" y="698500"/>
                </a:lnTo>
                <a:lnTo>
                  <a:pt x="470629" y="698500"/>
                </a:lnTo>
                <a:lnTo>
                  <a:pt x="533425" y="711200"/>
                </a:lnTo>
                <a:lnTo>
                  <a:pt x="520359" y="685800"/>
                </a:lnTo>
                <a:lnTo>
                  <a:pt x="505250" y="660400"/>
                </a:lnTo>
                <a:lnTo>
                  <a:pt x="487365" y="622300"/>
                </a:lnTo>
                <a:lnTo>
                  <a:pt x="465966" y="596900"/>
                </a:lnTo>
                <a:lnTo>
                  <a:pt x="440319" y="571500"/>
                </a:lnTo>
                <a:lnTo>
                  <a:pt x="409687" y="533400"/>
                </a:lnTo>
                <a:lnTo>
                  <a:pt x="373336" y="508000"/>
                </a:lnTo>
                <a:lnTo>
                  <a:pt x="330531" y="482600"/>
                </a:lnTo>
                <a:lnTo>
                  <a:pt x="280534" y="457200"/>
                </a:lnTo>
                <a:lnTo>
                  <a:pt x="222612" y="444500"/>
                </a:lnTo>
                <a:lnTo>
                  <a:pt x="156028" y="419100"/>
                </a:lnTo>
                <a:lnTo>
                  <a:pt x="80048" y="406400"/>
                </a:lnTo>
              </a:path>
              <a:path w="836930" h="1879600">
                <a:moveTo>
                  <a:pt x="673519" y="495300"/>
                </a:moveTo>
                <a:lnTo>
                  <a:pt x="687156" y="558800"/>
                </a:lnTo>
                <a:lnTo>
                  <a:pt x="701849" y="609600"/>
                </a:lnTo>
                <a:lnTo>
                  <a:pt x="747402" y="660400"/>
                </a:lnTo>
                <a:lnTo>
                  <a:pt x="784758" y="685800"/>
                </a:lnTo>
                <a:lnTo>
                  <a:pt x="836167" y="711200"/>
                </a:lnTo>
                <a:lnTo>
                  <a:pt x="832658" y="685800"/>
                </a:lnTo>
                <a:lnTo>
                  <a:pt x="823810" y="647700"/>
                </a:lnTo>
                <a:lnTo>
                  <a:pt x="806550" y="609600"/>
                </a:lnTo>
                <a:lnTo>
                  <a:pt x="777798" y="571500"/>
                </a:lnTo>
                <a:lnTo>
                  <a:pt x="734480" y="533400"/>
                </a:lnTo>
                <a:lnTo>
                  <a:pt x="673519" y="495300"/>
                </a:lnTo>
              </a:path>
              <a:path w="836930" h="1879600">
                <a:moveTo>
                  <a:pt x="611149" y="88900"/>
                </a:moveTo>
                <a:lnTo>
                  <a:pt x="576799" y="139700"/>
                </a:lnTo>
                <a:lnTo>
                  <a:pt x="548606" y="190500"/>
                </a:lnTo>
                <a:lnTo>
                  <a:pt x="526335" y="241300"/>
                </a:lnTo>
                <a:lnTo>
                  <a:pt x="509752" y="279400"/>
                </a:lnTo>
                <a:lnTo>
                  <a:pt x="498623" y="317500"/>
                </a:lnTo>
                <a:lnTo>
                  <a:pt x="492713" y="355600"/>
                </a:lnTo>
                <a:lnTo>
                  <a:pt x="491790" y="393700"/>
                </a:lnTo>
                <a:lnTo>
                  <a:pt x="495617" y="431800"/>
                </a:lnTo>
                <a:lnTo>
                  <a:pt x="503962" y="469900"/>
                </a:lnTo>
                <a:lnTo>
                  <a:pt x="516590" y="520700"/>
                </a:lnTo>
                <a:lnTo>
                  <a:pt x="533267" y="571500"/>
                </a:lnTo>
                <a:lnTo>
                  <a:pt x="553758" y="635000"/>
                </a:lnTo>
                <a:lnTo>
                  <a:pt x="574255" y="609600"/>
                </a:lnTo>
                <a:lnTo>
                  <a:pt x="593815" y="584200"/>
                </a:lnTo>
                <a:lnTo>
                  <a:pt x="611861" y="546100"/>
                </a:lnTo>
                <a:lnTo>
                  <a:pt x="627819" y="520700"/>
                </a:lnTo>
                <a:lnTo>
                  <a:pt x="641111" y="482600"/>
                </a:lnTo>
                <a:lnTo>
                  <a:pt x="651162" y="444500"/>
                </a:lnTo>
                <a:lnTo>
                  <a:pt x="657396" y="393700"/>
                </a:lnTo>
                <a:lnTo>
                  <a:pt x="659236" y="342900"/>
                </a:lnTo>
                <a:lnTo>
                  <a:pt x="656108" y="292100"/>
                </a:lnTo>
                <a:lnTo>
                  <a:pt x="647435" y="228600"/>
                </a:lnTo>
                <a:lnTo>
                  <a:pt x="632640" y="165100"/>
                </a:lnTo>
                <a:lnTo>
                  <a:pt x="611149" y="88900"/>
                </a:lnTo>
              </a:path>
              <a:path w="836930" h="1879600">
                <a:moveTo>
                  <a:pt x="109131" y="0"/>
                </a:moveTo>
                <a:lnTo>
                  <a:pt x="121458" y="63500"/>
                </a:lnTo>
                <a:lnTo>
                  <a:pt x="133729" y="114300"/>
                </a:lnTo>
                <a:lnTo>
                  <a:pt x="146732" y="165100"/>
                </a:lnTo>
                <a:lnTo>
                  <a:pt x="161261" y="203200"/>
                </a:lnTo>
                <a:lnTo>
                  <a:pt x="178106" y="241300"/>
                </a:lnTo>
                <a:lnTo>
                  <a:pt x="198059" y="279400"/>
                </a:lnTo>
                <a:lnTo>
                  <a:pt x="250455" y="330200"/>
                </a:lnTo>
                <a:lnTo>
                  <a:pt x="284481" y="355600"/>
                </a:lnTo>
                <a:lnTo>
                  <a:pt x="324781" y="381000"/>
                </a:lnTo>
                <a:lnTo>
                  <a:pt x="372146" y="406400"/>
                </a:lnTo>
                <a:lnTo>
                  <a:pt x="427367" y="444500"/>
                </a:lnTo>
                <a:lnTo>
                  <a:pt x="425583" y="406400"/>
                </a:lnTo>
                <a:lnTo>
                  <a:pt x="415526" y="342900"/>
                </a:lnTo>
                <a:lnTo>
                  <a:pt x="405697" y="304800"/>
                </a:lnTo>
                <a:lnTo>
                  <a:pt x="391631" y="266700"/>
                </a:lnTo>
                <a:lnTo>
                  <a:pt x="372548" y="228600"/>
                </a:lnTo>
                <a:lnTo>
                  <a:pt x="347670" y="190500"/>
                </a:lnTo>
                <a:lnTo>
                  <a:pt x="316221" y="152400"/>
                </a:lnTo>
                <a:lnTo>
                  <a:pt x="277420" y="114300"/>
                </a:lnTo>
                <a:lnTo>
                  <a:pt x="230490" y="76200"/>
                </a:lnTo>
                <a:lnTo>
                  <a:pt x="174653" y="38100"/>
                </a:lnTo>
                <a:lnTo>
                  <a:pt x="109131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0" name="object 120"/>
          <p:cNvSpPr/>
          <p:nvPr/>
        </p:nvSpPr>
        <p:spPr>
          <a:xfrm>
            <a:off x="6795865" y="8117690"/>
            <a:ext cx="846814" cy="19030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22" name="object 122"/>
          <p:cNvSpPr txBox="1"/>
          <p:nvPr/>
        </p:nvSpPr>
        <p:spPr>
          <a:xfrm>
            <a:off x="7222543" y="10475123"/>
            <a:ext cx="90652" cy="146459"/>
          </a:xfrm>
          <a:prstGeom prst="rect">
            <a:avLst/>
          </a:prstGeom>
        </p:spPr>
        <p:txBody>
          <a:bodyPr vert="horz" wrap="square" lIns="0" tIns="4500" rIns="0" bIns="0" rtlCol="0">
            <a:spAutoFit/>
          </a:bodyPr>
          <a:lstStyle/>
          <a:p>
            <a:pPr marL="12859">
              <a:spcBef>
                <a:spcPts val="35"/>
              </a:spcBef>
            </a:pPr>
            <a:r>
              <a:rPr lang="en-US" sz="911" spc="-5" dirty="0">
                <a:solidFill>
                  <a:srgbClr val="FFFFFF"/>
                </a:solidFill>
                <a:latin typeface="Helvetica"/>
                <a:cs typeface="Helvetica"/>
              </a:rPr>
              <a:t>8</a:t>
            </a:r>
            <a:endParaRPr sz="91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84273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D9ADA278-D432-6D9C-5738-DA4B490662CF}"/>
              </a:ext>
            </a:extLst>
          </p:cNvPr>
          <p:cNvSpPr/>
          <p:nvPr/>
        </p:nvSpPr>
        <p:spPr>
          <a:xfrm>
            <a:off x="3708514" y="-36513"/>
            <a:ext cx="509066" cy="10899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3672259" y="4320501"/>
            <a:ext cx="3009360" cy="28235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" name="object 3"/>
          <p:cNvSpPr txBox="1"/>
          <p:nvPr/>
        </p:nvSpPr>
        <p:spPr>
          <a:xfrm>
            <a:off x="508157" y="4305630"/>
            <a:ext cx="2987000" cy="1869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215" spc="-51" dirty="0">
                <a:latin typeface="Lucida Sans"/>
                <a:cs typeface="Lucida Sans"/>
              </a:rPr>
              <a:t>The </a:t>
            </a:r>
            <a:r>
              <a:rPr sz="1215" spc="-56" dirty="0">
                <a:latin typeface="Lucida Sans"/>
                <a:cs typeface="Lucida Sans"/>
              </a:rPr>
              <a:t>Premium </a:t>
            </a:r>
            <a:r>
              <a:rPr sz="1215" spc="-41" dirty="0">
                <a:latin typeface="Lucida Sans"/>
                <a:cs typeface="Lucida Sans"/>
              </a:rPr>
              <a:t>Exhibitor </a:t>
            </a:r>
            <a:r>
              <a:rPr sz="1215" spc="-46" dirty="0">
                <a:latin typeface="Lucida Sans"/>
                <a:cs typeface="Lucida Sans"/>
              </a:rPr>
              <a:t>rental </a:t>
            </a:r>
            <a:r>
              <a:rPr sz="1215" spc="-15" dirty="0">
                <a:latin typeface="Lucida Sans"/>
                <a:cs typeface="Lucida Sans"/>
              </a:rPr>
              <a:t>fee</a:t>
            </a:r>
            <a:r>
              <a:rPr sz="1215" spc="-46" dirty="0">
                <a:latin typeface="Lucida Sans"/>
                <a:cs typeface="Lucida Sans"/>
              </a:rPr>
              <a:t> </a:t>
            </a:r>
            <a:r>
              <a:rPr sz="1215" spc="-56" dirty="0">
                <a:latin typeface="Lucida Sans"/>
                <a:cs typeface="Lucida Sans"/>
              </a:rPr>
              <a:t>includes:</a:t>
            </a:r>
            <a:endParaRPr sz="1215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107" y="4490763"/>
            <a:ext cx="2932995" cy="2114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316" marR="5144" indent="-231458">
              <a:lnSpc>
                <a:spcPct val="111100"/>
              </a:lnSpc>
              <a:buChar char="•"/>
              <a:tabLst>
                <a:tab pos="243673" algn="l"/>
                <a:tab pos="244316" algn="l"/>
              </a:tabLst>
            </a:pPr>
            <a:r>
              <a:rPr sz="1215" spc="-86" dirty="0">
                <a:latin typeface="Lucida Sans"/>
                <a:cs typeface="Lucida Sans"/>
              </a:rPr>
              <a:t>Two </a:t>
            </a:r>
            <a:r>
              <a:rPr sz="1215" spc="-51" dirty="0">
                <a:latin typeface="Lucida Sans"/>
                <a:cs typeface="Lucida Sans"/>
              </a:rPr>
              <a:t>complimentary </a:t>
            </a:r>
            <a:r>
              <a:rPr sz="1215" spc="-46" dirty="0">
                <a:latin typeface="Lucida Sans"/>
                <a:cs typeface="Lucida Sans"/>
              </a:rPr>
              <a:t>registration </a:t>
            </a:r>
            <a:r>
              <a:rPr sz="1215" spc="-15" dirty="0">
                <a:latin typeface="Lucida Sans"/>
                <a:cs typeface="Lucida Sans"/>
              </a:rPr>
              <a:t>to </a:t>
            </a:r>
            <a:r>
              <a:rPr sz="1215" spc="-30" dirty="0">
                <a:latin typeface="Lucida Sans"/>
                <a:cs typeface="Lucida Sans"/>
              </a:rPr>
              <a:t>the  </a:t>
            </a:r>
            <a:r>
              <a:rPr sz="1215" spc="-46" dirty="0">
                <a:latin typeface="Lucida Sans"/>
                <a:cs typeface="Lucida Sans"/>
              </a:rPr>
              <a:t>Congress </a:t>
            </a:r>
            <a:r>
              <a:rPr sz="1215" spc="-41" dirty="0">
                <a:latin typeface="Lucida Sans"/>
                <a:cs typeface="Lucida Sans"/>
              </a:rPr>
              <a:t>Scientific</a:t>
            </a:r>
            <a:r>
              <a:rPr sz="1215" spc="-86" dirty="0">
                <a:latin typeface="Lucida Sans"/>
                <a:cs typeface="Lucida Sans"/>
              </a:rPr>
              <a:t> </a:t>
            </a:r>
            <a:r>
              <a:rPr sz="1215" spc="-51" dirty="0">
                <a:latin typeface="Lucida Sans"/>
                <a:cs typeface="Lucida Sans"/>
              </a:rPr>
              <a:t>Sessions</a:t>
            </a:r>
            <a:endParaRPr sz="1215">
              <a:latin typeface="Lucida Sans"/>
              <a:cs typeface="Lucida Sans"/>
            </a:endParaRPr>
          </a:p>
          <a:p>
            <a:pPr marL="244316" indent="-231458">
              <a:spcBef>
                <a:spcPts val="162"/>
              </a:spcBef>
              <a:buChar char="•"/>
              <a:tabLst>
                <a:tab pos="243673" algn="l"/>
                <a:tab pos="244316" algn="l"/>
              </a:tabLst>
            </a:pPr>
            <a:r>
              <a:rPr sz="1215" spc="-76" dirty="0">
                <a:latin typeface="Lucida Sans"/>
                <a:cs typeface="Lucida Sans"/>
              </a:rPr>
              <a:t>(9 </a:t>
            </a:r>
            <a:r>
              <a:rPr sz="1215" spc="-56" dirty="0">
                <a:latin typeface="Lucida Sans"/>
                <a:cs typeface="Lucida Sans"/>
              </a:rPr>
              <a:t>sq </a:t>
            </a:r>
            <a:r>
              <a:rPr sz="1215" spc="-61" dirty="0">
                <a:latin typeface="Lucida Sans"/>
                <a:cs typeface="Lucida Sans"/>
              </a:rPr>
              <a:t>mts) </a:t>
            </a:r>
            <a:r>
              <a:rPr sz="1215" spc="-41" dirty="0">
                <a:latin typeface="Lucida Sans"/>
                <a:cs typeface="Lucida Sans"/>
              </a:rPr>
              <a:t>Shell </a:t>
            </a:r>
            <a:r>
              <a:rPr sz="1215" spc="-35" dirty="0">
                <a:latin typeface="Lucida Sans"/>
                <a:cs typeface="Lucida Sans"/>
              </a:rPr>
              <a:t>Scheme</a:t>
            </a:r>
            <a:r>
              <a:rPr sz="1215" spc="-56" dirty="0">
                <a:latin typeface="Lucida Sans"/>
                <a:cs typeface="Lucida Sans"/>
              </a:rPr>
              <a:t> </a:t>
            </a:r>
            <a:r>
              <a:rPr sz="1215" spc="-35" dirty="0">
                <a:latin typeface="Lucida Sans"/>
                <a:cs typeface="Lucida Sans"/>
              </a:rPr>
              <a:t>Structure</a:t>
            </a:r>
            <a:endParaRPr sz="1215">
              <a:latin typeface="Lucida Sans"/>
              <a:cs typeface="Lucida Sans"/>
            </a:endParaRPr>
          </a:p>
          <a:p>
            <a:pPr marL="244316" indent="-231458">
              <a:spcBef>
                <a:spcPts val="162"/>
              </a:spcBef>
              <a:buChar char="•"/>
              <a:tabLst>
                <a:tab pos="243673" algn="l"/>
                <a:tab pos="244316" algn="l"/>
              </a:tabLst>
            </a:pPr>
            <a:r>
              <a:rPr sz="1215" spc="-96" dirty="0">
                <a:latin typeface="Lucida Sans"/>
                <a:cs typeface="Lucida Sans"/>
              </a:rPr>
              <a:t>2 </a:t>
            </a:r>
            <a:r>
              <a:rPr sz="1215" spc="-46" dirty="0">
                <a:latin typeface="Lucida Sans"/>
                <a:cs typeface="Lucida Sans"/>
              </a:rPr>
              <a:t>Exhibitors</a:t>
            </a:r>
            <a:r>
              <a:rPr sz="1215" spc="-30" dirty="0">
                <a:latin typeface="Lucida Sans"/>
                <a:cs typeface="Lucida Sans"/>
              </a:rPr>
              <a:t> </a:t>
            </a:r>
            <a:r>
              <a:rPr sz="1215" spc="-20" dirty="0">
                <a:latin typeface="Lucida Sans"/>
                <a:cs typeface="Lucida Sans"/>
              </a:rPr>
              <a:t>Badges</a:t>
            </a:r>
            <a:endParaRPr sz="1215">
              <a:latin typeface="Lucida Sans"/>
              <a:cs typeface="Lucida Sans"/>
            </a:endParaRPr>
          </a:p>
          <a:p>
            <a:pPr marL="244316" indent="-231458">
              <a:spcBef>
                <a:spcPts val="162"/>
              </a:spcBef>
              <a:buChar char="•"/>
              <a:tabLst>
                <a:tab pos="243673" algn="l"/>
                <a:tab pos="244316" algn="l"/>
              </a:tabLst>
            </a:pPr>
            <a:r>
              <a:rPr sz="1215" spc="-35" dirty="0">
                <a:latin typeface="Lucida Sans"/>
                <a:cs typeface="Lucida Sans"/>
              </a:rPr>
              <a:t>Fascia</a:t>
            </a:r>
            <a:r>
              <a:rPr sz="1215" spc="-142" dirty="0">
                <a:latin typeface="Lucida Sans"/>
                <a:cs typeface="Lucida Sans"/>
              </a:rPr>
              <a:t> </a:t>
            </a:r>
            <a:r>
              <a:rPr sz="1215" spc="-20" dirty="0">
                <a:latin typeface="Lucida Sans"/>
                <a:cs typeface="Lucida Sans"/>
              </a:rPr>
              <a:t>Name</a:t>
            </a:r>
            <a:endParaRPr sz="1215">
              <a:latin typeface="Lucida Sans"/>
              <a:cs typeface="Lucida Sans"/>
            </a:endParaRPr>
          </a:p>
          <a:p>
            <a:pPr marL="244316" indent="-231458">
              <a:spcBef>
                <a:spcPts val="162"/>
              </a:spcBef>
              <a:buChar char="•"/>
              <a:tabLst>
                <a:tab pos="243673" algn="l"/>
                <a:tab pos="244316" algn="l"/>
              </a:tabLst>
            </a:pPr>
            <a:r>
              <a:rPr sz="1215" spc="-30" dirty="0">
                <a:latin typeface="Lucida Sans"/>
                <a:cs typeface="Lucida Sans"/>
              </a:rPr>
              <a:t>Basic </a:t>
            </a:r>
            <a:r>
              <a:rPr sz="1215" spc="-35" dirty="0">
                <a:latin typeface="Lucida Sans"/>
                <a:cs typeface="Lucida Sans"/>
              </a:rPr>
              <a:t>booth</a:t>
            </a:r>
            <a:r>
              <a:rPr sz="1215" spc="-115" dirty="0">
                <a:latin typeface="Lucida Sans"/>
                <a:cs typeface="Lucida Sans"/>
              </a:rPr>
              <a:t> </a:t>
            </a:r>
            <a:r>
              <a:rPr sz="1215" spc="-51" dirty="0">
                <a:latin typeface="Lucida Sans"/>
                <a:cs typeface="Lucida Sans"/>
              </a:rPr>
              <a:t>lighting</a:t>
            </a:r>
            <a:endParaRPr sz="1215">
              <a:latin typeface="Lucida Sans"/>
              <a:cs typeface="Lucida Sans"/>
            </a:endParaRPr>
          </a:p>
          <a:p>
            <a:pPr marL="244316" indent="-231458">
              <a:spcBef>
                <a:spcPts val="162"/>
              </a:spcBef>
              <a:buChar char="•"/>
              <a:tabLst>
                <a:tab pos="243673" algn="l"/>
                <a:tab pos="244316" algn="l"/>
              </a:tabLst>
            </a:pPr>
            <a:r>
              <a:rPr sz="1215" spc="-5" dirty="0">
                <a:latin typeface="Lucida Sans"/>
                <a:cs typeface="Lucida Sans"/>
              </a:rPr>
              <a:t>One </a:t>
            </a:r>
            <a:r>
              <a:rPr sz="1215" spc="-71" dirty="0">
                <a:latin typeface="Lucida Sans"/>
                <a:cs typeface="Lucida Sans"/>
              </a:rPr>
              <a:t>13amp </a:t>
            </a:r>
            <a:r>
              <a:rPr sz="1215" spc="-10" dirty="0">
                <a:latin typeface="Lucida Sans"/>
                <a:cs typeface="Lucida Sans"/>
              </a:rPr>
              <a:t>Power</a:t>
            </a:r>
            <a:r>
              <a:rPr sz="1215" spc="-142" dirty="0">
                <a:latin typeface="Lucida Sans"/>
                <a:cs typeface="Lucida Sans"/>
              </a:rPr>
              <a:t> </a:t>
            </a:r>
            <a:r>
              <a:rPr sz="1215" spc="-41" dirty="0">
                <a:latin typeface="Lucida Sans"/>
                <a:cs typeface="Lucida Sans"/>
              </a:rPr>
              <a:t>socket</a:t>
            </a:r>
            <a:endParaRPr sz="1215">
              <a:latin typeface="Lucida Sans"/>
              <a:cs typeface="Lucida Sans"/>
            </a:endParaRPr>
          </a:p>
          <a:p>
            <a:pPr marL="244316" indent="-231458">
              <a:spcBef>
                <a:spcPts val="162"/>
              </a:spcBef>
              <a:buChar char="•"/>
              <a:tabLst>
                <a:tab pos="243673" algn="l"/>
                <a:tab pos="244316" algn="l"/>
              </a:tabLst>
            </a:pPr>
            <a:r>
              <a:rPr sz="1215" spc="-5" dirty="0">
                <a:latin typeface="Lucida Sans"/>
                <a:cs typeface="Lucida Sans"/>
              </a:rPr>
              <a:t>One </a:t>
            </a:r>
            <a:r>
              <a:rPr sz="1215" spc="-71" dirty="0">
                <a:latin typeface="Lucida Sans"/>
                <a:cs typeface="Lucida Sans"/>
              </a:rPr>
              <a:t>Table </a:t>
            </a:r>
            <a:r>
              <a:rPr sz="1215" spc="-96" dirty="0">
                <a:latin typeface="Lucida Sans"/>
                <a:cs typeface="Lucida Sans"/>
              </a:rPr>
              <a:t>2</a:t>
            </a:r>
            <a:r>
              <a:rPr sz="1215" spc="-137" dirty="0">
                <a:latin typeface="Lucida Sans"/>
                <a:cs typeface="Lucida Sans"/>
              </a:rPr>
              <a:t> </a:t>
            </a:r>
            <a:r>
              <a:rPr sz="1215" spc="-51" dirty="0">
                <a:latin typeface="Lucida Sans"/>
                <a:cs typeface="Lucida Sans"/>
              </a:rPr>
              <a:t>Chairs</a:t>
            </a:r>
            <a:endParaRPr sz="1215">
              <a:latin typeface="Lucida Sans"/>
              <a:cs typeface="Lucida Sans"/>
            </a:endParaRPr>
          </a:p>
          <a:p>
            <a:pPr marL="244316" marR="36647" indent="-231458">
              <a:lnSpc>
                <a:spcPct val="111100"/>
              </a:lnSpc>
              <a:buChar char="•"/>
              <a:tabLst>
                <a:tab pos="243673" algn="l"/>
                <a:tab pos="244316" algn="l"/>
              </a:tabLst>
            </a:pPr>
            <a:r>
              <a:rPr sz="1215" spc="-41" dirty="0">
                <a:latin typeface="Lucida Sans"/>
                <a:cs typeface="Lucida Sans"/>
              </a:rPr>
              <a:t>Exhibitor </a:t>
            </a:r>
            <a:r>
              <a:rPr sz="1215" spc="-56" dirty="0">
                <a:latin typeface="Lucida Sans"/>
                <a:cs typeface="Lucida Sans"/>
              </a:rPr>
              <a:t>listing on </a:t>
            </a:r>
            <a:r>
              <a:rPr sz="1215" spc="-30" dirty="0">
                <a:latin typeface="Lucida Sans"/>
                <a:cs typeface="Lucida Sans"/>
              </a:rPr>
              <a:t>the website </a:t>
            </a:r>
            <a:r>
              <a:rPr sz="1215" spc="-51" dirty="0">
                <a:latin typeface="Lucida Sans"/>
                <a:cs typeface="Lucida Sans"/>
              </a:rPr>
              <a:t>and </a:t>
            </a:r>
            <a:r>
              <a:rPr sz="1215" spc="-71" dirty="0">
                <a:latin typeface="Lucida Sans"/>
                <a:cs typeface="Lucida Sans"/>
              </a:rPr>
              <a:t>in  </a:t>
            </a:r>
            <a:r>
              <a:rPr sz="1215" spc="-30" dirty="0">
                <a:latin typeface="Lucida Sans"/>
                <a:cs typeface="Lucida Sans"/>
              </a:rPr>
              <a:t>the </a:t>
            </a:r>
            <a:r>
              <a:rPr sz="1215" spc="-61" dirty="0">
                <a:latin typeface="Lucida Sans"/>
                <a:cs typeface="Lucida Sans"/>
              </a:rPr>
              <a:t>final</a:t>
            </a:r>
            <a:r>
              <a:rPr sz="1215" spc="-132" dirty="0">
                <a:latin typeface="Lucida Sans"/>
                <a:cs typeface="Lucida Sans"/>
              </a:rPr>
              <a:t> </a:t>
            </a:r>
            <a:r>
              <a:rPr sz="1215" spc="-51" dirty="0">
                <a:latin typeface="Lucida Sans"/>
                <a:cs typeface="Lucida Sans"/>
              </a:rPr>
              <a:t>program</a:t>
            </a:r>
            <a:endParaRPr sz="1215">
              <a:latin typeface="Lucida Sans"/>
              <a:cs typeface="Lucida Sans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15480"/>
              </p:ext>
            </p:extLst>
          </p:nvPr>
        </p:nvGraphicFramePr>
        <p:xfrm>
          <a:off x="448123" y="3311395"/>
          <a:ext cx="3112741" cy="547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7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540"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spc="-25" dirty="0">
                          <a:latin typeface="Lucida Sans"/>
                          <a:cs typeface="Lucida Sans"/>
                        </a:rPr>
                        <a:t>Stand</a:t>
                      </a:r>
                      <a:r>
                        <a:rPr sz="1000" spc="-10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15" dirty="0">
                          <a:latin typeface="Lucida Sans"/>
                          <a:cs typeface="Lucida Sans"/>
                        </a:rPr>
                        <a:t>type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1286" marB="0">
                    <a:lnR w="45796">
                      <a:solidFill>
                        <a:srgbClr val="433E5D"/>
                      </a:solidFill>
                      <a:prstDash val="solid"/>
                    </a:lnR>
                    <a:solidFill>
                      <a:srgbClr val="B9D7AE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spc="-40" dirty="0">
                          <a:latin typeface="Lucida Sans"/>
                          <a:cs typeface="Lucida Sans"/>
                        </a:rPr>
                        <a:t>Size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1286" marB="0">
                    <a:lnL w="45796">
                      <a:solidFill>
                        <a:srgbClr val="433E5D"/>
                      </a:solidFill>
                      <a:prstDash val="solid"/>
                    </a:lnL>
                    <a:lnR w="45796">
                      <a:solidFill>
                        <a:srgbClr val="433E5D"/>
                      </a:solidFill>
                      <a:prstDash val="solid"/>
                    </a:lnR>
                    <a:solidFill>
                      <a:srgbClr val="B9D7AE"/>
                    </a:solidFill>
                  </a:tcPr>
                </a:tc>
                <a:tc>
                  <a:txBody>
                    <a:bodyPr/>
                    <a:lstStyle/>
                    <a:p>
                      <a:pPr marR="187325" algn="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spc="-65" dirty="0">
                          <a:latin typeface="Lucida Sans"/>
                          <a:cs typeface="Lucida Sans"/>
                        </a:rPr>
                        <a:t>Tariff</a:t>
                      </a:r>
                      <a:r>
                        <a:rPr sz="1000" spc="-13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15" dirty="0">
                          <a:latin typeface="Lucida Sans"/>
                          <a:cs typeface="Lucida Sans"/>
                        </a:rPr>
                        <a:t>(USD)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1286" marB="0">
                    <a:lnL w="45796">
                      <a:solidFill>
                        <a:srgbClr val="433E5D"/>
                      </a:solidFill>
                      <a:prstDash val="solid"/>
                    </a:lnL>
                    <a:solidFill>
                      <a:srgbClr val="B9D7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300">
                <a:tc>
                  <a:txBody>
                    <a:bodyPr/>
                    <a:lstStyle/>
                    <a:p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0" marB="0">
                    <a:lnR w="45796">
                      <a:solidFill>
                        <a:srgbClr val="433E5D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0" marB="0">
                    <a:lnL w="45796">
                      <a:solidFill>
                        <a:srgbClr val="433E5D"/>
                      </a:solidFill>
                      <a:prstDash val="solid"/>
                    </a:lnL>
                    <a:lnR w="45796">
                      <a:solidFill>
                        <a:srgbClr val="433E5D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0" marB="0">
                    <a:lnL w="45796">
                      <a:solidFill>
                        <a:srgbClr val="433E5D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540">
                <a:tc>
                  <a:txBody>
                    <a:bodyPr/>
                    <a:lstStyle/>
                    <a:p>
                      <a:pPr marL="177800">
                        <a:lnSpc>
                          <a:spcPts val="1140"/>
                        </a:lnSpc>
                      </a:pPr>
                      <a:r>
                        <a:rPr sz="1000" spc="-30" dirty="0">
                          <a:latin typeface="Lucida Sans"/>
                          <a:cs typeface="Lucida Sans"/>
                        </a:rPr>
                        <a:t>Shell</a:t>
                      </a:r>
                      <a:r>
                        <a:rPr sz="1000" spc="-12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30" dirty="0">
                          <a:latin typeface="Lucida Sans"/>
                          <a:cs typeface="Lucida Sans"/>
                        </a:rPr>
                        <a:t>Scheme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0" marB="0">
                    <a:lnR w="45796">
                      <a:solidFill>
                        <a:srgbClr val="433E5D"/>
                      </a:solidFill>
                      <a:prstDash val="solid"/>
                    </a:lnR>
                    <a:solidFill>
                      <a:srgbClr val="B9D7AE"/>
                    </a:solidFill>
                  </a:tcPr>
                </a:tc>
                <a:tc>
                  <a:txBody>
                    <a:bodyPr/>
                    <a:lstStyle/>
                    <a:p>
                      <a:pPr marL="167005">
                        <a:lnSpc>
                          <a:spcPts val="1140"/>
                        </a:lnSpc>
                      </a:pPr>
                      <a:r>
                        <a:rPr sz="1000" spc="-80" dirty="0">
                          <a:latin typeface="Lucida Sans"/>
                          <a:cs typeface="Lucida Sans"/>
                        </a:rPr>
                        <a:t>3 </a:t>
                      </a:r>
                      <a:r>
                        <a:rPr sz="1000" spc="-95" dirty="0">
                          <a:latin typeface="Lucida Sans"/>
                          <a:cs typeface="Lucida Sans"/>
                        </a:rPr>
                        <a:t>x </a:t>
                      </a:r>
                      <a:r>
                        <a:rPr sz="1000" spc="-80" dirty="0">
                          <a:latin typeface="Lucida Sans"/>
                          <a:cs typeface="Lucida Sans"/>
                        </a:rPr>
                        <a:t>3 </a:t>
                      </a:r>
                      <a:r>
                        <a:rPr sz="1000" spc="-45" dirty="0">
                          <a:latin typeface="Lucida Sans"/>
                          <a:cs typeface="Lucida Sans"/>
                        </a:rPr>
                        <a:t>sq</a:t>
                      </a:r>
                      <a:r>
                        <a:rPr sz="1000" spc="2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55" dirty="0">
                          <a:latin typeface="Lucida Sans"/>
                          <a:cs typeface="Lucida Sans"/>
                        </a:rPr>
                        <a:t>mts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0" marB="0">
                    <a:lnL w="45796">
                      <a:solidFill>
                        <a:srgbClr val="433E5D"/>
                      </a:solidFill>
                      <a:prstDash val="solid"/>
                    </a:lnL>
                    <a:lnR w="45796">
                      <a:solidFill>
                        <a:srgbClr val="433E5D"/>
                      </a:solidFill>
                      <a:prstDash val="solid"/>
                    </a:lnR>
                    <a:solidFill>
                      <a:srgbClr val="B9D7AE"/>
                    </a:solidFill>
                  </a:tcPr>
                </a:tc>
                <a:tc>
                  <a:txBody>
                    <a:bodyPr/>
                    <a:lstStyle/>
                    <a:p>
                      <a:pPr marR="227329" algn="r">
                        <a:lnSpc>
                          <a:spcPts val="1140"/>
                        </a:lnSpc>
                      </a:pPr>
                      <a:r>
                        <a:rPr sz="1000" spc="5" dirty="0">
                          <a:latin typeface="Lucida Sans"/>
                          <a:cs typeface="Lucida Sans"/>
                        </a:rPr>
                        <a:t>USD</a:t>
                      </a:r>
                      <a:r>
                        <a:rPr sz="1000" spc="-13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000" spc="-70" dirty="0">
                          <a:latin typeface="Lucida Sans"/>
                          <a:cs typeface="Lucida Sans"/>
                        </a:rPr>
                        <a:t>6,000</a:t>
                      </a:r>
                      <a:endParaRPr sz="1000">
                        <a:latin typeface="Lucida Sans"/>
                        <a:cs typeface="Lucida Sans"/>
                      </a:endParaRPr>
                    </a:p>
                  </a:txBody>
                  <a:tcPr marL="0" marR="0" marT="0" marB="0">
                    <a:lnL w="45796">
                      <a:solidFill>
                        <a:srgbClr val="433E5D"/>
                      </a:solidFill>
                      <a:prstDash val="solid"/>
                    </a:lnL>
                    <a:solidFill>
                      <a:srgbClr val="B9D7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395782" y="2754972"/>
            <a:ext cx="6196450" cy="279024"/>
          </a:xfrm>
          <a:prstGeom prst="rect">
            <a:avLst/>
          </a:prstGeom>
          <a:solidFill>
            <a:srgbClr val="C8D0D1"/>
          </a:solidFill>
        </p:spPr>
        <p:txBody>
          <a:bodyPr vert="horz" wrap="square" lIns="0" tIns="26359" rIns="0" bIns="0" rtlCol="0">
            <a:spAutoFit/>
          </a:bodyPr>
          <a:lstStyle/>
          <a:p>
            <a:pPr marL="64294">
              <a:spcBef>
                <a:spcPts val="207"/>
              </a:spcBef>
            </a:pPr>
            <a:r>
              <a:rPr sz="1620" b="1" spc="-5" dirty="0">
                <a:solidFill>
                  <a:srgbClr val="252525"/>
                </a:solidFill>
                <a:latin typeface="Helvetica"/>
                <a:cs typeface="Helvetica"/>
              </a:rPr>
              <a:t>PREMIUM</a:t>
            </a:r>
            <a:r>
              <a:rPr sz="1620" b="1" spc="-71" dirty="0">
                <a:solidFill>
                  <a:srgbClr val="252525"/>
                </a:solidFill>
                <a:latin typeface="Helvetica"/>
                <a:cs typeface="Helvetica"/>
              </a:rPr>
              <a:t> </a:t>
            </a:r>
            <a:r>
              <a:rPr sz="1620" b="1" spc="-30" dirty="0">
                <a:solidFill>
                  <a:srgbClr val="252525"/>
                </a:solidFill>
                <a:latin typeface="Helvetica"/>
                <a:cs typeface="Helvetica"/>
              </a:rPr>
              <a:t>EXHIBITOR</a:t>
            </a:r>
            <a:endParaRPr sz="1620"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62886" y="7563331"/>
            <a:ext cx="4119180" cy="279024"/>
          </a:xfrm>
          <a:prstGeom prst="rect">
            <a:avLst/>
          </a:prstGeom>
          <a:solidFill>
            <a:srgbClr val="C8D0D1"/>
          </a:solidFill>
        </p:spPr>
        <p:txBody>
          <a:bodyPr vert="horz" wrap="square" lIns="0" tIns="26359" rIns="0" bIns="0" rtlCol="0">
            <a:spAutoFit/>
          </a:bodyPr>
          <a:lstStyle/>
          <a:p>
            <a:pPr marL="124729">
              <a:spcBef>
                <a:spcPts val="207"/>
              </a:spcBef>
            </a:pPr>
            <a:r>
              <a:rPr sz="1620" b="1" spc="-30" dirty="0">
                <a:solidFill>
                  <a:srgbClr val="252525"/>
                </a:solidFill>
                <a:latin typeface="Helvetica"/>
                <a:cs typeface="Helvetica"/>
              </a:rPr>
              <a:t>EXHIBITOR</a:t>
            </a:r>
            <a:endParaRPr sz="1620">
              <a:latin typeface="Helvetica"/>
              <a:cs typeface="Helvetic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92793" y="8420379"/>
            <a:ext cx="2828842" cy="196733"/>
          </a:xfrm>
          <a:custGeom>
            <a:avLst/>
            <a:gdLst/>
            <a:ahLst/>
            <a:cxnLst/>
            <a:rect l="l" t="t" r="r" b="b"/>
            <a:pathLst>
              <a:path w="2794000" h="194309">
                <a:moveTo>
                  <a:pt x="0" y="194119"/>
                </a:moveTo>
                <a:lnTo>
                  <a:pt x="2793720" y="194119"/>
                </a:lnTo>
                <a:lnTo>
                  <a:pt x="2793720" y="0"/>
                </a:lnTo>
                <a:lnTo>
                  <a:pt x="0" y="0"/>
                </a:lnTo>
                <a:lnTo>
                  <a:pt x="0" y="194119"/>
                </a:lnTo>
                <a:close/>
              </a:path>
            </a:pathLst>
          </a:custGeom>
          <a:solidFill>
            <a:srgbClr val="B9D7A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9" name="object 9"/>
          <p:cNvSpPr/>
          <p:nvPr/>
        </p:nvSpPr>
        <p:spPr>
          <a:xfrm>
            <a:off x="3792798" y="8687062"/>
            <a:ext cx="1334699" cy="196733"/>
          </a:xfrm>
          <a:custGeom>
            <a:avLst/>
            <a:gdLst/>
            <a:ahLst/>
            <a:cxnLst/>
            <a:rect l="l" t="t" r="r" b="b"/>
            <a:pathLst>
              <a:path w="1318260" h="194309">
                <a:moveTo>
                  <a:pt x="0" y="194119"/>
                </a:moveTo>
                <a:lnTo>
                  <a:pt x="1317891" y="194119"/>
                </a:lnTo>
                <a:lnTo>
                  <a:pt x="1317891" y="0"/>
                </a:lnTo>
                <a:lnTo>
                  <a:pt x="0" y="0"/>
                </a:lnTo>
                <a:lnTo>
                  <a:pt x="0" y="194119"/>
                </a:lnTo>
                <a:close/>
              </a:path>
            </a:pathLst>
          </a:custGeom>
          <a:solidFill>
            <a:srgbClr val="B9D7AE"/>
          </a:solid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0" name="object 10"/>
          <p:cNvSpPr txBox="1"/>
          <p:nvPr/>
        </p:nvSpPr>
        <p:spPr>
          <a:xfrm>
            <a:off x="2546791" y="8420377"/>
            <a:ext cx="1185542" cy="168791"/>
          </a:xfrm>
          <a:prstGeom prst="rect">
            <a:avLst/>
          </a:prstGeom>
          <a:solidFill>
            <a:srgbClr val="B9D7AE"/>
          </a:solidFill>
        </p:spPr>
        <p:txBody>
          <a:bodyPr vert="horz" wrap="square" lIns="0" tIns="0" rIns="0" bIns="0" rtlCol="0">
            <a:spAutoFit/>
          </a:bodyPr>
          <a:lstStyle/>
          <a:p>
            <a:pPr marL="179380">
              <a:lnSpc>
                <a:spcPts val="1311"/>
              </a:lnSpc>
            </a:pPr>
            <a:r>
              <a:rPr sz="1215" spc="-25" dirty="0">
                <a:latin typeface="Lucida Sans"/>
                <a:cs typeface="Lucida Sans"/>
              </a:rPr>
              <a:t>Stand</a:t>
            </a:r>
            <a:r>
              <a:rPr sz="1215" spc="-147" dirty="0">
                <a:latin typeface="Lucida Sans"/>
                <a:cs typeface="Lucida Sans"/>
              </a:rPr>
              <a:t> </a:t>
            </a:r>
            <a:r>
              <a:rPr sz="1215" spc="-15" dirty="0">
                <a:latin typeface="Lucida Sans"/>
                <a:cs typeface="Lucida Sans"/>
              </a:rPr>
              <a:t>type</a:t>
            </a:r>
            <a:endParaRPr sz="1215">
              <a:latin typeface="Lucida Sans"/>
              <a:cs typeface="Lucida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92793" y="8420379"/>
            <a:ext cx="2828842" cy="168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3053">
              <a:lnSpc>
                <a:spcPts val="1311"/>
              </a:lnSpc>
              <a:tabLst>
                <a:tab pos="1582269" algn="l"/>
              </a:tabLst>
            </a:pPr>
            <a:r>
              <a:rPr sz="1215" spc="-46" dirty="0">
                <a:latin typeface="Lucida Sans"/>
                <a:cs typeface="Lucida Sans"/>
              </a:rPr>
              <a:t>Size	</a:t>
            </a:r>
            <a:r>
              <a:rPr sz="1215" spc="-81" dirty="0">
                <a:latin typeface="Lucida Sans"/>
                <a:cs typeface="Lucida Sans"/>
              </a:rPr>
              <a:t>Tariff</a:t>
            </a:r>
            <a:r>
              <a:rPr sz="1215" spc="-122" dirty="0">
                <a:latin typeface="Lucida Sans"/>
                <a:cs typeface="Lucida Sans"/>
              </a:rPr>
              <a:t> </a:t>
            </a:r>
            <a:r>
              <a:rPr sz="1215" spc="-20" dirty="0">
                <a:latin typeface="Lucida Sans"/>
                <a:cs typeface="Lucida Sans"/>
              </a:rPr>
              <a:t>(USD)</a:t>
            </a:r>
            <a:endParaRPr sz="1215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46792" y="8655533"/>
            <a:ext cx="2219998" cy="190221"/>
          </a:xfrm>
          <a:prstGeom prst="rect">
            <a:avLst/>
          </a:prstGeom>
          <a:solidFill>
            <a:srgbClr val="B9D7AE"/>
          </a:solidFill>
        </p:spPr>
        <p:txBody>
          <a:bodyPr vert="horz" wrap="square" lIns="0" tIns="3215" rIns="0" bIns="0" rtlCol="0">
            <a:spAutoFit/>
          </a:bodyPr>
          <a:lstStyle/>
          <a:p>
            <a:pPr marL="222456">
              <a:spcBef>
                <a:spcPts val="25"/>
              </a:spcBef>
              <a:tabLst>
                <a:tab pos="1363028" algn="l"/>
              </a:tabLst>
            </a:pPr>
            <a:r>
              <a:rPr sz="1215" spc="-71" dirty="0">
                <a:latin typeface="Lucida Sans"/>
                <a:cs typeface="Lucida Sans"/>
              </a:rPr>
              <a:t>Table</a:t>
            </a:r>
            <a:r>
              <a:rPr sz="1215" spc="-46" dirty="0">
                <a:latin typeface="Lucida Sans"/>
                <a:cs typeface="Lucida Sans"/>
              </a:rPr>
              <a:t> </a:t>
            </a:r>
            <a:r>
              <a:rPr sz="1215" spc="-86" dirty="0">
                <a:latin typeface="Lucida Sans"/>
                <a:cs typeface="Lucida Sans"/>
              </a:rPr>
              <a:t>Top	</a:t>
            </a:r>
            <a:r>
              <a:rPr sz="1215" spc="-96" dirty="0">
                <a:latin typeface="Lucida Sans"/>
                <a:cs typeface="Lucida Sans"/>
              </a:rPr>
              <a:t>2 </a:t>
            </a:r>
            <a:r>
              <a:rPr sz="1215" spc="-115" dirty="0">
                <a:latin typeface="Lucida Sans"/>
                <a:cs typeface="Lucida Sans"/>
              </a:rPr>
              <a:t>x </a:t>
            </a:r>
            <a:r>
              <a:rPr sz="1215" spc="-96" dirty="0">
                <a:latin typeface="Lucida Sans"/>
                <a:cs typeface="Lucida Sans"/>
              </a:rPr>
              <a:t>2 </a:t>
            </a:r>
            <a:r>
              <a:rPr sz="1215" spc="-56" dirty="0">
                <a:latin typeface="Lucida Sans"/>
                <a:cs typeface="Lucida Sans"/>
              </a:rPr>
              <a:t>sq</a:t>
            </a:r>
            <a:r>
              <a:rPr sz="1215" spc="35" dirty="0">
                <a:latin typeface="Lucida Sans"/>
                <a:cs typeface="Lucida Sans"/>
              </a:rPr>
              <a:t> </a:t>
            </a:r>
            <a:r>
              <a:rPr sz="1215" spc="-66" dirty="0">
                <a:latin typeface="Lucida Sans"/>
                <a:cs typeface="Lucida Sans"/>
              </a:rPr>
              <a:t>mts</a:t>
            </a:r>
            <a:endParaRPr sz="1215">
              <a:latin typeface="Lucida Sans"/>
              <a:cs typeface="Lucida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87829" y="8687062"/>
            <a:ext cx="1433709" cy="155807"/>
          </a:xfrm>
          <a:prstGeom prst="rect">
            <a:avLst/>
          </a:prstGeom>
          <a:solidFill>
            <a:srgbClr val="B9D7AE"/>
          </a:solidFill>
        </p:spPr>
        <p:txBody>
          <a:bodyPr vert="horz" wrap="square" lIns="0" tIns="0" rIns="0" bIns="0" rtlCol="0">
            <a:spAutoFit/>
          </a:bodyPr>
          <a:lstStyle/>
          <a:p>
            <a:pPr marL="208955">
              <a:lnSpc>
                <a:spcPts val="1240"/>
              </a:lnSpc>
            </a:pPr>
            <a:r>
              <a:rPr sz="1215" spc="5" dirty="0">
                <a:latin typeface="Lucida Sans"/>
                <a:cs typeface="Lucida Sans"/>
              </a:rPr>
              <a:t>USD</a:t>
            </a:r>
            <a:r>
              <a:rPr sz="1215" spc="-132" dirty="0">
                <a:latin typeface="Lucida Sans"/>
                <a:cs typeface="Lucida Sans"/>
              </a:rPr>
              <a:t> </a:t>
            </a:r>
            <a:r>
              <a:rPr sz="1215" spc="-86" dirty="0">
                <a:latin typeface="Lucida Sans"/>
                <a:cs typeface="Lucida Sans"/>
              </a:rPr>
              <a:t>4,000</a:t>
            </a:r>
            <a:endParaRPr sz="1215">
              <a:latin typeface="Lucida Sans"/>
              <a:cs typeface="Lucida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62441" y="8421832"/>
            <a:ext cx="0" cy="460973"/>
          </a:xfrm>
          <a:custGeom>
            <a:avLst/>
            <a:gdLst/>
            <a:ahLst/>
            <a:cxnLst/>
            <a:rect l="l" t="t" r="r" b="b"/>
            <a:pathLst>
              <a:path h="455295">
                <a:moveTo>
                  <a:pt x="0" y="0"/>
                </a:moveTo>
                <a:lnTo>
                  <a:pt x="0" y="455307"/>
                </a:lnTo>
              </a:path>
            </a:pathLst>
          </a:custGeom>
          <a:ln w="59956">
            <a:solidFill>
              <a:srgbClr val="433E5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5" name="object 15"/>
          <p:cNvSpPr/>
          <p:nvPr/>
        </p:nvSpPr>
        <p:spPr>
          <a:xfrm>
            <a:off x="5157471" y="8424918"/>
            <a:ext cx="0" cy="460973"/>
          </a:xfrm>
          <a:custGeom>
            <a:avLst/>
            <a:gdLst/>
            <a:ahLst/>
            <a:cxnLst/>
            <a:rect l="l" t="t" r="r" b="b"/>
            <a:pathLst>
              <a:path h="455295">
                <a:moveTo>
                  <a:pt x="0" y="0"/>
                </a:moveTo>
                <a:lnTo>
                  <a:pt x="0" y="455307"/>
                </a:lnTo>
              </a:path>
            </a:pathLst>
          </a:custGeom>
          <a:ln w="59956">
            <a:solidFill>
              <a:srgbClr val="433E5D"/>
            </a:solidFill>
          </a:ln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16" name="object 16"/>
          <p:cNvSpPr txBox="1"/>
          <p:nvPr/>
        </p:nvSpPr>
        <p:spPr>
          <a:xfrm>
            <a:off x="2610776" y="7926047"/>
            <a:ext cx="3620275" cy="189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1215" b="1" spc="-81" dirty="0">
                <a:solidFill>
                  <a:srgbClr val="252525"/>
                </a:solidFill>
                <a:latin typeface="Helvetica"/>
                <a:cs typeface="Helvetica"/>
              </a:rPr>
              <a:t>(TABLE </a:t>
            </a:r>
            <a:r>
              <a:rPr sz="1215" b="1" spc="-15" dirty="0">
                <a:solidFill>
                  <a:srgbClr val="252525"/>
                </a:solidFill>
                <a:latin typeface="Helvetica"/>
                <a:cs typeface="Helvetica"/>
              </a:rPr>
              <a:t>TOP </a:t>
            </a:r>
            <a:r>
              <a:rPr sz="1215" b="1" spc="-25" dirty="0">
                <a:solidFill>
                  <a:srgbClr val="252525"/>
                </a:solidFill>
                <a:latin typeface="Helvetica"/>
                <a:cs typeface="Helvetica"/>
              </a:rPr>
              <a:t>- </a:t>
            </a:r>
            <a:r>
              <a:rPr sz="1215" b="1" spc="-30" dirty="0">
                <a:solidFill>
                  <a:srgbClr val="252525"/>
                </a:solidFill>
                <a:latin typeface="Helvetica"/>
                <a:cs typeface="Helvetica"/>
              </a:rPr>
              <a:t>INCLUDES </a:t>
            </a:r>
            <a:r>
              <a:rPr sz="1215" b="1" spc="41" dirty="0">
                <a:solidFill>
                  <a:srgbClr val="252525"/>
                </a:solidFill>
                <a:latin typeface="Helvetica"/>
                <a:cs typeface="Helvetica"/>
              </a:rPr>
              <a:t>1 </a:t>
            </a:r>
            <a:r>
              <a:rPr sz="1215" b="1" spc="-91" dirty="0">
                <a:solidFill>
                  <a:srgbClr val="252525"/>
                </a:solidFill>
                <a:latin typeface="Helvetica"/>
                <a:cs typeface="Helvetica"/>
              </a:rPr>
              <a:t>TABLE </a:t>
            </a:r>
            <a:r>
              <a:rPr sz="1215" b="1" spc="41" dirty="0">
                <a:solidFill>
                  <a:srgbClr val="252525"/>
                </a:solidFill>
                <a:latin typeface="Helvetica"/>
                <a:cs typeface="Helvetica"/>
              </a:rPr>
              <a:t>AND 2</a:t>
            </a:r>
            <a:r>
              <a:rPr sz="1215" b="1" spc="344" dirty="0">
                <a:solidFill>
                  <a:srgbClr val="252525"/>
                </a:solidFill>
                <a:latin typeface="Helvetica"/>
                <a:cs typeface="Helvetica"/>
              </a:rPr>
              <a:t> </a:t>
            </a:r>
            <a:r>
              <a:rPr sz="1215" b="1" spc="-46" dirty="0">
                <a:solidFill>
                  <a:srgbClr val="252525"/>
                </a:solidFill>
                <a:latin typeface="Helvetica"/>
                <a:cs typeface="Helvetica"/>
              </a:rPr>
              <a:t>CHAIRS)</a:t>
            </a:r>
            <a:endParaRPr sz="1215">
              <a:latin typeface="Helvetica"/>
              <a:cs typeface="Helvetic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46791" y="8950683"/>
            <a:ext cx="4084461" cy="172751"/>
          </a:xfrm>
          <a:prstGeom prst="rect">
            <a:avLst/>
          </a:prstGeom>
          <a:solidFill>
            <a:srgbClr val="B9D7AE"/>
          </a:solidFill>
        </p:spPr>
        <p:txBody>
          <a:bodyPr vert="horz" wrap="square" lIns="0" tIns="14786" rIns="0" bIns="0" rtlCol="0">
            <a:spAutoFit/>
          </a:bodyPr>
          <a:lstStyle/>
          <a:p>
            <a:pPr marL="167807">
              <a:spcBef>
                <a:spcPts val="115"/>
              </a:spcBef>
            </a:pPr>
            <a:r>
              <a:rPr sz="1013" spc="-30" dirty="0">
                <a:latin typeface="Lucida Sans"/>
                <a:cs typeface="Lucida Sans"/>
              </a:rPr>
              <a:t>All </a:t>
            </a:r>
            <a:r>
              <a:rPr sz="1013" spc="-46" dirty="0">
                <a:latin typeface="Lucida Sans"/>
                <a:cs typeface="Lucida Sans"/>
              </a:rPr>
              <a:t>furniture </a:t>
            </a:r>
            <a:r>
              <a:rPr sz="1013" spc="-41" dirty="0">
                <a:latin typeface="Lucida Sans"/>
                <a:cs typeface="Lucida Sans"/>
              </a:rPr>
              <a:t>and lighting </a:t>
            </a:r>
            <a:r>
              <a:rPr sz="1013" spc="-25" dirty="0">
                <a:latin typeface="Lucida Sans"/>
                <a:cs typeface="Lucida Sans"/>
              </a:rPr>
              <a:t>need </a:t>
            </a:r>
            <a:r>
              <a:rPr sz="1013" spc="-15" dirty="0">
                <a:latin typeface="Lucida Sans"/>
                <a:cs typeface="Lucida Sans"/>
              </a:rPr>
              <a:t>to </a:t>
            </a:r>
            <a:r>
              <a:rPr sz="1013" spc="-10" dirty="0">
                <a:latin typeface="Lucida Sans"/>
                <a:cs typeface="Lucida Sans"/>
              </a:rPr>
              <a:t>be </a:t>
            </a:r>
            <a:r>
              <a:rPr sz="1013" spc="-30" dirty="0">
                <a:latin typeface="Lucida Sans"/>
                <a:cs typeface="Lucida Sans"/>
              </a:rPr>
              <a:t>ordered </a:t>
            </a:r>
            <a:r>
              <a:rPr sz="1013" spc="-20" dirty="0">
                <a:latin typeface="Lucida Sans"/>
                <a:cs typeface="Lucida Sans"/>
              </a:rPr>
              <a:t>at </a:t>
            </a:r>
            <a:r>
              <a:rPr sz="1013" spc="-51" dirty="0">
                <a:latin typeface="Lucida Sans"/>
                <a:cs typeface="Lucida Sans"/>
              </a:rPr>
              <a:t>an </a:t>
            </a:r>
            <a:r>
              <a:rPr sz="1013" spc="-35" dirty="0">
                <a:latin typeface="Lucida Sans"/>
                <a:cs typeface="Lucida Sans"/>
              </a:rPr>
              <a:t>additional</a:t>
            </a:r>
            <a:r>
              <a:rPr sz="1013" spc="-122" dirty="0">
                <a:latin typeface="Lucida Sans"/>
                <a:cs typeface="Lucida Sans"/>
              </a:rPr>
              <a:t> </a:t>
            </a:r>
            <a:r>
              <a:rPr sz="1013" spc="-30" dirty="0">
                <a:latin typeface="Lucida Sans"/>
                <a:cs typeface="Lucida Sans"/>
              </a:rPr>
              <a:t>cost</a:t>
            </a:r>
            <a:endParaRPr sz="1013">
              <a:latin typeface="Lucida Sans"/>
              <a:cs typeface="Lucida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3391" y="2176292"/>
            <a:ext cx="2138990" cy="4362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9"/>
            <a:r>
              <a:rPr sz="2835" b="1" spc="41" dirty="0">
                <a:solidFill>
                  <a:srgbClr val="41AD49"/>
                </a:solidFill>
                <a:latin typeface="Helvetica"/>
                <a:cs typeface="Helvetica"/>
              </a:rPr>
              <a:t>EXHIBITION</a:t>
            </a:r>
            <a:endParaRPr sz="2835" dirty="0">
              <a:latin typeface="Helvetica"/>
              <a:cs typeface="Helvetic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96483" y="977022"/>
            <a:ext cx="2023908" cy="381894"/>
          </a:xfrm>
          <a:custGeom>
            <a:avLst/>
            <a:gdLst/>
            <a:ahLst/>
            <a:cxnLst/>
            <a:rect l="l" t="t" r="r" b="b"/>
            <a:pathLst>
              <a:path w="1998979" h="377190">
                <a:moveTo>
                  <a:pt x="817244" y="0"/>
                </a:moveTo>
                <a:lnTo>
                  <a:pt x="809142" y="0"/>
                </a:lnTo>
                <a:lnTo>
                  <a:pt x="807427" y="6019"/>
                </a:lnTo>
                <a:lnTo>
                  <a:pt x="805268" y="10236"/>
                </a:lnTo>
                <a:lnTo>
                  <a:pt x="802601" y="12738"/>
                </a:lnTo>
                <a:lnTo>
                  <a:pt x="799922" y="15151"/>
                </a:lnTo>
                <a:lnTo>
                  <a:pt x="796048" y="16370"/>
                </a:lnTo>
                <a:lnTo>
                  <a:pt x="484009" y="16370"/>
                </a:lnTo>
                <a:lnTo>
                  <a:pt x="484009" y="24460"/>
                </a:lnTo>
                <a:lnTo>
                  <a:pt x="500202" y="37642"/>
                </a:lnTo>
                <a:lnTo>
                  <a:pt x="500202" y="339610"/>
                </a:lnTo>
                <a:lnTo>
                  <a:pt x="484009" y="352780"/>
                </a:lnTo>
                <a:lnTo>
                  <a:pt x="484009" y="360883"/>
                </a:lnTo>
                <a:lnTo>
                  <a:pt x="802081" y="360883"/>
                </a:lnTo>
                <a:lnTo>
                  <a:pt x="805954" y="362089"/>
                </a:lnTo>
                <a:lnTo>
                  <a:pt x="808634" y="364413"/>
                </a:lnTo>
                <a:lnTo>
                  <a:pt x="811301" y="366826"/>
                </a:lnTo>
                <a:lnTo>
                  <a:pt x="813460" y="370967"/>
                </a:lnTo>
                <a:lnTo>
                  <a:pt x="815174" y="377088"/>
                </a:lnTo>
                <a:lnTo>
                  <a:pt x="823277" y="377088"/>
                </a:lnTo>
                <a:lnTo>
                  <a:pt x="823277" y="304114"/>
                </a:lnTo>
                <a:lnTo>
                  <a:pt x="575411" y="304114"/>
                </a:lnTo>
                <a:lnTo>
                  <a:pt x="575411" y="209676"/>
                </a:lnTo>
                <a:lnTo>
                  <a:pt x="741514" y="209676"/>
                </a:lnTo>
                <a:lnTo>
                  <a:pt x="741514" y="154901"/>
                </a:lnTo>
                <a:lnTo>
                  <a:pt x="575411" y="154901"/>
                </a:lnTo>
                <a:lnTo>
                  <a:pt x="575411" y="73139"/>
                </a:lnTo>
                <a:lnTo>
                  <a:pt x="817244" y="73139"/>
                </a:lnTo>
                <a:lnTo>
                  <a:pt x="817244" y="0"/>
                </a:lnTo>
              </a:path>
              <a:path w="1998979" h="377190">
                <a:moveTo>
                  <a:pt x="802081" y="304114"/>
                </a:moveTo>
                <a:lnTo>
                  <a:pt x="823277" y="304114"/>
                </a:lnTo>
              </a:path>
              <a:path w="1998979" h="377190">
                <a:moveTo>
                  <a:pt x="741514" y="209676"/>
                </a:moveTo>
                <a:lnTo>
                  <a:pt x="720331" y="209676"/>
                </a:lnTo>
              </a:path>
              <a:path w="1998979" h="377190">
                <a:moveTo>
                  <a:pt x="720331" y="154901"/>
                </a:moveTo>
                <a:lnTo>
                  <a:pt x="741514" y="154901"/>
                </a:lnTo>
              </a:path>
              <a:path w="1998979" h="377190">
                <a:moveTo>
                  <a:pt x="817244" y="73139"/>
                </a:moveTo>
                <a:lnTo>
                  <a:pt x="796048" y="73139"/>
                </a:lnTo>
              </a:path>
              <a:path w="1998979" h="377190">
                <a:moveTo>
                  <a:pt x="823277" y="304114"/>
                </a:moveTo>
                <a:lnTo>
                  <a:pt x="802081" y="304114"/>
                </a:lnTo>
              </a:path>
              <a:path w="1998979" h="377190">
                <a:moveTo>
                  <a:pt x="823277" y="287921"/>
                </a:moveTo>
                <a:lnTo>
                  <a:pt x="815174" y="287921"/>
                </a:lnTo>
                <a:lnTo>
                  <a:pt x="813460" y="293941"/>
                </a:lnTo>
                <a:lnTo>
                  <a:pt x="811301" y="298170"/>
                </a:lnTo>
                <a:lnTo>
                  <a:pt x="808634" y="300583"/>
                </a:lnTo>
                <a:lnTo>
                  <a:pt x="805954" y="302907"/>
                </a:lnTo>
                <a:lnTo>
                  <a:pt x="802081" y="304114"/>
                </a:lnTo>
                <a:lnTo>
                  <a:pt x="823277" y="304114"/>
                </a:lnTo>
                <a:lnTo>
                  <a:pt x="823277" y="287921"/>
                </a:lnTo>
              </a:path>
              <a:path w="1998979" h="377190">
                <a:moveTo>
                  <a:pt x="720331" y="209676"/>
                </a:moveTo>
                <a:lnTo>
                  <a:pt x="741514" y="209676"/>
                </a:lnTo>
              </a:path>
              <a:path w="1998979" h="377190">
                <a:moveTo>
                  <a:pt x="741514" y="209676"/>
                </a:moveTo>
                <a:lnTo>
                  <a:pt x="720331" y="209676"/>
                </a:lnTo>
                <a:lnTo>
                  <a:pt x="724204" y="210896"/>
                </a:lnTo>
                <a:lnTo>
                  <a:pt x="726871" y="213398"/>
                </a:lnTo>
                <a:lnTo>
                  <a:pt x="729538" y="215811"/>
                </a:lnTo>
                <a:lnTo>
                  <a:pt x="731697" y="219938"/>
                </a:lnTo>
                <a:lnTo>
                  <a:pt x="733412" y="225882"/>
                </a:lnTo>
                <a:lnTo>
                  <a:pt x="741514" y="225882"/>
                </a:lnTo>
                <a:lnTo>
                  <a:pt x="741514" y="209676"/>
                </a:lnTo>
              </a:path>
              <a:path w="1998979" h="377190">
                <a:moveTo>
                  <a:pt x="741514" y="154901"/>
                </a:moveTo>
                <a:lnTo>
                  <a:pt x="720331" y="154901"/>
                </a:lnTo>
              </a:path>
              <a:path w="1998979" h="377190">
                <a:moveTo>
                  <a:pt x="741514" y="138696"/>
                </a:moveTo>
                <a:lnTo>
                  <a:pt x="733412" y="138696"/>
                </a:lnTo>
                <a:lnTo>
                  <a:pt x="731697" y="144729"/>
                </a:lnTo>
                <a:lnTo>
                  <a:pt x="729538" y="148958"/>
                </a:lnTo>
                <a:lnTo>
                  <a:pt x="726871" y="151358"/>
                </a:lnTo>
                <a:lnTo>
                  <a:pt x="724204" y="153682"/>
                </a:lnTo>
                <a:lnTo>
                  <a:pt x="720331" y="154901"/>
                </a:lnTo>
                <a:lnTo>
                  <a:pt x="741514" y="154901"/>
                </a:lnTo>
                <a:lnTo>
                  <a:pt x="741514" y="138696"/>
                </a:lnTo>
              </a:path>
              <a:path w="1998979" h="377190">
                <a:moveTo>
                  <a:pt x="796048" y="73139"/>
                </a:moveTo>
                <a:lnTo>
                  <a:pt x="817244" y="73139"/>
                </a:lnTo>
              </a:path>
              <a:path w="1998979" h="377190">
                <a:moveTo>
                  <a:pt x="817244" y="73139"/>
                </a:moveTo>
                <a:lnTo>
                  <a:pt x="796048" y="73139"/>
                </a:lnTo>
                <a:lnTo>
                  <a:pt x="799922" y="74333"/>
                </a:lnTo>
                <a:lnTo>
                  <a:pt x="802601" y="76669"/>
                </a:lnTo>
                <a:lnTo>
                  <a:pt x="805268" y="79082"/>
                </a:lnTo>
                <a:lnTo>
                  <a:pt x="807427" y="83121"/>
                </a:lnTo>
                <a:lnTo>
                  <a:pt x="809142" y="89065"/>
                </a:lnTo>
                <a:lnTo>
                  <a:pt x="817244" y="89065"/>
                </a:lnTo>
                <a:lnTo>
                  <a:pt x="817244" y="73139"/>
                </a:lnTo>
              </a:path>
              <a:path w="1998979" h="377190">
                <a:moveTo>
                  <a:pt x="1966866" y="327545"/>
                </a:moveTo>
                <a:lnTo>
                  <a:pt x="1687652" y="327545"/>
                </a:lnTo>
                <a:lnTo>
                  <a:pt x="1693240" y="329692"/>
                </a:lnTo>
                <a:lnTo>
                  <a:pt x="1702625" y="334098"/>
                </a:lnTo>
                <a:lnTo>
                  <a:pt x="1736074" y="348454"/>
                </a:lnTo>
                <a:lnTo>
                  <a:pt x="1769716" y="358714"/>
                </a:lnTo>
                <a:lnTo>
                  <a:pt x="1803563" y="364874"/>
                </a:lnTo>
                <a:lnTo>
                  <a:pt x="1837626" y="366928"/>
                </a:lnTo>
                <a:lnTo>
                  <a:pt x="1856387" y="366345"/>
                </a:lnTo>
                <a:lnTo>
                  <a:pt x="1909051" y="357606"/>
                </a:lnTo>
                <a:lnTo>
                  <a:pt x="1947894" y="341887"/>
                </a:lnTo>
                <a:lnTo>
                  <a:pt x="1962900" y="331514"/>
                </a:lnTo>
                <a:lnTo>
                  <a:pt x="1966866" y="327545"/>
                </a:lnTo>
              </a:path>
              <a:path w="1998979" h="377190">
                <a:moveTo>
                  <a:pt x="1687652" y="327545"/>
                </a:moveTo>
                <a:lnTo>
                  <a:pt x="1966866" y="327545"/>
                </a:lnTo>
              </a:path>
              <a:path w="1998979" h="377190">
                <a:moveTo>
                  <a:pt x="1966866" y="327545"/>
                </a:moveTo>
                <a:lnTo>
                  <a:pt x="1687652" y="327545"/>
                </a:lnTo>
              </a:path>
              <a:path w="1998979" h="377190">
                <a:moveTo>
                  <a:pt x="1705394" y="244741"/>
                </a:moveTo>
                <a:lnTo>
                  <a:pt x="1668094" y="329260"/>
                </a:lnTo>
                <a:lnTo>
                  <a:pt x="1675422" y="333057"/>
                </a:lnTo>
                <a:lnTo>
                  <a:pt x="1680146" y="329349"/>
                </a:lnTo>
                <a:lnTo>
                  <a:pt x="1683600" y="327545"/>
                </a:lnTo>
                <a:lnTo>
                  <a:pt x="1966866" y="327545"/>
                </a:lnTo>
                <a:lnTo>
                  <a:pt x="1974964" y="319443"/>
                </a:lnTo>
                <a:lnTo>
                  <a:pt x="1982754" y="308330"/>
                </a:lnTo>
                <a:lnTo>
                  <a:pt x="1839353" y="308330"/>
                </a:lnTo>
                <a:lnTo>
                  <a:pt x="1823753" y="307668"/>
                </a:lnTo>
                <a:lnTo>
                  <a:pt x="1774304" y="297738"/>
                </a:lnTo>
                <a:lnTo>
                  <a:pt x="1732893" y="279552"/>
                </a:lnTo>
                <a:lnTo>
                  <a:pt x="1712709" y="259143"/>
                </a:lnTo>
                <a:lnTo>
                  <a:pt x="1712709" y="248272"/>
                </a:lnTo>
                <a:lnTo>
                  <a:pt x="1705394" y="244741"/>
                </a:lnTo>
              </a:path>
              <a:path w="1998979" h="377190">
                <a:moveTo>
                  <a:pt x="1839353" y="308330"/>
                </a:moveTo>
                <a:lnTo>
                  <a:pt x="1982754" y="308330"/>
                </a:lnTo>
              </a:path>
              <a:path w="1998979" h="377190">
                <a:moveTo>
                  <a:pt x="1982754" y="308330"/>
                </a:moveTo>
                <a:lnTo>
                  <a:pt x="1839353" y="308330"/>
                </a:lnTo>
              </a:path>
              <a:path w="1998979" h="377190">
                <a:moveTo>
                  <a:pt x="1828850" y="10325"/>
                </a:moveTo>
                <a:lnTo>
                  <a:pt x="1759904" y="19707"/>
                </a:lnTo>
                <a:lnTo>
                  <a:pt x="1710740" y="47891"/>
                </a:lnTo>
                <a:lnTo>
                  <a:pt x="1688174" y="80210"/>
                </a:lnTo>
                <a:lnTo>
                  <a:pt x="1680667" y="120091"/>
                </a:lnTo>
                <a:lnTo>
                  <a:pt x="1681410" y="132958"/>
                </a:lnTo>
                <a:lnTo>
                  <a:pt x="1699712" y="177697"/>
                </a:lnTo>
                <a:lnTo>
                  <a:pt x="1736648" y="204858"/>
                </a:lnTo>
                <a:lnTo>
                  <a:pt x="1782779" y="216609"/>
                </a:lnTo>
                <a:lnTo>
                  <a:pt x="1855038" y="224599"/>
                </a:lnTo>
                <a:lnTo>
                  <a:pt x="1872971" y="226773"/>
                </a:lnTo>
                <a:lnTo>
                  <a:pt x="1915070" y="238176"/>
                </a:lnTo>
                <a:lnTo>
                  <a:pt x="1925421" y="258356"/>
                </a:lnTo>
                <a:lnTo>
                  <a:pt x="1925362" y="266115"/>
                </a:lnTo>
                <a:lnTo>
                  <a:pt x="1896656" y="296964"/>
                </a:lnTo>
                <a:lnTo>
                  <a:pt x="1855540" y="307619"/>
                </a:lnTo>
                <a:lnTo>
                  <a:pt x="1839353" y="308330"/>
                </a:lnTo>
                <a:lnTo>
                  <a:pt x="1982754" y="308330"/>
                </a:lnTo>
                <a:lnTo>
                  <a:pt x="1985201" y="304840"/>
                </a:lnTo>
                <a:lnTo>
                  <a:pt x="1992529" y="289205"/>
                </a:lnTo>
                <a:lnTo>
                  <a:pt x="1996940" y="272491"/>
                </a:lnTo>
                <a:lnTo>
                  <a:pt x="1998408" y="254825"/>
                </a:lnTo>
                <a:lnTo>
                  <a:pt x="1997778" y="243554"/>
                </a:lnTo>
                <a:lnTo>
                  <a:pt x="1982974" y="202108"/>
                </a:lnTo>
                <a:lnTo>
                  <a:pt x="1952544" y="173579"/>
                </a:lnTo>
                <a:lnTo>
                  <a:pt x="1910818" y="157632"/>
                </a:lnTo>
                <a:lnTo>
                  <a:pt x="1865464" y="150418"/>
                </a:lnTo>
                <a:lnTo>
                  <a:pt x="1807611" y="144379"/>
                </a:lnTo>
                <a:lnTo>
                  <a:pt x="1792865" y="142446"/>
                </a:lnTo>
                <a:lnTo>
                  <a:pt x="1756232" y="128630"/>
                </a:lnTo>
                <a:lnTo>
                  <a:pt x="1750364" y="104406"/>
                </a:lnTo>
                <a:lnTo>
                  <a:pt x="1753463" y="97078"/>
                </a:lnTo>
                <a:lnTo>
                  <a:pt x="1794270" y="72320"/>
                </a:lnTo>
                <a:lnTo>
                  <a:pt x="1830831" y="68656"/>
                </a:lnTo>
                <a:lnTo>
                  <a:pt x="1987127" y="68656"/>
                </a:lnTo>
                <a:lnTo>
                  <a:pt x="1997879" y="47447"/>
                </a:lnTo>
                <a:lnTo>
                  <a:pt x="1977288" y="47447"/>
                </a:lnTo>
                <a:lnTo>
                  <a:pt x="1971344" y="45478"/>
                </a:lnTo>
                <a:lnTo>
                  <a:pt x="1941125" y="33370"/>
                </a:lnTo>
                <a:lnTo>
                  <a:pt x="1922429" y="26516"/>
                </a:lnTo>
                <a:lnTo>
                  <a:pt x="1875842" y="14113"/>
                </a:lnTo>
                <a:lnTo>
                  <a:pt x="1845065" y="10746"/>
                </a:lnTo>
                <a:lnTo>
                  <a:pt x="1828850" y="10325"/>
                </a:lnTo>
              </a:path>
              <a:path w="1998979" h="377190">
                <a:moveTo>
                  <a:pt x="1987127" y="68656"/>
                </a:moveTo>
                <a:lnTo>
                  <a:pt x="1830831" y="68656"/>
                </a:lnTo>
              </a:path>
              <a:path w="1998979" h="377190">
                <a:moveTo>
                  <a:pt x="1983066" y="47447"/>
                </a:moveTo>
                <a:lnTo>
                  <a:pt x="1997879" y="47447"/>
                </a:lnTo>
              </a:path>
              <a:path w="1998979" h="377190">
                <a:moveTo>
                  <a:pt x="1830831" y="68656"/>
                </a:moveTo>
                <a:lnTo>
                  <a:pt x="1987127" y="68656"/>
                </a:lnTo>
              </a:path>
              <a:path w="1998979" h="377190">
                <a:moveTo>
                  <a:pt x="1987127" y="68656"/>
                </a:moveTo>
                <a:lnTo>
                  <a:pt x="1830831" y="68656"/>
                </a:lnTo>
                <a:lnTo>
                  <a:pt x="1860148" y="70611"/>
                </a:lnTo>
                <a:lnTo>
                  <a:pt x="1887505" y="76474"/>
                </a:lnTo>
                <a:lnTo>
                  <a:pt x="1912910" y="86245"/>
                </a:lnTo>
                <a:lnTo>
                  <a:pt x="1936368" y="99923"/>
                </a:lnTo>
                <a:lnTo>
                  <a:pt x="1946097" y="106476"/>
                </a:lnTo>
                <a:lnTo>
                  <a:pt x="1951012" y="112674"/>
                </a:lnTo>
                <a:lnTo>
                  <a:pt x="1950929" y="120091"/>
                </a:lnTo>
                <a:lnTo>
                  <a:pt x="1950869" y="121253"/>
                </a:lnTo>
                <a:lnTo>
                  <a:pt x="1950758" y="122415"/>
                </a:lnTo>
                <a:lnTo>
                  <a:pt x="1957819" y="126466"/>
                </a:lnTo>
                <a:lnTo>
                  <a:pt x="1987127" y="68656"/>
                </a:lnTo>
              </a:path>
              <a:path w="1998979" h="377190">
                <a:moveTo>
                  <a:pt x="1997879" y="47447"/>
                </a:moveTo>
                <a:lnTo>
                  <a:pt x="1983066" y="47447"/>
                </a:lnTo>
              </a:path>
              <a:path w="1998979" h="377190">
                <a:moveTo>
                  <a:pt x="1991855" y="41605"/>
                </a:moveTo>
                <a:lnTo>
                  <a:pt x="1987118" y="45478"/>
                </a:lnTo>
                <a:lnTo>
                  <a:pt x="1983066" y="47447"/>
                </a:lnTo>
                <a:lnTo>
                  <a:pt x="1997879" y="47447"/>
                </a:lnTo>
                <a:lnTo>
                  <a:pt x="1998916" y="45402"/>
                </a:lnTo>
                <a:lnTo>
                  <a:pt x="1991855" y="41605"/>
                </a:lnTo>
              </a:path>
              <a:path w="1998979" h="377190">
                <a:moveTo>
                  <a:pt x="1435823" y="10325"/>
                </a:moveTo>
                <a:lnTo>
                  <a:pt x="1380076" y="16124"/>
                </a:lnTo>
                <a:lnTo>
                  <a:pt x="1333020" y="31981"/>
                </a:lnTo>
                <a:lnTo>
                  <a:pt x="1294656" y="57902"/>
                </a:lnTo>
                <a:lnTo>
                  <a:pt x="1264983" y="93891"/>
                </a:lnTo>
                <a:lnTo>
                  <a:pt x="1245093" y="139001"/>
                </a:lnTo>
                <a:lnTo>
                  <a:pt x="1238453" y="188493"/>
                </a:lnTo>
                <a:lnTo>
                  <a:pt x="1239259" y="205937"/>
                </a:lnTo>
                <a:lnTo>
                  <a:pt x="1251280" y="255866"/>
                </a:lnTo>
                <a:lnTo>
                  <a:pt x="1269369" y="289637"/>
                </a:lnTo>
                <a:lnTo>
                  <a:pt x="1322887" y="339544"/>
                </a:lnTo>
                <a:lnTo>
                  <a:pt x="1393929" y="363886"/>
                </a:lnTo>
                <a:lnTo>
                  <a:pt x="1436331" y="366928"/>
                </a:lnTo>
                <a:lnTo>
                  <a:pt x="1491674" y="361691"/>
                </a:lnTo>
                <a:lnTo>
                  <a:pt x="1538681" y="345976"/>
                </a:lnTo>
                <a:lnTo>
                  <a:pt x="1577353" y="319779"/>
                </a:lnTo>
                <a:lnTo>
                  <a:pt x="1586822" y="308330"/>
                </a:lnTo>
                <a:lnTo>
                  <a:pt x="1436509" y="308330"/>
                </a:lnTo>
                <a:lnTo>
                  <a:pt x="1412747" y="306502"/>
                </a:lnTo>
                <a:lnTo>
                  <a:pt x="1371523" y="291860"/>
                </a:lnTo>
                <a:lnTo>
                  <a:pt x="1337053" y="260432"/>
                </a:lnTo>
                <a:lnTo>
                  <a:pt x="1317626" y="215143"/>
                </a:lnTo>
                <a:lnTo>
                  <a:pt x="1315199" y="188493"/>
                </a:lnTo>
                <a:lnTo>
                  <a:pt x="1317626" y="161843"/>
                </a:lnTo>
                <a:lnTo>
                  <a:pt x="1337053" y="116554"/>
                </a:lnTo>
                <a:lnTo>
                  <a:pt x="1371493" y="85120"/>
                </a:lnTo>
                <a:lnTo>
                  <a:pt x="1412500" y="70482"/>
                </a:lnTo>
                <a:lnTo>
                  <a:pt x="1436090" y="68656"/>
                </a:lnTo>
                <a:lnTo>
                  <a:pt x="1587256" y="68656"/>
                </a:lnTo>
                <a:lnTo>
                  <a:pt x="1578660" y="59004"/>
                </a:lnTo>
                <a:lnTo>
                  <a:pt x="1549923" y="37698"/>
                </a:lnTo>
                <a:lnTo>
                  <a:pt x="1516548" y="22486"/>
                </a:lnTo>
                <a:lnTo>
                  <a:pt x="1478519" y="13364"/>
                </a:lnTo>
                <a:lnTo>
                  <a:pt x="1435823" y="10325"/>
                </a:lnTo>
              </a:path>
              <a:path w="1998979" h="377190">
                <a:moveTo>
                  <a:pt x="1587256" y="68656"/>
                </a:moveTo>
                <a:lnTo>
                  <a:pt x="1436090" y="68656"/>
                </a:lnTo>
              </a:path>
              <a:path w="1998979" h="377190">
                <a:moveTo>
                  <a:pt x="1436509" y="308330"/>
                </a:moveTo>
                <a:lnTo>
                  <a:pt x="1586822" y="308330"/>
                </a:lnTo>
              </a:path>
              <a:path w="1998979" h="377190">
                <a:moveTo>
                  <a:pt x="1586822" y="308330"/>
                </a:moveTo>
                <a:lnTo>
                  <a:pt x="1436509" y="308330"/>
                </a:lnTo>
              </a:path>
              <a:path w="1998979" h="377190">
                <a:moveTo>
                  <a:pt x="1436090" y="68656"/>
                </a:moveTo>
                <a:lnTo>
                  <a:pt x="1587256" y="68656"/>
                </a:lnTo>
              </a:path>
              <a:path w="1998979" h="377190">
                <a:moveTo>
                  <a:pt x="1587256" y="68656"/>
                </a:moveTo>
                <a:lnTo>
                  <a:pt x="1436090" y="68656"/>
                </a:lnTo>
                <a:lnTo>
                  <a:pt x="1459862" y="70676"/>
                </a:lnTo>
                <a:lnTo>
                  <a:pt x="1481570" y="76228"/>
                </a:lnTo>
                <a:lnTo>
                  <a:pt x="1518793" y="97955"/>
                </a:lnTo>
                <a:lnTo>
                  <a:pt x="1547937" y="137726"/>
                </a:lnTo>
                <a:lnTo>
                  <a:pt x="1557506" y="188493"/>
                </a:lnTo>
                <a:lnTo>
                  <a:pt x="1557609" y="190728"/>
                </a:lnTo>
                <a:lnTo>
                  <a:pt x="1557075" y="201918"/>
                </a:lnTo>
                <a:lnTo>
                  <a:pt x="1542844" y="248556"/>
                </a:lnTo>
                <a:lnTo>
                  <a:pt x="1518793" y="279031"/>
                </a:lnTo>
                <a:lnTo>
                  <a:pt x="1481947" y="301015"/>
                </a:lnTo>
                <a:lnTo>
                  <a:pt x="1436509" y="308330"/>
                </a:lnTo>
                <a:lnTo>
                  <a:pt x="1586822" y="308330"/>
                </a:lnTo>
                <a:lnTo>
                  <a:pt x="1619386" y="261264"/>
                </a:lnTo>
                <a:lnTo>
                  <a:pt x="1632708" y="215143"/>
                </a:lnTo>
                <a:lnTo>
                  <a:pt x="1634388" y="190728"/>
                </a:lnTo>
                <a:lnTo>
                  <a:pt x="1630903" y="152221"/>
                </a:lnTo>
                <a:lnTo>
                  <a:pt x="1620450" y="117441"/>
                </a:lnTo>
                <a:lnTo>
                  <a:pt x="1603034" y="86374"/>
                </a:lnTo>
                <a:lnTo>
                  <a:pt x="1587256" y="68656"/>
                </a:lnTo>
              </a:path>
              <a:path w="1998979" h="377190">
                <a:moveTo>
                  <a:pt x="1086726" y="16370"/>
                </a:moveTo>
                <a:lnTo>
                  <a:pt x="871601" y="16370"/>
                </a:lnTo>
                <a:lnTo>
                  <a:pt x="871601" y="24460"/>
                </a:lnTo>
                <a:lnTo>
                  <a:pt x="877722" y="26187"/>
                </a:lnTo>
                <a:lnTo>
                  <a:pt x="881862" y="28333"/>
                </a:lnTo>
                <a:lnTo>
                  <a:pt x="884262" y="31000"/>
                </a:lnTo>
                <a:lnTo>
                  <a:pt x="886599" y="33680"/>
                </a:lnTo>
                <a:lnTo>
                  <a:pt x="887793" y="37642"/>
                </a:lnTo>
                <a:lnTo>
                  <a:pt x="887793" y="339699"/>
                </a:lnTo>
                <a:lnTo>
                  <a:pt x="871601" y="352780"/>
                </a:lnTo>
                <a:lnTo>
                  <a:pt x="871601" y="360883"/>
                </a:lnTo>
                <a:lnTo>
                  <a:pt x="979208" y="360883"/>
                </a:lnTo>
                <a:lnTo>
                  <a:pt x="979208" y="352780"/>
                </a:lnTo>
                <a:lnTo>
                  <a:pt x="973277" y="351243"/>
                </a:lnTo>
                <a:lnTo>
                  <a:pt x="969137" y="349173"/>
                </a:lnTo>
                <a:lnTo>
                  <a:pt x="966643" y="346240"/>
                </a:lnTo>
                <a:lnTo>
                  <a:pt x="964222" y="343573"/>
                </a:lnTo>
                <a:lnTo>
                  <a:pt x="963002" y="339699"/>
                </a:lnTo>
                <a:lnTo>
                  <a:pt x="963002" y="221068"/>
                </a:lnTo>
                <a:lnTo>
                  <a:pt x="1086726" y="221068"/>
                </a:lnTo>
                <a:lnTo>
                  <a:pt x="1109253" y="220472"/>
                </a:lnTo>
                <a:lnTo>
                  <a:pt x="1161084" y="211582"/>
                </a:lnTo>
                <a:lnTo>
                  <a:pt x="1195089" y="190086"/>
                </a:lnTo>
                <a:lnTo>
                  <a:pt x="1212690" y="164274"/>
                </a:lnTo>
                <a:lnTo>
                  <a:pt x="963002" y="164274"/>
                </a:lnTo>
                <a:lnTo>
                  <a:pt x="963002" y="73139"/>
                </a:lnTo>
                <a:lnTo>
                  <a:pt x="1212892" y="73139"/>
                </a:lnTo>
                <a:lnTo>
                  <a:pt x="1212684" y="72605"/>
                </a:lnTo>
                <a:lnTo>
                  <a:pt x="1185379" y="38849"/>
                </a:lnTo>
                <a:lnTo>
                  <a:pt x="1146441" y="21437"/>
                </a:lnTo>
                <a:lnTo>
                  <a:pt x="1104565" y="16690"/>
                </a:lnTo>
                <a:lnTo>
                  <a:pt x="1086726" y="16370"/>
                </a:lnTo>
              </a:path>
              <a:path w="1998979" h="377190">
                <a:moveTo>
                  <a:pt x="1212892" y="73139"/>
                </a:moveTo>
                <a:lnTo>
                  <a:pt x="1077861" y="73139"/>
                </a:lnTo>
              </a:path>
              <a:path w="1998979" h="377190">
                <a:moveTo>
                  <a:pt x="1077861" y="164274"/>
                </a:moveTo>
                <a:lnTo>
                  <a:pt x="1212690" y="164274"/>
                </a:lnTo>
              </a:path>
              <a:path w="1998979" h="377190">
                <a:moveTo>
                  <a:pt x="1212690" y="164274"/>
                </a:moveTo>
                <a:lnTo>
                  <a:pt x="1077861" y="164274"/>
                </a:lnTo>
              </a:path>
              <a:path w="1998979" h="377190">
                <a:moveTo>
                  <a:pt x="1077861" y="73139"/>
                </a:moveTo>
                <a:lnTo>
                  <a:pt x="1212892" y="73139"/>
                </a:lnTo>
              </a:path>
              <a:path w="1998979" h="377190">
                <a:moveTo>
                  <a:pt x="1212892" y="73139"/>
                </a:moveTo>
                <a:lnTo>
                  <a:pt x="1077861" y="73139"/>
                </a:lnTo>
                <a:lnTo>
                  <a:pt x="1093854" y="73592"/>
                </a:lnTo>
                <a:lnTo>
                  <a:pt x="1107212" y="74958"/>
                </a:lnTo>
                <a:lnTo>
                  <a:pt x="1143939" y="102679"/>
                </a:lnTo>
                <a:lnTo>
                  <a:pt x="1145743" y="110350"/>
                </a:lnTo>
                <a:lnTo>
                  <a:pt x="1145743" y="126987"/>
                </a:lnTo>
                <a:lnTo>
                  <a:pt x="1117859" y="160175"/>
                </a:lnTo>
                <a:lnTo>
                  <a:pt x="1077861" y="164274"/>
                </a:lnTo>
                <a:lnTo>
                  <a:pt x="1212690" y="164274"/>
                </a:lnTo>
                <a:lnTo>
                  <a:pt x="1217842" y="151261"/>
                </a:lnTo>
                <a:lnTo>
                  <a:pt x="1221338" y="135469"/>
                </a:lnTo>
                <a:lnTo>
                  <a:pt x="1222502" y="118618"/>
                </a:lnTo>
                <a:lnTo>
                  <a:pt x="1221889" y="106640"/>
                </a:lnTo>
                <a:lnTo>
                  <a:pt x="1220050" y="94978"/>
                </a:lnTo>
                <a:lnTo>
                  <a:pt x="1216983" y="83633"/>
                </a:lnTo>
                <a:lnTo>
                  <a:pt x="1212892" y="73139"/>
                </a:lnTo>
              </a:path>
              <a:path w="1998979" h="377190">
                <a:moveTo>
                  <a:pt x="132841" y="16370"/>
                </a:moveTo>
                <a:lnTo>
                  <a:pt x="0" y="16370"/>
                </a:lnTo>
                <a:lnTo>
                  <a:pt x="0" y="24460"/>
                </a:lnTo>
                <a:lnTo>
                  <a:pt x="6121" y="26187"/>
                </a:lnTo>
                <a:lnTo>
                  <a:pt x="10261" y="28333"/>
                </a:lnTo>
                <a:lnTo>
                  <a:pt x="12762" y="31102"/>
                </a:lnTo>
                <a:lnTo>
                  <a:pt x="14998" y="33680"/>
                </a:lnTo>
                <a:lnTo>
                  <a:pt x="16205" y="37553"/>
                </a:lnTo>
                <a:lnTo>
                  <a:pt x="16205" y="339610"/>
                </a:lnTo>
                <a:lnTo>
                  <a:pt x="0" y="352780"/>
                </a:lnTo>
                <a:lnTo>
                  <a:pt x="0" y="360883"/>
                </a:lnTo>
                <a:lnTo>
                  <a:pt x="101320" y="360883"/>
                </a:lnTo>
                <a:lnTo>
                  <a:pt x="101320" y="352780"/>
                </a:lnTo>
                <a:lnTo>
                  <a:pt x="95288" y="351053"/>
                </a:lnTo>
                <a:lnTo>
                  <a:pt x="91071" y="348907"/>
                </a:lnTo>
                <a:lnTo>
                  <a:pt x="88658" y="346240"/>
                </a:lnTo>
                <a:lnTo>
                  <a:pt x="86321" y="343573"/>
                </a:lnTo>
                <a:lnTo>
                  <a:pt x="85128" y="339610"/>
                </a:lnTo>
                <a:lnTo>
                  <a:pt x="85128" y="122847"/>
                </a:lnTo>
                <a:lnTo>
                  <a:pt x="162947" y="122847"/>
                </a:lnTo>
                <a:lnTo>
                  <a:pt x="122173" y="45567"/>
                </a:lnTo>
                <a:lnTo>
                  <a:pt x="120954" y="41694"/>
                </a:lnTo>
                <a:lnTo>
                  <a:pt x="121041" y="31000"/>
                </a:lnTo>
                <a:lnTo>
                  <a:pt x="124929" y="26428"/>
                </a:lnTo>
                <a:lnTo>
                  <a:pt x="132841" y="24460"/>
                </a:lnTo>
                <a:lnTo>
                  <a:pt x="132841" y="16370"/>
                </a:lnTo>
              </a:path>
              <a:path w="1998979" h="377190">
                <a:moveTo>
                  <a:pt x="162947" y="122847"/>
                </a:moveTo>
                <a:lnTo>
                  <a:pt x="85128" y="122847"/>
                </a:lnTo>
              </a:path>
              <a:path w="1998979" h="377190">
                <a:moveTo>
                  <a:pt x="85128" y="122847"/>
                </a:moveTo>
                <a:lnTo>
                  <a:pt x="162947" y="122847"/>
                </a:lnTo>
              </a:path>
              <a:path w="1998979" h="377190">
                <a:moveTo>
                  <a:pt x="162947" y="122847"/>
                </a:moveTo>
                <a:lnTo>
                  <a:pt x="85128" y="122847"/>
                </a:lnTo>
                <a:lnTo>
                  <a:pt x="212115" y="360883"/>
                </a:lnTo>
                <a:lnTo>
                  <a:pt x="286924" y="227952"/>
                </a:lnTo>
                <a:lnTo>
                  <a:pt x="218401" y="227952"/>
                </a:lnTo>
                <a:lnTo>
                  <a:pt x="162947" y="122847"/>
                </a:lnTo>
              </a:path>
              <a:path w="1998979" h="377190">
                <a:moveTo>
                  <a:pt x="218401" y="227952"/>
                </a:moveTo>
                <a:lnTo>
                  <a:pt x="286924" y="227952"/>
                </a:lnTo>
              </a:path>
              <a:path w="1998979" h="377190">
                <a:moveTo>
                  <a:pt x="421284" y="122847"/>
                </a:moveTo>
                <a:lnTo>
                  <a:pt x="346075" y="122847"/>
                </a:lnTo>
                <a:lnTo>
                  <a:pt x="346075" y="339610"/>
                </a:lnTo>
                <a:lnTo>
                  <a:pt x="344868" y="343573"/>
                </a:lnTo>
                <a:lnTo>
                  <a:pt x="342366" y="346329"/>
                </a:lnTo>
                <a:lnTo>
                  <a:pt x="339953" y="349173"/>
                </a:lnTo>
                <a:lnTo>
                  <a:pt x="335826" y="351243"/>
                </a:lnTo>
                <a:lnTo>
                  <a:pt x="329882" y="352780"/>
                </a:lnTo>
                <a:lnTo>
                  <a:pt x="329882" y="360883"/>
                </a:lnTo>
                <a:lnTo>
                  <a:pt x="437489" y="360883"/>
                </a:lnTo>
                <a:lnTo>
                  <a:pt x="437489" y="352780"/>
                </a:lnTo>
                <a:lnTo>
                  <a:pt x="431457" y="351053"/>
                </a:lnTo>
                <a:lnTo>
                  <a:pt x="427227" y="348907"/>
                </a:lnTo>
                <a:lnTo>
                  <a:pt x="424827" y="346240"/>
                </a:lnTo>
                <a:lnTo>
                  <a:pt x="422490" y="343573"/>
                </a:lnTo>
                <a:lnTo>
                  <a:pt x="421284" y="339610"/>
                </a:lnTo>
                <a:lnTo>
                  <a:pt x="421284" y="122847"/>
                </a:lnTo>
              </a:path>
              <a:path w="1998979" h="377190">
                <a:moveTo>
                  <a:pt x="346075" y="122847"/>
                </a:moveTo>
                <a:lnTo>
                  <a:pt x="421284" y="122847"/>
                </a:lnTo>
              </a:path>
              <a:path w="1998979" h="377190">
                <a:moveTo>
                  <a:pt x="286924" y="227952"/>
                </a:moveTo>
                <a:lnTo>
                  <a:pt x="218401" y="227952"/>
                </a:lnTo>
              </a:path>
              <a:path w="1998979" h="377190">
                <a:moveTo>
                  <a:pt x="421284" y="122847"/>
                </a:moveTo>
                <a:lnTo>
                  <a:pt x="346075" y="122847"/>
                </a:lnTo>
              </a:path>
              <a:path w="1998979" h="377190">
                <a:moveTo>
                  <a:pt x="437489" y="16370"/>
                </a:moveTo>
                <a:lnTo>
                  <a:pt x="307225" y="16370"/>
                </a:lnTo>
                <a:lnTo>
                  <a:pt x="307225" y="24460"/>
                </a:lnTo>
                <a:lnTo>
                  <a:pt x="315671" y="25311"/>
                </a:lnTo>
                <a:lnTo>
                  <a:pt x="319798" y="29197"/>
                </a:lnTo>
                <a:lnTo>
                  <a:pt x="319798" y="39624"/>
                </a:lnTo>
                <a:lnTo>
                  <a:pt x="317741" y="45224"/>
                </a:lnTo>
                <a:lnTo>
                  <a:pt x="218401" y="227952"/>
                </a:lnTo>
                <a:lnTo>
                  <a:pt x="286924" y="227952"/>
                </a:lnTo>
                <a:lnTo>
                  <a:pt x="346075" y="122847"/>
                </a:lnTo>
                <a:lnTo>
                  <a:pt x="421284" y="122847"/>
                </a:lnTo>
                <a:lnTo>
                  <a:pt x="421284" y="37553"/>
                </a:lnTo>
                <a:lnTo>
                  <a:pt x="437489" y="24460"/>
                </a:lnTo>
                <a:lnTo>
                  <a:pt x="437489" y="1637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0" name="object 20"/>
          <p:cNvSpPr/>
          <p:nvPr/>
        </p:nvSpPr>
        <p:spPr>
          <a:xfrm>
            <a:off x="1496483" y="977023"/>
            <a:ext cx="2023843" cy="3817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1" name="object 21"/>
          <p:cNvSpPr/>
          <p:nvPr/>
        </p:nvSpPr>
        <p:spPr>
          <a:xfrm>
            <a:off x="1488318" y="1369384"/>
            <a:ext cx="2039736" cy="996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2" name="object 22"/>
          <p:cNvSpPr/>
          <p:nvPr/>
        </p:nvSpPr>
        <p:spPr>
          <a:xfrm>
            <a:off x="1488318" y="1369384"/>
            <a:ext cx="2039981" cy="99652"/>
          </a:xfrm>
          <a:custGeom>
            <a:avLst/>
            <a:gdLst/>
            <a:ahLst/>
            <a:cxnLst/>
            <a:rect l="l" t="t" r="r" b="b"/>
            <a:pathLst>
              <a:path w="2014854" h="98425">
                <a:moveTo>
                  <a:pt x="1534858" y="21374"/>
                </a:moveTo>
                <a:lnTo>
                  <a:pt x="1522437" y="21374"/>
                </a:lnTo>
                <a:lnTo>
                  <a:pt x="1516608" y="24257"/>
                </a:lnTo>
                <a:lnTo>
                  <a:pt x="1506816" y="35852"/>
                </a:lnTo>
                <a:lnTo>
                  <a:pt x="1504378" y="42849"/>
                </a:lnTo>
                <a:lnTo>
                  <a:pt x="1504378" y="59207"/>
                </a:lnTo>
                <a:lnTo>
                  <a:pt x="1506499" y="65735"/>
                </a:lnTo>
                <a:lnTo>
                  <a:pt x="1515008" y="75514"/>
                </a:lnTo>
                <a:lnTo>
                  <a:pt x="1520532" y="77977"/>
                </a:lnTo>
                <a:lnTo>
                  <a:pt x="1533791" y="77977"/>
                </a:lnTo>
                <a:lnTo>
                  <a:pt x="1538681" y="76288"/>
                </a:lnTo>
                <a:lnTo>
                  <a:pt x="1542072" y="72923"/>
                </a:lnTo>
                <a:lnTo>
                  <a:pt x="1551736" y="72923"/>
                </a:lnTo>
                <a:lnTo>
                  <a:pt x="1551736" y="69862"/>
                </a:lnTo>
                <a:lnTo>
                  <a:pt x="1532521" y="69862"/>
                </a:lnTo>
                <a:lnTo>
                  <a:pt x="1524665" y="68629"/>
                </a:lnTo>
                <a:lnTo>
                  <a:pt x="1519058" y="64928"/>
                </a:lnTo>
                <a:lnTo>
                  <a:pt x="1515696" y="58761"/>
                </a:lnTo>
                <a:lnTo>
                  <a:pt x="1514576" y="50126"/>
                </a:lnTo>
                <a:lnTo>
                  <a:pt x="1514576" y="44132"/>
                </a:lnTo>
                <a:lnTo>
                  <a:pt x="1516176" y="39204"/>
                </a:lnTo>
                <a:lnTo>
                  <a:pt x="1522603" y="31470"/>
                </a:lnTo>
                <a:lnTo>
                  <a:pt x="1526806" y="29514"/>
                </a:lnTo>
                <a:lnTo>
                  <a:pt x="1551736" y="29514"/>
                </a:lnTo>
                <a:lnTo>
                  <a:pt x="1551736" y="25349"/>
                </a:lnTo>
                <a:lnTo>
                  <a:pt x="1542072" y="25349"/>
                </a:lnTo>
                <a:lnTo>
                  <a:pt x="1539138" y="22707"/>
                </a:lnTo>
                <a:lnTo>
                  <a:pt x="1534858" y="21374"/>
                </a:lnTo>
              </a:path>
              <a:path w="2014854" h="98425">
                <a:moveTo>
                  <a:pt x="1551736" y="72923"/>
                </a:moveTo>
                <a:lnTo>
                  <a:pt x="1542072" y="72923"/>
                </a:lnTo>
              </a:path>
              <a:path w="2014854" h="98425">
                <a:moveTo>
                  <a:pt x="1551736" y="29514"/>
                </a:moveTo>
                <a:lnTo>
                  <a:pt x="1536268" y="29514"/>
                </a:lnTo>
              </a:path>
              <a:path w="2014854" h="98425">
                <a:moveTo>
                  <a:pt x="1534058" y="69862"/>
                </a:moveTo>
                <a:lnTo>
                  <a:pt x="1551736" y="69862"/>
                </a:lnTo>
              </a:path>
              <a:path w="2014854" h="98425">
                <a:moveTo>
                  <a:pt x="1542072" y="25349"/>
                </a:moveTo>
                <a:lnTo>
                  <a:pt x="1551736" y="25349"/>
                </a:lnTo>
              </a:path>
              <a:path w="2014854" h="98425">
                <a:moveTo>
                  <a:pt x="1542072" y="72923"/>
                </a:moveTo>
                <a:lnTo>
                  <a:pt x="1551736" y="72923"/>
                </a:lnTo>
              </a:path>
              <a:path w="2014854" h="98425">
                <a:moveTo>
                  <a:pt x="1551736" y="72923"/>
                </a:moveTo>
                <a:lnTo>
                  <a:pt x="1542072" y="72923"/>
                </a:lnTo>
                <a:lnTo>
                  <a:pt x="1542072" y="76949"/>
                </a:lnTo>
                <a:lnTo>
                  <a:pt x="1551736" y="76949"/>
                </a:lnTo>
                <a:lnTo>
                  <a:pt x="1551736" y="72923"/>
                </a:lnTo>
              </a:path>
              <a:path w="2014854" h="98425">
                <a:moveTo>
                  <a:pt x="1551736" y="69862"/>
                </a:moveTo>
                <a:lnTo>
                  <a:pt x="1534058" y="69862"/>
                </a:lnTo>
              </a:path>
              <a:path w="2014854" h="98425">
                <a:moveTo>
                  <a:pt x="1536268" y="29514"/>
                </a:moveTo>
                <a:lnTo>
                  <a:pt x="1551736" y="29514"/>
                </a:lnTo>
              </a:path>
              <a:path w="2014854" h="98425">
                <a:moveTo>
                  <a:pt x="1551736" y="29514"/>
                </a:moveTo>
                <a:lnTo>
                  <a:pt x="1536268" y="29514"/>
                </a:lnTo>
                <a:lnTo>
                  <a:pt x="1539608" y="31369"/>
                </a:lnTo>
                <a:lnTo>
                  <a:pt x="1542072" y="35039"/>
                </a:lnTo>
                <a:lnTo>
                  <a:pt x="1542072" y="65328"/>
                </a:lnTo>
                <a:lnTo>
                  <a:pt x="1541526" y="66408"/>
                </a:lnTo>
                <a:lnTo>
                  <a:pt x="1540167" y="67449"/>
                </a:lnTo>
                <a:lnTo>
                  <a:pt x="1538020" y="68402"/>
                </a:lnTo>
                <a:lnTo>
                  <a:pt x="1535887" y="69380"/>
                </a:lnTo>
                <a:lnTo>
                  <a:pt x="1534058" y="69862"/>
                </a:lnTo>
                <a:lnTo>
                  <a:pt x="1551736" y="69862"/>
                </a:lnTo>
                <a:lnTo>
                  <a:pt x="1551736" y="29514"/>
                </a:lnTo>
              </a:path>
              <a:path w="2014854" h="98425">
                <a:moveTo>
                  <a:pt x="1551736" y="25349"/>
                </a:moveTo>
                <a:lnTo>
                  <a:pt x="1542072" y="25349"/>
                </a:lnTo>
              </a:path>
              <a:path w="2014854" h="98425">
                <a:moveTo>
                  <a:pt x="1551736" y="0"/>
                </a:moveTo>
                <a:lnTo>
                  <a:pt x="1542072" y="0"/>
                </a:lnTo>
                <a:lnTo>
                  <a:pt x="1542072" y="25349"/>
                </a:lnTo>
                <a:lnTo>
                  <a:pt x="1551736" y="25349"/>
                </a:lnTo>
                <a:lnTo>
                  <a:pt x="1551736" y="0"/>
                </a:lnTo>
              </a:path>
              <a:path w="2014854" h="98425">
                <a:moveTo>
                  <a:pt x="1224280" y="0"/>
                </a:moveTo>
                <a:lnTo>
                  <a:pt x="1214602" y="0"/>
                </a:lnTo>
                <a:lnTo>
                  <a:pt x="1214602" y="77000"/>
                </a:lnTo>
                <a:lnTo>
                  <a:pt x="1224280" y="77000"/>
                </a:lnTo>
                <a:lnTo>
                  <a:pt x="1224280" y="36410"/>
                </a:lnTo>
                <a:lnTo>
                  <a:pt x="1225537" y="34569"/>
                </a:lnTo>
                <a:lnTo>
                  <a:pt x="1227340" y="32969"/>
                </a:lnTo>
                <a:lnTo>
                  <a:pt x="1232077" y="30213"/>
                </a:lnTo>
                <a:lnTo>
                  <a:pt x="1234427" y="29514"/>
                </a:lnTo>
                <a:lnTo>
                  <a:pt x="1255116" y="29514"/>
                </a:lnTo>
                <a:lnTo>
                  <a:pt x="1254164" y="28409"/>
                </a:lnTo>
                <a:lnTo>
                  <a:pt x="1224280" y="28409"/>
                </a:lnTo>
                <a:lnTo>
                  <a:pt x="1224280" y="0"/>
                </a:lnTo>
              </a:path>
              <a:path w="2014854" h="98425">
                <a:moveTo>
                  <a:pt x="1255116" y="29514"/>
                </a:moveTo>
                <a:lnTo>
                  <a:pt x="1240421" y="29514"/>
                </a:lnTo>
              </a:path>
              <a:path w="2014854" h="98425">
                <a:moveTo>
                  <a:pt x="1224280" y="28409"/>
                </a:moveTo>
                <a:lnTo>
                  <a:pt x="1254164" y="28409"/>
                </a:lnTo>
              </a:path>
              <a:path w="2014854" h="98425">
                <a:moveTo>
                  <a:pt x="1240421" y="29514"/>
                </a:moveTo>
                <a:lnTo>
                  <a:pt x="1255116" y="29514"/>
                </a:lnTo>
              </a:path>
              <a:path w="2014854" h="98425">
                <a:moveTo>
                  <a:pt x="1255116" y="29514"/>
                </a:moveTo>
                <a:lnTo>
                  <a:pt x="1240421" y="29514"/>
                </a:lnTo>
                <a:lnTo>
                  <a:pt x="1243228" y="30708"/>
                </a:lnTo>
                <a:lnTo>
                  <a:pt x="1247241" y="35394"/>
                </a:lnTo>
                <a:lnTo>
                  <a:pt x="1248244" y="38608"/>
                </a:lnTo>
                <a:lnTo>
                  <a:pt x="1248244" y="77000"/>
                </a:lnTo>
                <a:lnTo>
                  <a:pt x="1257947" y="77000"/>
                </a:lnTo>
                <a:lnTo>
                  <a:pt x="1257947" y="36093"/>
                </a:lnTo>
                <a:lnTo>
                  <a:pt x="1256309" y="30899"/>
                </a:lnTo>
                <a:lnTo>
                  <a:pt x="1255116" y="29514"/>
                </a:lnTo>
              </a:path>
              <a:path w="2014854" h="98425">
                <a:moveTo>
                  <a:pt x="1254164" y="28409"/>
                </a:moveTo>
                <a:lnTo>
                  <a:pt x="1224280" y="28409"/>
                </a:lnTo>
              </a:path>
              <a:path w="2014854" h="98425">
                <a:moveTo>
                  <a:pt x="1245209" y="21374"/>
                </a:moveTo>
                <a:lnTo>
                  <a:pt x="1236357" y="21374"/>
                </a:lnTo>
                <a:lnTo>
                  <a:pt x="1233398" y="22034"/>
                </a:lnTo>
                <a:lnTo>
                  <a:pt x="1227658" y="24739"/>
                </a:lnTo>
                <a:lnTo>
                  <a:pt x="1225575" y="26403"/>
                </a:lnTo>
                <a:lnTo>
                  <a:pt x="1224280" y="28409"/>
                </a:lnTo>
                <a:lnTo>
                  <a:pt x="1254164" y="28409"/>
                </a:lnTo>
                <a:lnTo>
                  <a:pt x="1249743" y="23279"/>
                </a:lnTo>
                <a:lnTo>
                  <a:pt x="1245209" y="21374"/>
                </a:lnTo>
              </a:path>
              <a:path w="2014854" h="98425">
                <a:moveTo>
                  <a:pt x="732383" y="21374"/>
                </a:moveTo>
                <a:lnTo>
                  <a:pt x="719975" y="21374"/>
                </a:lnTo>
                <a:lnTo>
                  <a:pt x="714133" y="24257"/>
                </a:lnTo>
                <a:lnTo>
                  <a:pt x="704341" y="35852"/>
                </a:lnTo>
                <a:lnTo>
                  <a:pt x="701903" y="42849"/>
                </a:lnTo>
                <a:lnTo>
                  <a:pt x="701903" y="59207"/>
                </a:lnTo>
                <a:lnTo>
                  <a:pt x="704037" y="65735"/>
                </a:lnTo>
                <a:lnTo>
                  <a:pt x="712520" y="75514"/>
                </a:lnTo>
                <a:lnTo>
                  <a:pt x="718058" y="77977"/>
                </a:lnTo>
                <a:lnTo>
                  <a:pt x="731329" y="77977"/>
                </a:lnTo>
                <a:lnTo>
                  <a:pt x="736206" y="76288"/>
                </a:lnTo>
                <a:lnTo>
                  <a:pt x="739597" y="72923"/>
                </a:lnTo>
                <a:lnTo>
                  <a:pt x="749261" y="72923"/>
                </a:lnTo>
                <a:lnTo>
                  <a:pt x="749261" y="69862"/>
                </a:lnTo>
                <a:lnTo>
                  <a:pt x="730046" y="69862"/>
                </a:lnTo>
                <a:lnTo>
                  <a:pt x="722195" y="68629"/>
                </a:lnTo>
                <a:lnTo>
                  <a:pt x="716587" y="64928"/>
                </a:lnTo>
                <a:lnTo>
                  <a:pt x="713223" y="58761"/>
                </a:lnTo>
                <a:lnTo>
                  <a:pt x="712101" y="50126"/>
                </a:lnTo>
                <a:lnTo>
                  <a:pt x="712101" y="44132"/>
                </a:lnTo>
                <a:lnTo>
                  <a:pt x="713714" y="39204"/>
                </a:lnTo>
                <a:lnTo>
                  <a:pt x="720140" y="31470"/>
                </a:lnTo>
                <a:lnTo>
                  <a:pt x="724344" y="29514"/>
                </a:lnTo>
                <a:lnTo>
                  <a:pt x="749261" y="29514"/>
                </a:lnTo>
                <a:lnTo>
                  <a:pt x="749261" y="25349"/>
                </a:lnTo>
                <a:lnTo>
                  <a:pt x="739597" y="25349"/>
                </a:lnTo>
                <a:lnTo>
                  <a:pt x="736663" y="22707"/>
                </a:lnTo>
                <a:lnTo>
                  <a:pt x="732383" y="21374"/>
                </a:lnTo>
              </a:path>
              <a:path w="2014854" h="98425">
                <a:moveTo>
                  <a:pt x="749261" y="72923"/>
                </a:moveTo>
                <a:lnTo>
                  <a:pt x="739597" y="72923"/>
                </a:lnTo>
              </a:path>
              <a:path w="2014854" h="98425">
                <a:moveTo>
                  <a:pt x="749261" y="29514"/>
                </a:moveTo>
                <a:lnTo>
                  <a:pt x="733793" y="29514"/>
                </a:lnTo>
              </a:path>
              <a:path w="2014854" h="98425">
                <a:moveTo>
                  <a:pt x="731583" y="69862"/>
                </a:moveTo>
                <a:lnTo>
                  <a:pt x="749261" y="69862"/>
                </a:lnTo>
              </a:path>
              <a:path w="2014854" h="98425">
                <a:moveTo>
                  <a:pt x="739597" y="25349"/>
                </a:moveTo>
                <a:lnTo>
                  <a:pt x="749261" y="25349"/>
                </a:lnTo>
              </a:path>
              <a:path w="2014854" h="98425">
                <a:moveTo>
                  <a:pt x="739597" y="72923"/>
                </a:moveTo>
                <a:lnTo>
                  <a:pt x="749261" y="72923"/>
                </a:lnTo>
              </a:path>
              <a:path w="2014854" h="98425">
                <a:moveTo>
                  <a:pt x="749261" y="72923"/>
                </a:moveTo>
                <a:lnTo>
                  <a:pt x="739597" y="72923"/>
                </a:lnTo>
                <a:lnTo>
                  <a:pt x="739597" y="76949"/>
                </a:lnTo>
                <a:lnTo>
                  <a:pt x="749261" y="76949"/>
                </a:lnTo>
                <a:lnTo>
                  <a:pt x="749261" y="72923"/>
                </a:lnTo>
              </a:path>
              <a:path w="2014854" h="98425">
                <a:moveTo>
                  <a:pt x="749261" y="69862"/>
                </a:moveTo>
                <a:lnTo>
                  <a:pt x="731583" y="69862"/>
                </a:lnTo>
              </a:path>
              <a:path w="2014854" h="98425">
                <a:moveTo>
                  <a:pt x="733793" y="29514"/>
                </a:moveTo>
                <a:lnTo>
                  <a:pt x="749261" y="29514"/>
                </a:lnTo>
              </a:path>
              <a:path w="2014854" h="98425">
                <a:moveTo>
                  <a:pt x="749261" y="29514"/>
                </a:moveTo>
                <a:lnTo>
                  <a:pt x="733793" y="29514"/>
                </a:lnTo>
                <a:lnTo>
                  <a:pt x="737133" y="31369"/>
                </a:lnTo>
                <a:lnTo>
                  <a:pt x="739597" y="35039"/>
                </a:lnTo>
                <a:lnTo>
                  <a:pt x="739597" y="65328"/>
                </a:lnTo>
                <a:lnTo>
                  <a:pt x="739051" y="66408"/>
                </a:lnTo>
                <a:lnTo>
                  <a:pt x="737679" y="67449"/>
                </a:lnTo>
                <a:lnTo>
                  <a:pt x="733412" y="69380"/>
                </a:lnTo>
                <a:lnTo>
                  <a:pt x="731583" y="69862"/>
                </a:lnTo>
                <a:lnTo>
                  <a:pt x="749261" y="69862"/>
                </a:lnTo>
                <a:lnTo>
                  <a:pt x="749261" y="29514"/>
                </a:lnTo>
              </a:path>
              <a:path w="2014854" h="98425">
                <a:moveTo>
                  <a:pt x="749261" y="25349"/>
                </a:moveTo>
                <a:lnTo>
                  <a:pt x="739597" y="25349"/>
                </a:lnTo>
              </a:path>
              <a:path w="2014854" h="98425">
                <a:moveTo>
                  <a:pt x="749261" y="0"/>
                </a:moveTo>
                <a:lnTo>
                  <a:pt x="739597" y="0"/>
                </a:lnTo>
                <a:lnTo>
                  <a:pt x="739597" y="25349"/>
                </a:lnTo>
                <a:lnTo>
                  <a:pt x="749261" y="25349"/>
                </a:lnTo>
                <a:lnTo>
                  <a:pt x="749261" y="0"/>
                </a:lnTo>
              </a:path>
              <a:path w="2014854" h="98425">
                <a:moveTo>
                  <a:pt x="244347" y="0"/>
                </a:moveTo>
                <a:lnTo>
                  <a:pt x="234657" y="0"/>
                </a:lnTo>
                <a:lnTo>
                  <a:pt x="234657" y="72529"/>
                </a:lnTo>
                <a:lnTo>
                  <a:pt x="240931" y="78028"/>
                </a:lnTo>
                <a:lnTo>
                  <a:pt x="253479" y="78028"/>
                </a:lnTo>
                <a:lnTo>
                  <a:pt x="253479" y="69354"/>
                </a:lnTo>
                <a:lnTo>
                  <a:pt x="250748" y="69354"/>
                </a:lnTo>
                <a:lnTo>
                  <a:pt x="248564" y="68503"/>
                </a:lnTo>
                <a:lnTo>
                  <a:pt x="246862" y="66840"/>
                </a:lnTo>
                <a:lnTo>
                  <a:pt x="245186" y="65138"/>
                </a:lnTo>
                <a:lnTo>
                  <a:pt x="244347" y="62839"/>
                </a:lnTo>
                <a:lnTo>
                  <a:pt x="244347" y="0"/>
                </a:lnTo>
              </a:path>
              <a:path w="2014854" h="98425">
                <a:moveTo>
                  <a:pt x="201180" y="21374"/>
                </a:moveTo>
                <a:lnTo>
                  <a:pt x="188785" y="21374"/>
                </a:lnTo>
                <a:lnTo>
                  <a:pt x="182943" y="24257"/>
                </a:lnTo>
                <a:lnTo>
                  <a:pt x="173139" y="35852"/>
                </a:lnTo>
                <a:lnTo>
                  <a:pt x="170713" y="42849"/>
                </a:lnTo>
                <a:lnTo>
                  <a:pt x="170713" y="59207"/>
                </a:lnTo>
                <a:lnTo>
                  <a:pt x="172834" y="65735"/>
                </a:lnTo>
                <a:lnTo>
                  <a:pt x="181330" y="75514"/>
                </a:lnTo>
                <a:lnTo>
                  <a:pt x="186855" y="77977"/>
                </a:lnTo>
                <a:lnTo>
                  <a:pt x="200126" y="77977"/>
                </a:lnTo>
                <a:lnTo>
                  <a:pt x="205016" y="76288"/>
                </a:lnTo>
                <a:lnTo>
                  <a:pt x="208394" y="72923"/>
                </a:lnTo>
                <a:lnTo>
                  <a:pt x="218059" y="72923"/>
                </a:lnTo>
                <a:lnTo>
                  <a:pt x="218059" y="69862"/>
                </a:lnTo>
                <a:lnTo>
                  <a:pt x="198843" y="69862"/>
                </a:lnTo>
                <a:lnTo>
                  <a:pt x="190989" y="68629"/>
                </a:lnTo>
                <a:lnTo>
                  <a:pt x="185386" y="64928"/>
                </a:lnTo>
                <a:lnTo>
                  <a:pt x="182029" y="58761"/>
                </a:lnTo>
                <a:lnTo>
                  <a:pt x="180911" y="50126"/>
                </a:lnTo>
                <a:lnTo>
                  <a:pt x="180911" y="44132"/>
                </a:lnTo>
                <a:lnTo>
                  <a:pt x="182498" y="39204"/>
                </a:lnTo>
                <a:lnTo>
                  <a:pt x="188925" y="31470"/>
                </a:lnTo>
                <a:lnTo>
                  <a:pt x="193141" y="29514"/>
                </a:lnTo>
                <a:lnTo>
                  <a:pt x="218059" y="29514"/>
                </a:lnTo>
                <a:lnTo>
                  <a:pt x="218059" y="25349"/>
                </a:lnTo>
                <a:lnTo>
                  <a:pt x="208394" y="25349"/>
                </a:lnTo>
                <a:lnTo>
                  <a:pt x="205473" y="22707"/>
                </a:lnTo>
                <a:lnTo>
                  <a:pt x="201180" y="21374"/>
                </a:lnTo>
              </a:path>
              <a:path w="2014854" h="98425">
                <a:moveTo>
                  <a:pt x="218059" y="72923"/>
                </a:moveTo>
                <a:lnTo>
                  <a:pt x="208394" y="72923"/>
                </a:lnTo>
              </a:path>
              <a:path w="2014854" h="98425">
                <a:moveTo>
                  <a:pt x="218059" y="29514"/>
                </a:moveTo>
                <a:lnTo>
                  <a:pt x="202603" y="29514"/>
                </a:lnTo>
              </a:path>
              <a:path w="2014854" h="98425">
                <a:moveTo>
                  <a:pt x="200380" y="69862"/>
                </a:moveTo>
                <a:lnTo>
                  <a:pt x="218059" y="69862"/>
                </a:lnTo>
              </a:path>
              <a:path w="2014854" h="98425">
                <a:moveTo>
                  <a:pt x="208394" y="25349"/>
                </a:moveTo>
                <a:lnTo>
                  <a:pt x="218059" y="25349"/>
                </a:lnTo>
              </a:path>
              <a:path w="2014854" h="98425">
                <a:moveTo>
                  <a:pt x="208394" y="72923"/>
                </a:moveTo>
                <a:lnTo>
                  <a:pt x="218059" y="72923"/>
                </a:lnTo>
              </a:path>
              <a:path w="2014854" h="98425">
                <a:moveTo>
                  <a:pt x="218059" y="72923"/>
                </a:moveTo>
                <a:lnTo>
                  <a:pt x="208394" y="72923"/>
                </a:lnTo>
                <a:lnTo>
                  <a:pt x="208394" y="76949"/>
                </a:lnTo>
                <a:lnTo>
                  <a:pt x="218059" y="76949"/>
                </a:lnTo>
                <a:lnTo>
                  <a:pt x="218059" y="72923"/>
                </a:lnTo>
              </a:path>
              <a:path w="2014854" h="98425">
                <a:moveTo>
                  <a:pt x="218059" y="69862"/>
                </a:moveTo>
                <a:lnTo>
                  <a:pt x="200380" y="69862"/>
                </a:lnTo>
              </a:path>
              <a:path w="2014854" h="98425">
                <a:moveTo>
                  <a:pt x="202603" y="29514"/>
                </a:moveTo>
                <a:lnTo>
                  <a:pt x="218059" y="29514"/>
                </a:lnTo>
              </a:path>
              <a:path w="2014854" h="98425">
                <a:moveTo>
                  <a:pt x="218059" y="29514"/>
                </a:moveTo>
                <a:lnTo>
                  <a:pt x="202603" y="29514"/>
                </a:lnTo>
                <a:lnTo>
                  <a:pt x="205930" y="31369"/>
                </a:lnTo>
                <a:lnTo>
                  <a:pt x="208394" y="35039"/>
                </a:lnTo>
                <a:lnTo>
                  <a:pt x="208394" y="65328"/>
                </a:lnTo>
                <a:lnTo>
                  <a:pt x="207848" y="66408"/>
                </a:lnTo>
                <a:lnTo>
                  <a:pt x="206502" y="67449"/>
                </a:lnTo>
                <a:lnTo>
                  <a:pt x="204342" y="68402"/>
                </a:lnTo>
                <a:lnTo>
                  <a:pt x="202209" y="69380"/>
                </a:lnTo>
                <a:lnTo>
                  <a:pt x="200380" y="69862"/>
                </a:lnTo>
                <a:lnTo>
                  <a:pt x="218059" y="69862"/>
                </a:lnTo>
                <a:lnTo>
                  <a:pt x="218059" y="29514"/>
                </a:lnTo>
              </a:path>
              <a:path w="2014854" h="98425">
                <a:moveTo>
                  <a:pt x="218059" y="25349"/>
                </a:moveTo>
                <a:lnTo>
                  <a:pt x="208394" y="25349"/>
                </a:lnTo>
              </a:path>
              <a:path w="2014854" h="98425">
                <a:moveTo>
                  <a:pt x="218059" y="0"/>
                </a:moveTo>
                <a:lnTo>
                  <a:pt x="208394" y="0"/>
                </a:lnTo>
                <a:lnTo>
                  <a:pt x="208394" y="25349"/>
                </a:lnTo>
                <a:lnTo>
                  <a:pt x="218059" y="25349"/>
                </a:lnTo>
                <a:lnTo>
                  <a:pt x="218059" y="0"/>
                </a:lnTo>
              </a:path>
              <a:path w="2014854" h="98425">
                <a:moveTo>
                  <a:pt x="141046" y="21374"/>
                </a:moveTo>
                <a:lnTo>
                  <a:pt x="128650" y="21374"/>
                </a:lnTo>
                <a:lnTo>
                  <a:pt x="122809" y="24257"/>
                </a:lnTo>
                <a:lnTo>
                  <a:pt x="113017" y="35852"/>
                </a:lnTo>
                <a:lnTo>
                  <a:pt x="110578" y="42849"/>
                </a:lnTo>
                <a:lnTo>
                  <a:pt x="110578" y="59207"/>
                </a:lnTo>
                <a:lnTo>
                  <a:pt x="112699" y="65735"/>
                </a:lnTo>
                <a:lnTo>
                  <a:pt x="121196" y="75514"/>
                </a:lnTo>
                <a:lnTo>
                  <a:pt x="126733" y="77977"/>
                </a:lnTo>
                <a:lnTo>
                  <a:pt x="139992" y="77977"/>
                </a:lnTo>
                <a:lnTo>
                  <a:pt x="144881" y="76288"/>
                </a:lnTo>
                <a:lnTo>
                  <a:pt x="148259" y="72923"/>
                </a:lnTo>
                <a:lnTo>
                  <a:pt x="157924" y="72923"/>
                </a:lnTo>
                <a:lnTo>
                  <a:pt x="157924" y="69862"/>
                </a:lnTo>
                <a:lnTo>
                  <a:pt x="138722" y="69862"/>
                </a:lnTo>
                <a:lnTo>
                  <a:pt x="130865" y="68629"/>
                </a:lnTo>
                <a:lnTo>
                  <a:pt x="125258" y="64928"/>
                </a:lnTo>
                <a:lnTo>
                  <a:pt x="121896" y="58761"/>
                </a:lnTo>
                <a:lnTo>
                  <a:pt x="120777" y="50126"/>
                </a:lnTo>
                <a:lnTo>
                  <a:pt x="120777" y="44132"/>
                </a:lnTo>
                <a:lnTo>
                  <a:pt x="122377" y="39204"/>
                </a:lnTo>
                <a:lnTo>
                  <a:pt x="128790" y="31470"/>
                </a:lnTo>
                <a:lnTo>
                  <a:pt x="133019" y="29514"/>
                </a:lnTo>
                <a:lnTo>
                  <a:pt x="157924" y="29514"/>
                </a:lnTo>
                <a:lnTo>
                  <a:pt x="157924" y="25349"/>
                </a:lnTo>
                <a:lnTo>
                  <a:pt x="148259" y="25349"/>
                </a:lnTo>
                <a:lnTo>
                  <a:pt x="145338" y="22707"/>
                </a:lnTo>
                <a:lnTo>
                  <a:pt x="141046" y="21374"/>
                </a:lnTo>
              </a:path>
              <a:path w="2014854" h="98425">
                <a:moveTo>
                  <a:pt x="157924" y="72923"/>
                </a:moveTo>
                <a:lnTo>
                  <a:pt x="148259" y="72923"/>
                </a:lnTo>
              </a:path>
              <a:path w="2014854" h="98425">
                <a:moveTo>
                  <a:pt x="157924" y="29514"/>
                </a:moveTo>
                <a:lnTo>
                  <a:pt x="142468" y="29514"/>
                </a:lnTo>
              </a:path>
              <a:path w="2014854" h="98425">
                <a:moveTo>
                  <a:pt x="140246" y="69862"/>
                </a:moveTo>
                <a:lnTo>
                  <a:pt x="157924" y="69862"/>
                </a:lnTo>
              </a:path>
              <a:path w="2014854" h="98425">
                <a:moveTo>
                  <a:pt x="148259" y="25349"/>
                </a:moveTo>
                <a:lnTo>
                  <a:pt x="157924" y="25349"/>
                </a:lnTo>
              </a:path>
              <a:path w="2014854" h="98425">
                <a:moveTo>
                  <a:pt x="148259" y="72923"/>
                </a:moveTo>
                <a:lnTo>
                  <a:pt x="157924" y="72923"/>
                </a:lnTo>
              </a:path>
              <a:path w="2014854" h="98425">
                <a:moveTo>
                  <a:pt x="157924" y="72923"/>
                </a:moveTo>
                <a:lnTo>
                  <a:pt x="148259" y="72923"/>
                </a:lnTo>
                <a:lnTo>
                  <a:pt x="148259" y="76949"/>
                </a:lnTo>
                <a:lnTo>
                  <a:pt x="157924" y="76949"/>
                </a:lnTo>
                <a:lnTo>
                  <a:pt x="157924" y="72923"/>
                </a:lnTo>
              </a:path>
              <a:path w="2014854" h="98425">
                <a:moveTo>
                  <a:pt x="157924" y="69862"/>
                </a:moveTo>
                <a:lnTo>
                  <a:pt x="140246" y="69862"/>
                </a:lnTo>
              </a:path>
              <a:path w="2014854" h="98425">
                <a:moveTo>
                  <a:pt x="142468" y="29514"/>
                </a:moveTo>
                <a:lnTo>
                  <a:pt x="157924" y="29514"/>
                </a:lnTo>
              </a:path>
              <a:path w="2014854" h="98425">
                <a:moveTo>
                  <a:pt x="157924" y="29514"/>
                </a:moveTo>
                <a:lnTo>
                  <a:pt x="142468" y="29514"/>
                </a:lnTo>
                <a:lnTo>
                  <a:pt x="145808" y="31369"/>
                </a:lnTo>
                <a:lnTo>
                  <a:pt x="148259" y="35039"/>
                </a:lnTo>
                <a:lnTo>
                  <a:pt x="148259" y="65328"/>
                </a:lnTo>
                <a:lnTo>
                  <a:pt x="147713" y="66408"/>
                </a:lnTo>
                <a:lnTo>
                  <a:pt x="146367" y="67449"/>
                </a:lnTo>
                <a:lnTo>
                  <a:pt x="142074" y="69380"/>
                </a:lnTo>
                <a:lnTo>
                  <a:pt x="140246" y="69862"/>
                </a:lnTo>
                <a:lnTo>
                  <a:pt x="157924" y="69862"/>
                </a:lnTo>
                <a:lnTo>
                  <a:pt x="157924" y="29514"/>
                </a:lnTo>
              </a:path>
              <a:path w="2014854" h="98425">
                <a:moveTo>
                  <a:pt x="157924" y="25349"/>
                </a:moveTo>
                <a:lnTo>
                  <a:pt x="148259" y="25349"/>
                </a:lnTo>
              </a:path>
              <a:path w="2014854" h="98425">
                <a:moveTo>
                  <a:pt x="157924" y="0"/>
                </a:moveTo>
                <a:lnTo>
                  <a:pt x="148259" y="0"/>
                </a:lnTo>
                <a:lnTo>
                  <a:pt x="148259" y="25349"/>
                </a:lnTo>
                <a:lnTo>
                  <a:pt x="157924" y="25349"/>
                </a:lnTo>
                <a:lnTo>
                  <a:pt x="157924" y="0"/>
                </a:lnTo>
              </a:path>
              <a:path w="2014854" h="98425">
                <a:moveTo>
                  <a:pt x="1083665" y="977"/>
                </a:moveTo>
                <a:lnTo>
                  <a:pt x="1074458" y="977"/>
                </a:lnTo>
                <a:lnTo>
                  <a:pt x="1067130" y="4610"/>
                </a:lnTo>
                <a:lnTo>
                  <a:pt x="1053579" y="39001"/>
                </a:lnTo>
                <a:lnTo>
                  <a:pt x="1054077" y="47240"/>
                </a:lnTo>
                <a:lnTo>
                  <a:pt x="1074254" y="78270"/>
                </a:lnTo>
                <a:lnTo>
                  <a:pt x="1083665" y="78270"/>
                </a:lnTo>
                <a:lnTo>
                  <a:pt x="1090968" y="77621"/>
                </a:lnTo>
                <a:lnTo>
                  <a:pt x="1097372" y="75671"/>
                </a:lnTo>
                <a:lnTo>
                  <a:pt x="1102875" y="72414"/>
                </a:lnTo>
                <a:lnTo>
                  <a:pt x="1106211" y="69100"/>
                </a:lnTo>
                <a:lnTo>
                  <a:pt x="1077506" y="69100"/>
                </a:lnTo>
                <a:lnTo>
                  <a:pt x="1072730" y="66230"/>
                </a:lnTo>
                <a:lnTo>
                  <a:pt x="1065977" y="54697"/>
                </a:lnTo>
                <a:lnTo>
                  <a:pt x="1064327" y="47712"/>
                </a:lnTo>
                <a:lnTo>
                  <a:pt x="1064298" y="30111"/>
                </a:lnTo>
                <a:lnTo>
                  <a:pt x="1065937" y="23040"/>
                </a:lnTo>
                <a:lnTo>
                  <a:pt x="1072527" y="12738"/>
                </a:lnTo>
                <a:lnTo>
                  <a:pt x="1077353" y="10134"/>
                </a:lnTo>
                <a:lnTo>
                  <a:pt x="1106585" y="10134"/>
                </a:lnTo>
                <a:lnTo>
                  <a:pt x="1102912" y="6625"/>
                </a:lnTo>
                <a:lnTo>
                  <a:pt x="1097405" y="3486"/>
                </a:lnTo>
                <a:lnTo>
                  <a:pt x="1090990" y="1604"/>
                </a:lnTo>
                <a:lnTo>
                  <a:pt x="1083665" y="977"/>
                </a:lnTo>
              </a:path>
              <a:path w="2014854" h="98425">
                <a:moveTo>
                  <a:pt x="1106585" y="10134"/>
                </a:moveTo>
                <a:lnTo>
                  <a:pt x="1083665" y="10134"/>
                </a:lnTo>
              </a:path>
              <a:path w="2014854" h="98425">
                <a:moveTo>
                  <a:pt x="1090625" y="69100"/>
                </a:moveTo>
                <a:lnTo>
                  <a:pt x="1106211" y="69100"/>
                </a:lnTo>
              </a:path>
              <a:path w="2014854" h="98425">
                <a:moveTo>
                  <a:pt x="1106211" y="69100"/>
                </a:moveTo>
                <a:lnTo>
                  <a:pt x="1090625" y="69100"/>
                </a:lnTo>
              </a:path>
              <a:path w="2014854" h="98425">
                <a:moveTo>
                  <a:pt x="1083665" y="10134"/>
                </a:moveTo>
                <a:lnTo>
                  <a:pt x="1106585" y="10134"/>
                </a:lnTo>
              </a:path>
              <a:path w="2014854" h="98425">
                <a:moveTo>
                  <a:pt x="1106585" y="10134"/>
                </a:moveTo>
                <a:lnTo>
                  <a:pt x="1083665" y="10134"/>
                </a:lnTo>
                <a:lnTo>
                  <a:pt x="1093033" y="11941"/>
                </a:lnTo>
                <a:lnTo>
                  <a:pt x="1099724" y="17357"/>
                </a:lnTo>
                <a:lnTo>
                  <a:pt x="1103739" y="26379"/>
                </a:lnTo>
                <a:lnTo>
                  <a:pt x="1105077" y="39001"/>
                </a:lnTo>
                <a:lnTo>
                  <a:pt x="1105077" y="48526"/>
                </a:lnTo>
                <a:lnTo>
                  <a:pt x="1103248" y="55930"/>
                </a:lnTo>
                <a:lnTo>
                  <a:pt x="1095933" y="66471"/>
                </a:lnTo>
                <a:lnTo>
                  <a:pt x="1090625" y="69100"/>
                </a:lnTo>
                <a:lnTo>
                  <a:pt x="1106211" y="69100"/>
                </a:lnTo>
                <a:lnTo>
                  <a:pt x="1115796" y="39001"/>
                </a:lnTo>
                <a:lnTo>
                  <a:pt x="1115277" y="30529"/>
                </a:lnTo>
                <a:lnTo>
                  <a:pt x="1113723" y="23040"/>
                </a:lnTo>
                <a:lnTo>
                  <a:pt x="1111135" y="16538"/>
                </a:lnTo>
                <a:lnTo>
                  <a:pt x="1107516" y="11023"/>
                </a:lnTo>
                <a:lnTo>
                  <a:pt x="1106585" y="10134"/>
                </a:lnTo>
              </a:path>
              <a:path w="2014854" h="98425">
                <a:moveTo>
                  <a:pt x="1685544" y="64211"/>
                </a:moveTo>
                <a:lnTo>
                  <a:pt x="1681822" y="73583"/>
                </a:lnTo>
                <a:lnTo>
                  <a:pt x="1686521" y="76708"/>
                </a:lnTo>
                <a:lnTo>
                  <a:pt x="1692186" y="78270"/>
                </a:lnTo>
                <a:lnTo>
                  <a:pt x="1706346" y="78270"/>
                </a:lnTo>
                <a:lnTo>
                  <a:pt x="1712366" y="76314"/>
                </a:lnTo>
                <a:lnTo>
                  <a:pt x="1720706" y="69100"/>
                </a:lnTo>
                <a:lnTo>
                  <a:pt x="1698040" y="69100"/>
                </a:lnTo>
                <a:lnTo>
                  <a:pt x="1695500" y="68630"/>
                </a:lnTo>
                <a:lnTo>
                  <a:pt x="1689823" y="66763"/>
                </a:lnTo>
                <a:lnTo>
                  <a:pt x="1687449" y="65595"/>
                </a:lnTo>
                <a:lnTo>
                  <a:pt x="1685544" y="64211"/>
                </a:lnTo>
              </a:path>
              <a:path w="2014854" h="98425">
                <a:moveTo>
                  <a:pt x="1704263" y="69100"/>
                </a:moveTo>
                <a:lnTo>
                  <a:pt x="1720706" y="69100"/>
                </a:lnTo>
              </a:path>
              <a:path w="2014854" h="98425">
                <a:moveTo>
                  <a:pt x="1720706" y="69100"/>
                </a:moveTo>
                <a:lnTo>
                  <a:pt x="1704263" y="69100"/>
                </a:lnTo>
              </a:path>
              <a:path w="2014854" h="98425">
                <a:moveTo>
                  <a:pt x="1710994" y="1028"/>
                </a:moveTo>
                <a:lnTo>
                  <a:pt x="1696542" y="1028"/>
                </a:lnTo>
                <a:lnTo>
                  <a:pt x="1691487" y="2857"/>
                </a:lnTo>
                <a:lnTo>
                  <a:pt x="1683600" y="10198"/>
                </a:lnTo>
                <a:lnTo>
                  <a:pt x="1681699" y="14617"/>
                </a:lnTo>
                <a:lnTo>
                  <a:pt x="1681607" y="24993"/>
                </a:lnTo>
                <a:lnTo>
                  <a:pt x="1682623" y="28905"/>
                </a:lnTo>
                <a:lnTo>
                  <a:pt x="1686687" y="35433"/>
                </a:lnTo>
                <a:lnTo>
                  <a:pt x="1690242" y="38265"/>
                </a:lnTo>
                <a:lnTo>
                  <a:pt x="1706765" y="45999"/>
                </a:lnTo>
                <a:lnTo>
                  <a:pt x="1710131" y="48348"/>
                </a:lnTo>
                <a:lnTo>
                  <a:pt x="1712823" y="52666"/>
                </a:lnTo>
                <a:lnTo>
                  <a:pt x="1713484" y="54991"/>
                </a:lnTo>
                <a:lnTo>
                  <a:pt x="1713484" y="60896"/>
                </a:lnTo>
                <a:lnTo>
                  <a:pt x="1712290" y="63639"/>
                </a:lnTo>
                <a:lnTo>
                  <a:pt x="1707464" y="67995"/>
                </a:lnTo>
                <a:lnTo>
                  <a:pt x="1704263" y="69100"/>
                </a:lnTo>
                <a:lnTo>
                  <a:pt x="1720706" y="69100"/>
                </a:lnTo>
                <a:lnTo>
                  <a:pt x="1721396" y="68503"/>
                </a:lnTo>
                <a:lnTo>
                  <a:pt x="1723631" y="63741"/>
                </a:lnTo>
                <a:lnTo>
                  <a:pt x="1723560" y="52666"/>
                </a:lnTo>
                <a:lnTo>
                  <a:pt x="1722602" y="48717"/>
                </a:lnTo>
                <a:lnTo>
                  <a:pt x="1718487" y="42024"/>
                </a:lnTo>
                <a:lnTo>
                  <a:pt x="1714919" y="39128"/>
                </a:lnTo>
                <a:lnTo>
                  <a:pt x="1703704" y="33820"/>
                </a:lnTo>
                <a:lnTo>
                  <a:pt x="1699742" y="31902"/>
                </a:lnTo>
                <a:lnTo>
                  <a:pt x="1691817" y="22148"/>
                </a:lnTo>
                <a:lnTo>
                  <a:pt x="1691817" y="17157"/>
                </a:lnTo>
                <a:lnTo>
                  <a:pt x="1692808" y="14617"/>
                </a:lnTo>
                <a:lnTo>
                  <a:pt x="1694814" y="12649"/>
                </a:lnTo>
                <a:lnTo>
                  <a:pt x="1696796" y="10668"/>
                </a:lnTo>
                <a:lnTo>
                  <a:pt x="1699526" y="9690"/>
                </a:lnTo>
                <a:lnTo>
                  <a:pt x="1718397" y="9690"/>
                </a:lnTo>
                <a:lnTo>
                  <a:pt x="1719973" y="5041"/>
                </a:lnTo>
                <a:lnTo>
                  <a:pt x="1716747" y="2362"/>
                </a:lnTo>
                <a:lnTo>
                  <a:pt x="1710994" y="1028"/>
                </a:lnTo>
              </a:path>
              <a:path w="2014854" h="98425">
                <a:moveTo>
                  <a:pt x="1718397" y="9690"/>
                </a:moveTo>
                <a:lnTo>
                  <a:pt x="1705368" y="9690"/>
                </a:lnTo>
              </a:path>
              <a:path w="2014854" h="98425">
                <a:moveTo>
                  <a:pt x="1705368" y="9690"/>
                </a:moveTo>
                <a:lnTo>
                  <a:pt x="1718397" y="9690"/>
                </a:lnTo>
              </a:path>
              <a:path w="2014854" h="98425">
                <a:moveTo>
                  <a:pt x="1718397" y="9690"/>
                </a:moveTo>
                <a:lnTo>
                  <a:pt x="1705368" y="9690"/>
                </a:lnTo>
                <a:lnTo>
                  <a:pt x="1707946" y="10134"/>
                </a:lnTo>
                <a:lnTo>
                  <a:pt x="1713522" y="11988"/>
                </a:lnTo>
                <a:lnTo>
                  <a:pt x="1715617" y="12928"/>
                </a:lnTo>
                <a:lnTo>
                  <a:pt x="1716963" y="13919"/>
                </a:lnTo>
                <a:lnTo>
                  <a:pt x="1718397" y="9690"/>
                </a:lnTo>
              </a:path>
              <a:path w="2014854" h="98425">
                <a:moveTo>
                  <a:pt x="1859902" y="1739"/>
                </a:moveTo>
                <a:lnTo>
                  <a:pt x="1856587" y="1739"/>
                </a:lnTo>
                <a:lnTo>
                  <a:pt x="1855165" y="2311"/>
                </a:lnTo>
                <a:lnTo>
                  <a:pt x="1852856" y="4660"/>
                </a:lnTo>
                <a:lnTo>
                  <a:pt x="1852294" y="6032"/>
                </a:lnTo>
                <a:lnTo>
                  <a:pt x="1852294" y="9359"/>
                </a:lnTo>
                <a:lnTo>
                  <a:pt x="1852879" y="10795"/>
                </a:lnTo>
                <a:lnTo>
                  <a:pt x="1855203" y="13131"/>
                </a:lnTo>
                <a:lnTo>
                  <a:pt x="1856625" y="13716"/>
                </a:lnTo>
                <a:lnTo>
                  <a:pt x="1859902" y="13716"/>
                </a:lnTo>
                <a:lnTo>
                  <a:pt x="1861337" y="13131"/>
                </a:lnTo>
                <a:lnTo>
                  <a:pt x="1862493" y="11963"/>
                </a:lnTo>
                <a:lnTo>
                  <a:pt x="1863686" y="10795"/>
                </a:lnTo>
                <a:lnTo>
                  <a:pt x="1864258" y="9359"/>
                </a:lnTo>
                <a:lnTo>
                  <a:pt x="1864242" y="6032"/>
                </a:lnTo>
                <a:lnTo>
                  <a:pt x="1863686" y="4660"/>
                </a:lnTo>
                <a:lnTo>
                  <a:pt x="1862456" y="3467"/>
                </a:lnTo>
                <a:lnTo>
                  <a:pt x="1861337" y="2311"/>
                </a:lnTo>
                <a:lnTo>
                  <a:pt x="1859902" y="1739"/>
                </a:lnTo>
              </a:path>
              <a:path w="2014854" h="98425">
                <a:moveTo>
                  <a:pt x="1579219" y="1739"/>
                </a:moveTo>
                <a:lnTo>
                  <a:pt x="1575892" y="1739"/>
                </a:lnTo>
                <a:lnTo>
                  <a:pt x="1574482" y="2311"/>
                </a:lnTo>
                <a:lnTo>
                  <a:pt x="1572160" y="4660"/>
                </a:lnTo>
                <a:lnTo>
                  <a:pt x="1571599" y="6032"/>
                </a:lnTo>
                <a:lnTo>
                  <a:pt x="1571599" y="9359"/>
                </a:lnTo>
                <a:lnTo>
                  <a:pt x="1572183" y="10795"/>
                </a:lnTo>
                <a:lnTo>
                  <a:pt x="1574520" y="13131"/>
                </a:lnTo>
                <a:lnTo>
                  <a:pt x="1575930" y="13716"/>
                </a:lnTo>
                <a:lnTo>
                  <a:pt x="1579219" y="13716"/>
                </a:lnTo>
                <a:lnTo>
                  <a:pt x="1580642" y="13131"/>
                </a:lnTo>
                <a:lnTo>
                  <a:pt x="1583004" y="10795"/>
                </a:lnTo>
                <a:lnTo>
                  <a:pt x="1583575" y="9359"/>
                </a:lnTo>
                <a:lnTo>
                  <a:pt x="1583560" y="6032"/>
                </a:lnTo>
                <a:lnTo>
                  <a:pt x="1583004" y="4660"/>
                </a:lnTo>
                <a:lnTo>
                  <a:pt x="1581773" y="3467"/>
                </a:lnTo>
                <a:lnTo>
                  <a:pt x="1580642" y="2311"/>
                </a:lnTo>
                <a:lnTo>
                  <a:pt x="1579219" y="1739"/>
                </a:lnTo>
              </a:path>
              <a:path w="2014854" h="98425">
                <a:moveTo>
                  <a:pt x="951179" y="1739"/>
                </a:moveTo>
                <a:lnTo>
                  <a:pt x="947864" y="1739"/>
                </a:lnTo>
                <a:lnTo>
                  <a:pt x="946454" y="2311"/>
                </a:lnTo>
                <a:lnTo>
                  <a:pt x="944120" y="4660"/>
                </a:lnTo>
                <a:lnTo>
                  <a:pt x="943559" y="6032"/>
                </a:lnTo>
                <a:lnTo>
                  <a:pt x="943559" y="9359"/>
                </a:lnTo>
                <a:lnTo>
                  <a:pt x="944156" y="10795"/>
                </a:lnTo>
                <a:lnTo>
                  <a:pt x="946480" y="13131"/>
                </a:lnTo>
                <a:lnTo>
                  <a:pt x="947889" y="13716"/>
                </a:lnTo>
                <a:lnTo>
                  <a:pt x="951179" y="13716"/>
                </a:lnTo>
                <a:lnTo>
                  <a:pt x="952614" y="13131"/>
                </a:lnTo>
                <a:lnTo>
                  <a:pt x="954951" y="10795"/>
                </a:lnTo>
                <a:lnTo>
                  <a:pt x="955535" y="9359"/>
                </a:lnTo>
                <a:lnTo>
                  <a:pt x="955519" y="6032"/>
                </a:lnTo>
                <a:lnTo>
                  <a:pt x="954951" y="4660"/>
                </a:lnTo>
                <a:lnTo>
                  <a:pt x="953745" y="3467"/>
                </a:lnTo>
                <a:lnTo>
                  <a:pt x="952614" y="2311"/>
                </a:lnTo>
                <a:lnTo>
                  <a:pt x="951179" y="1739"/>
                </a:lnTo>
              </a:path>
              <a:path w="2014854" h="98425">
                <a:moveTo>
                  <a:pt x="776744" y="1739"/>
                </a:moveTo>
                <a:lnTo>
                  <a:pt x="773429" y="1739"/>
                </a:lnTo>
                <a:lnTo>
                  <a:pt x="772020" y="2311"/>
                </a:lnTo>
                <a:lnTo>
                  <a:pt x="769685" y="4660"/>
                </a:lnTo>
                <a:lnTo>
                  <a:pt x="769124" y="6032"/>
                </a:lnTo>
                <a:lnTo>
                  <a:pt x="769124" y="9359"/>
                </a:lnTo>
                <a:lnTo>
                  <a:pt x="769708" y="10795"/>
                </a:lnTo>
                <a:lnTo>
                  <a:pt x="772058" y="13131"/>
                </a:lnTo>
                <a:lnTo>
                  <a:pt x="773455" y="13716"/>
                </a:lnTo>
                <a:lnTo>
                  <a:pt x="776744" y="13716"/>
                </a:lnTo>
                <a:lnTo>
                  <a:pt x="778179" y="13131"/>
                </a:lnTo>
                <a:lnTo>
                  <a:pt x="780516" y="10795"/>
                </a:lnTo>
                <a:lnTo>
                  <a:pt x="781100" y="9359"/>
                </a:lnTo>
                <a:lnTo>
                  <a:pt x="781085" y="6032"/>
                </a:lnTo>
                <a:lnTo>
                  <a:pt x="780516" y="4660"/>
                </a:lnTo>
                <a:lnTo>
                  <a:pt x="779310" y="3467"/>
                </a:lnTo>
                <a:lnTo>
                  <a:pt x="778179" y="2311"/>
                </a:lnTo>
                <a:lnTo>
                  <a:pt x="776744" y="1739"/>
                </a:lnTo>
              </a:path>
              <a:path w="2014854" h="98425">
                <a:moveTo>
                  <a:pt x="93560" y="1739"/>
                </a:moveTo>
                <a:lnTo>
                  <a:pt x="90233" y="1739"/>
                </a:lnTo>
                <a:lnTo>
                  <a:pt x="88823" y="2311"/>
                </a:lnTo>
                <a:lnTo>
                  <a:pt x="86489" y="4660"/>
                </a:lnTo>
                <a:lnTo>
                  <a:pt x="85928" y="6032"/>
                </a:lnTo>
                <a:lnTo>
                  <a:pt x="85928" y="9359"/>
                </a:lnTo>
                <a:lnTo>
                  <a:pt x="86525" y="10795"/>
                </a:lnTo>
                <a:lnTo>
                  <a:pt x="88861" y="13131"/>
                </a:lnTo>
                <a:lnTo>
                  <a:pt x="90271" y="13716"/>
                </a:lnTo>
                <a:lnTo>
                  <a:pt x="93560" y="13716"/>
                </a:lnTo>
                <a:lnTo>
                  <a:pt x="94983" y="13131"/>
                </a:lnTo>
                <a:lnTo>
                  <a:pt x="97332" y="10795"/>
                </a:lnTo>
                <a:lnTo>
                  <a:pt x="97916" y="9359"/>
                </a:lnTo>
                <a:lnTo>
                  <a:pt x="97901" y="6032"/>
                </a:lnTo>
                <a:lnTo>
                  <a:pt x="97332" y="4660"/>
                </a:lnTo>
                <a:lnTo>
                  <a:pt x="96114" y="3467"/>
                </a:lnTo>
                <a:lnTo>
                  <a:pt x="94983" y="2311"/>
                </a:lnTo>
                <a:lnTo>
                  <a:pt x="93560" y="1739"/>
                </a:lnTo>
              </a:path>
              <a:path w="2014854" h="98425">
                <a:moveTo>
                  <a:pt x="605510" y="1803"/>
                </a:moveTo>
                <a:lnTo>
                  <a:pt x="603910" y="1803"/>
                </a:lnTo>
                <a:lnTo>
                  <a:pt x="599249" y="1943"/>
                </a:lnTo>
                <a:lnTo>
                  <a:pt x="591527" y="2298"/>
                </a:lnTo>
                <a:lnTo>
                  <a:pt x="591527" y="77000"/>
                </a:lnTo>
                <a:lnTo>
                  <a:pt x="601726" y="77000"/>
                </a:lnTo>
                <a:lnTo>
                  <a:pt x="601726" y="48247"/>
                </a:lnTo>
                <a:lnTo>
                  <a:pt x="613343" y="48247"/>
                </a:lnTo>
                <a:lnTo>
                  <a:pt x="621865" y="47181"/>
                </a:lnTo>
                <a:lnTo>
                  <a:pt x="630850" y="42459"/>
                </a:lnTo>
                <a:lnTo>
                  <a:pt x="632817" y="39585"/>
                </a:lnTo>
                <a:lnTo>
                  <a:pt x="608317" y="39585"/>
                </a:lnTo>
                <a:lnTo>
                  <a:pt x="601726" y="39065"/>
                </a:lnTo>
                <a:lnTo>
                  <a:pt x="601726" y="11468"/>
                </a:lnTo>
                <a:lnTo>
                  <a:pt x="604075" y="11137"/>
                </a:lnTo>
                <a:lnTo>
                  <a:pt x="605929" y="10960"/>
                </a:lnTo>
                <a:lnTo>
                  <a:pt x="633234" y="10960"/>
                </a:lnTo>
                <a:lnTo>
                  <a:pt x="629902" y="7243"/>
                </a:lnTo>
                <a:lnTo>
                  <a:pt x="619738" y="3163"/>
                </a:lnTo>
                <a:lnTo>
                  <a:pt x="605510" y="1803"/>
                </a:lnTo>
              </a:path>
              <a:path w="2014854" h="98425">
                <a:moveTo>
                  <a:pt x="613343" y="48247"/>
                </a:moveTo>
                <a:lnTo>
                  <a:pt x="601726" y="48247"/>
                </a:lnTo>
              </a:path>
              <a:path w="2014854" h="98425">
                <a:moveTo>
                  <a:pt x="633234" y="10960"/>
                </a:moveTo>
                <a:lnTo>
                  <a:pt x="620776" y="10960"/>
                </a:lnTo>
              </a:path>
              <a:path w="2014854" h="98425">
                <a:moveTo>
                  <a:pt x="621220" y="39585"/>
                </a:moveTo>
                <a:lnTo>
                  <a:pt x="632817" y="39585"/>
                </a:lnTo>
              </a:path>
              <a:path w="2014854" h="98425">
                <a:moveTo>
                  <a:pt x="601726" y="48247"/>
                </a:moveTo>
                <a:lnTo>
                  <a:pt x="613343" y="48247"/>
                </a:lnTo>
              </a:path>
              <a:path w="2014854" h="98425">
                <a:moveTo>
                  <a:pt x="613343" y="48247"/>
                </a:moveTo>
                <a:lnTo>
                  <a:pt x="601726" y="48247"/>
                </a:lnTo>
                <a:lnTo>
                  <a:pt x="605599" y="48577"/>
                </a:lnTo>
                <a:lnTo>
                  <a:pt x="608139" y="48755"/>
                </a:lnTo>
                <a:lnTo>
                  <a:pt x="609282" y="48755"/>
                </a:lnTo>
                <a:lnTo>
                  <a:pt x="613343" y="48247"/>
                </a:lnTo>
              </a:path>
              <a:path w="2014854" h="98425">
                <a:moveTo>
                  <a:pt x="632817" y="39585"/>
                </a:moveTo>
                <a:lnTo>
                  <a:pt x="621220" y="39585"/>
                </a:lnTo>
              </a:path>
              <a:path w="2014854" h="98425">
                <a:moveTo>
                  <a:pt x="620776" y="10960"/>
                </a:moveTo>
                <a:lnTo>
                  <a:pt x="633234" y="10960"/>
                </a:lnTo>
              </a:path>
              <a:path w="2014854" h="98425">
                <a:moveTo>
                  <a:pt x="633234" y="10960"/>
                </a:moveTo>
                <a:lnTo>
                  <a:pt x="620776" y="10960"/>
                </a:lnTo>
                <a:lnTo>
                  <a:pt x="627545" y="15519"/>
                </a:lnTo>
                <a:lnTo>
                  <a:pt x="627536" y="34589"/>
                </a:lnTo>
                <a:lnTo>
                  <a:pt x="621220" y="39585"/>
                </a:lnTo>
                <a:lnTo>
                  <a:pt x="632817" y="39585"/>
                </a:lnTo>
                <a:lnTo>
                  <a:pt x="636240" y="34582"/>
                </a:lnTo>
                <a:lnTo>
                  <a:pt x="638035" y="23571"/>
                </a:lnTo>
                <a:lnTo>
                  <a:pt x="636001" y="14046"/>
                </a:lnTo>
                <a:lnTo>
                  <a:pt x="633234" y="10960"/>
                </a:lnTo>
              </a:path>
              <a:path w="2014854" h="98425">
                <a:moveTo>
                  <a:pt x="402412" y="2298"/>
                </a:moveTo>
                <a:lnTo>
                  <a:pt x="357771" y="2298"/>
                </a:lnTo>
                <a:lnTo>
                  <a:pt x="357771" y="77000"/>
                </a:lnTo>
                <a:lnTo>
                  <a:pt x="401840" y="77000"/>
                </a:lnTo>
                <a:lnTo>
                  <a:pt x="401840" y="67830"/>
                </a:lnTo>
                <a:lnTo>
                  <a:pt x="367982" y="67830"/>
                </a:lnTo>
                <a:lnTo>
                  <a:pt x="367982" y="40894"/>
                </a:lnTo>
                <a:lnTo>
                  <a:pt x="392658" y="40894"/>
                </a:lnTo>
                <a:lnTo>
                  <a:pt x="392658" y="32232"/>
                </a:lnTo>
                <a:lnTo>
                  <a:pt x="367982" y="32232"/>
                </a:lnTo>
                <a:lnTo>
                  <a:pt x="367982" y="11468"/>
                </a:lnTo>
                <a:lnTo>
                  <a:pt x="402412" y="11468"/>
                </a:lnTo>
                <a:lnTo>
                  <a:pt x="402412" y="2298"/>
                </a:lnTo>
              </a:path>
              <a:path w="2014854" h="98425">
                <a:moveTo>
                  <a:pt x="27323" y="29006"/>
                </a:moveTo>
                <a:lnTo>
                  <a:pt x="18351" y="29006"/>
                </a:lnTo>
                <a:lnTo>
                  <a:pt x="35128" y="78028"/>
                </a:lnTo>
                <a:lnTo>
                  <a:pt x="37693" y="78028"/>
                </a:lnTo>
                <a:lnTo>
                  <a:pt x="44752" y="56807"/>
                </a:lnTo>
                <a:lnTo>
                  <a:pt x="36398" y="56807"/>
                </a:lnTo>
                <a:lnTo>
                  <a:pt x="27323" y="29006"/>
                </a:lnTo>
              </a:path>
              <a:path w="2014854" h="98425">
                <a:moveTo>
                  <a:pt x="18351" y="29006"/>
                </a:moveTo>
                <a:lnTo>
                  <a:pt x="27323" y="29006"/>
                </a:lnTo>
              </a:path>
              <a:path w="2014854" h="98425">
                <a:moveTo>
                  <a:pt x="36398" y="56807"/>
                </a:moveTo>
                <a:lnTo>
                  <a:pt x="44752" y="56807"/>
                </a:lnTo>
              </a:path>
              <a:path w="2014854" h="98425">
                <a:moveTo>
                  <a:pt x="27323" y="29006"/>
                </a:moveTo>
                <a:lnTo>
                  <a:pt x="18351" y="29006"/>
                </a:lnTo>
              </a:path>
              <a:path w="2014854" h="98425">
                <a:moveTo>
                  <a:pt x="18605" y="2298"/>
                </a:moveTo>
                <a:lnTo>
                  <a:pt x="13957" y="2298"/>
                </a:lnTo>
                <a:lnTo>
                  <a:pt x="0" y="77000"/>
                </a:lnTo>
                <a:lnTo>
                  <a:pt x="9690" y="77000"/>
                </a:lnTo>
                <a:lnTo>
                  <a:pt x="18351" y="29006"/>
                </a:lnTo>
                <a:lnTo>
                  <a:pt x="27323" y="29006"/>
                </a:lnTo>
                <a:lnTo>
                  <a:pt x="18605" y="2298"/>
                </a:lnTo>
              </a:path>
              <a:path w="2014854" h="98425">
                <a:moveTo>
                  <a:pt x="62820" y="29006"/>
                </a:moveTo>
                <a:lnTo>
                  <a:pt x="54000" y="29006"/>
                </a:lnTo>
                <a:lnTo>
                  <a:pt x="62865" y="77000"/>
                </a:lnTo>
                <a:lnTo>
                  <a:pt x="72555" y="77000"/>
                </a:lnTo>
                <a:lnTo>
                  <a:pt x="62820" y="29006"/>
                </a:lnTo>
              </a:path>
              <a:path w="2014854" h="98425">
                <a:moveTo>
                  <a:pt x="54000" y="29006"/>
                </a:moveTo>
                <a:lnTo>
                  <a:pt x="62820" y="29006"/>
                </a:lnTo>
              </a:path>
              <a:path w="2014854" h="98425">
                <a:moveTo>
                  <a:pt x="44752" y="56807"/>
                </a:moveTo>
                <a:lnTo>
                  <a:pt x="36398" y="56807"/>
                </a:lnTo>
              </a:path>
              <a:path w="2014854" h="98425">
                <a:moveTo>
                  <a:pt x="62820" y="29006"/>
                </a:moveTo>
                <a:lnTo>
                  <a:pt x="54000" y="29006"/>
                </a:lnTo>
              </a:path>
              <a:path w="2014854" h="98425">
                <a:moveTo>
                  <a:pt x="57403" y="2298"/>
                </a:moveTo>
                <a:lnTo>
                  <a:pt x="52831" y="2298"/>
                </a:lnTo>
                <a:lnTo>
                  <a:pt x="36398" y="56807"/>
                </a:lnTo>
                <a:lnTo>
                  <a:pt x="44752" y="56807"/>
                </a:lnTo>
                <a:lnTo>
                  <a:pt x="54000" y="29006"/>
                </a:lnTo>
                <a:lnTo>
                  <a:pt x="62820" y="29006"/>
                </a:lnTo>
                <a:lnTo>
                  <a:pt x="57403" y="2298"/>
                </a:lnTo>
              </a:path>
              <a:path w="2014854" h="98425">
                <a:moveTo>
                  <a:pt x="1952040" y="30035"/>
                </a:moveTo>
                <a:lnTo>
                  <a:pt x="1942363" y="30035"/>
                </a:lnTo>
                <a:lnTo>
                  <a:pt x="1942363" y="65925"/>
                </a:lnTo>
                <a:lnTo>
                  <a:pt x="1943836" y="69989"/>
                </a:lnTo>
                <a:lnTo>
                  <a:pt x="1949792" y="76415"/>
                </a:lnTo>
                <a:lnTo>
                  <a:pt x="1953425" y="78028"/>
                </a:lnTo>
                <a:lnTo>
                  <a:pt x="1962556" y="78028"/>
                </a:lnTo>
                <a:lnTo>
                  <a:pt x="1966950" y="77508"/>
                </a:lnTo>
                <a:lnTo>
                  <a:pt x="1970951" y="76492"/>
                </a:lnTo>
                <a:lnTo>
                  <a:pt x="1969844" y="69862"/>
                </a:lnTo>
                <a:lnTo>
                  <a:pt x="1958403" y="69862"/>
                </a:lnTo>
                <a:lnTo>
                  <a:pt x="1955914" y="68897"/>
                </a:lnTo>
                <a:lnTo>
                  <a:pt x="1954377" y="66954"/>
                </a:lnTo>
                <a:lnTo>
                  <a:pt x="1952815" y="65024"/>
                </a:lnTo>
                <a:lnTo>
                  <a:pt x="1952040" y="61760"/>
                </a:lnTo>
                <a:lnTo>
                  <a:pt x="1952040" y="30035"/>
                </a:lnTo>
              </a:path>
              <a:path w="2014854" h="98425">
                <a:moveTo>
                  <a:pt x="1964308" y="69862"/>
                </a:moveTo>
                <a:lnTo>
                  <a:pt x="1969844" y="69862"/>
                </a:lnTo>
              </a:path>
              <a:path w="2014854" h="98425">
                <a:moveTo>
                  <a:pt x="1942363" y="30035"/>
                </a:moveTo>
                <a:lnTo>
                  <a:pt x="1952040" y="30035"/>
                </a:lnTo>
              </a:path>
              <a:path w="2014854" h="98425">
                <a:moveTo>
                  <a:pt x="1969844" y="69862"/>
                </a:moveTo>
                <a:lnTo>
                  <a:pt x="1964308" y="69862"/>
                </a:lnTo>
              </a:path>
              <a:path w="2014854" h="98425">
                <a:moveTo>
                  <a:pt x="1969528" y="67970"/>
                </a:moveTo>
                <a:lnTo>
                  <a:pt x="1966874" y="69240"/>
                </a:lnTo>
                <a:lnTo>
                  <a:pt x="1964308" y="69862"/>
                </a:lnTo>
                <a:lnTo>
                  <a:pt x="1969844" y="69862"/>
                </a:lnTo>
                <a:lnTo>
                  <a:pt x="1969528" y="67970"/>
                </a:lnTo>
              </a:path>
              <a:path w="2014854" h="98425">
                <a:moveTo>
                  <a:pt x="1952040" y="30035"/>
                </a:moveTo>
                <a:lnTo>
                  <a:pt x="1942363" y="30035"/>
                </a:lnTo>
              </a:path>
              <a:path w="2014854" h="98425">
                <a:moveTo>
                  <a:pt x="1967039" y="22377"/>
                </a:moveTo>
                <a:lnTo>
                  <a:pt x="1936026" y="22377"/>
                </a:lnTo>
                <a:lnTo>
                  <a:pt x="1936026" y="30035"/>
                </a:lnTo>
                <a:lnTo>
                  <a:pt x="1967039" y="30035"/>
                </a:lnTo>
                <a:lnTo>
                  <a:pt x="1967039" y="22377"/>
                </a:lnTo>
              </a:path>
              <a:path w="2014854" h="98425">
                <a:moveTo>
                  <a:pt x="1942363" y="22377"/>
                </a:moveTo>
                <a:lnTo>
                  <a:pt x="1952040" y="22377"/>
                </a:lnTo>
              </a:path>
              <a:path w="2014854" h="98425">
                <a:moveTo>
                  <a:pt x="1952040" y="22377"/>
                </a:moveTo>
                <a:lnTo>
                  <a:pt x="1942363" y="22377"/>
                </a:lnTo>
              </a:path>
              <a:path w="2014854" h="98425">
                <a:moveTo>
                  <a:pt x="1952040" y="7239"/>
                </a:moveTo>
                <a:lnTo>
                  <a:pt x="1942363" y="10960"/>
                </a:lnTo>
                <a:lnTo>
                  <a:pt x="1942363" y="22377"/>
                </a:lnTo>
                <a:lnTo>
                  <a:pt x="1952040" y="22377"/>
                </a:lnTo>
                <a:lnTo>
                  <a:pt x="1952040" y="7239"/>
                </a:lnTo>
              </a:path>
              <a:path w="2014854" h="98425">
                <a:moveTo>
                  <a:pt x="1184389" y="30035"/>
                </a:moveTo>
                <a:lnTo>
                  <a:pt x="1174711" y="30035"/>
                </a:lnTo>
                <a:lnTo>
                  <a:pt x="1174711" y="65925"/>
                </a:lnTo>
                <a:lnTo>
                  <a:pt x="1176197" y="69989"/>
                </a:lnTo>
                <a:lnTo>
                  <a:pt x="1182141" y="76415"/>
                </a:lnTo>
                <a:lnTo>
                  <a:pt x="1185773" y="78028"/>
                </a:lnTo>
                <a:lnTo>
                  <a:pt x="1194892" y="78028"/>
                </a:lnTo>
                <a:lnTo>
                  <a:pt x="1199311" y="77508"/>
                </a:lnTo>
                <a:lnTo>
                  <a:pt x="1203312" y="76492"/>
                </a:lnTo>
                <a:lnTo>
                  <a:pt x="1202195" y="69862"/>
                </a:lnTo>
                <a:lnTo>
                  <a:pt x="1190752" y="69862"/>
                </a:lnTo>
                <a:lnTo>
                  <a:pt x="1188262" y="68897"/>
                </a:lnTo>
                <a:lnTo>
                  <a:pt x="1185176" y="65024"/>
                </a:lnTo>
                <a:lnTo>
                  <a:pt x="1184389" y="61760"/>
                </a:lnTo>
                <a:lnTo>
                  <a:pt x="1184389" y="30035"/>
                </a:lnTo>
              </a:path>
              <a:path w="2014854" h="98425">
                <a:moveTo>
                  <a:pt x="1196657" y="69862"/>
                </a:moveTo>
                <a:lnTo>
                  <a:pt x="1202195" y="69862"/>
                </a:lnTo>
              </a:path>
              <a:path w="2014854" h="98425">
                <a:moveTo>
                  <a:pt x="1174711" y="30035"/>
                </a:moveTo>
                <a:lnTo>
                  <a:pt x="1184389" y="30035"/>
                </a:lnTo>
              </a:path>
              <a:path w="2014854" h="98425">
                <a:moveTo>
                  <a:pt x="1202195" y="69862"/>
                </a:moveTo>
                <a:lnTo>
                  <a:pt x="1196657" y="69862"/>
                </a:lnTo>
              </a:path>
              <a:path w="2014854" h="98425">
                <a:moveTo>
                  <a:pt x="1201877" y="67970"/>
                </a:moveTo>
                <a:lnTo>
                  <a:pt x="1199235" y="69240"/>
                </a:lnTo>
                <a:lnTo>
                  <a:pt x="1196657" y="69862"/>
                </a:lnTo>
                <a:lnTo>
                  <a:pt x="1202195" y="69862"/>
                </a:lnTo>
                <a:lnTo>
                  <a:pt x="1201877" y="67970"/>
                </a:lnTo>
              </a:path>
              <a:path w="2014854" h="98425">
                <a:moveTo>
                  <a:pt x="1184389" y="30035"/>
                </a:moveTo>
                <a:lnTo>
                  <a:pt x="1174711" y="30035"/>
                </a:lnTo>
              </a:path>
              <a:path w="2014854" h="98425">
                <a:moveTo>
                  <a:pt x="1199400" y="22377"/>
                </a:moveTo>
                <a:lnTo>
                  <a:pt x="1168374" y="22377"/>
                </a:lnTo>
                <a:lnTo>
                  <a:pt x="1168374" y="30035"/>
                </a:lnTo>
                <a:lnTo>
                  <a:pt x="1199400" y="30035"/>
                </a:lnTo>
                <a:lnTo>
                  <a:pt x="1199400" y="22377"/>
                </a:lnTo>
              </a:path>
              <a:path w="2014854" h="98425">
                <a:moveTo>
                  <a:pt x="1174711" y="22377"/>
                </a:moveTo>
                <a:lnTo>
                  <a:pt x="1184389" y="22377"/>
                </a:lnTo>
              </a:path>
              <a:path w="2014854" h="98425">
                <a:moveTo>
                  <a:pt x="1184389" y="22377"/>
                </a:moveTo>
                <a:lnTo>
                  <a:pt x="1174711" y="22377"/>
                </a:lnTo>
              </a:path>
              <a:path w="2014854" h="98425">
                <a:moveTo>
                  <a:pt x="1184389" y="7239"/>
                </a:moveTo>
                <a:lnTo>
                  <a:pt x="1174711" y="10960"/>
                </a:lnTo>
                <a:lnTo>
                  <a:pt x="1174711" y="22377"/>
                </a:lnTo>
                <a:lnTo>
                  <a:pt x="1184389" y="22377"/>
                </a:lnTo>
                <a:lnTo>
                  <a:pt x="1184389" y="7239"/>
                </a:lnTo>
              </a:path>
              <a:path w="2014854" h="98425">
                <a:moveTo>
                  <a:pt x="866787" y="30035"/>
                </a:moveTo>
                <a:lnTo>
                  <a:pt x="857110" y="30035"/>
                </a:lnTo>
                <a:lnTo>
                  <a:pt x="857110" y="65925"/>
                </a:lnTo>
                <a:lnTo>
                  <a:pt x="858583" y="69989"/>
                </a:lnTo>
                <a:lnTo>
                  <a:pt x="864527" y="76415"/>
                </a:lnTo>
                <a:lnTo>
                  <a:pt x="868184" y="78028"/>
                </a:lnTo>
                <a:lnTo>
                  <a:pt x="877290" y="78028"/>
                </a:lnTo>
                <a:lnTo>
                  <a:pt x="881697" y="77508"/>
                </a:lnTo>
                <a:lnTo>
                  <a:pt x="885697" y="76492"/>
                </a:lnTo>
                <a:lnTo>
                  <a:pt x="884591" y="69862"/>
                </a:lnTo>
                <a:lnTo>
                  <a:pt x="873150" y="69862"/>
                </a:lnTo>
                <a:lnTo>
                  <a:pt x="870661" y="68897"/>
                </a:lnTo>
                <a:lnTo>
                  <a:pt x="867562" y="65024"/>
                </a:lnTo>
                <a:lnTo>
                  <a:pt x="866787" y="61760"/>
                </a:lnTo>
                <a:lnTo>
                  <a:pt x="866787" y="30035"/>
                </a:lnTo>
              </a:path>
              <a:path w="2014854" h="98425">
                <a:moveTo>
                  <a:pt x="879055" y="69862"/>
                </a:moveTo>
                <a:lnTo>
                  <a:pt x="884591" y="69862"/>
                </a:lnTo>
              </a:path>
              <a:path w="2014854" h="98425">
                <a:moveTo>
                  <a:pt x="857110" y="30035"/>
                </a:moveTo>
                <a:lnTo>
                  <a:pt x="866787" y="30035"/>
                </a:lnTo>
              </a:path>
              <a:path w="2014854" h="98425">
                <a:moveTo>
                  <a:pt x="884591" y="69862"/>
                </a:moveTo>
                <a:lnTo>
                  <a:pt x="879055" y="69862"/>
                </a:lnTo>
              </a:path>
              <a:path w="2014854" h="98425">
                <a:moveTo>
                  <a:pt x="884275" y="67970"/>
                </a:moveTo>
                <a:lnTo>
                  <a:pt x="881634" y="69240"/>
                </a:lnTo>
                <a:lnTo>
                  <a:pt x="879055" y="69862"/>
                </a:lnTo>
                <a:lnTo>
                  <a:pt x="884591" y="69862"/>
                </a:lnTo>
                <a:lnTo>
                  <a:pt x="884275" y="67970"/>
                </a:lnTo>
              </a:path>
              <a:path w="2014854" h="98425">
                <a:moveTo>
                  <a:pt x="866787" y="30035"/>
                </a:moveTo>
                <a:lnTo>
                  <a:pt x="857110" y="30035"/>
                </a:lnTo>
              </a:path>
              <a:path w="2014854" h="98425">
                <a:moveTo>
                  <a:pt x="881799" y="22377"/>
                </a:moveTo>
                <a:lnTo>
                  <a:pt x="850772" y="22377"/>
                </a:lnTo>
                <a:lnTo>
                  <a:pt x="850772" y="30035"/>
                </a:lnTo>
                <a:lnTo>
                  <a:pt x="881799" y="30035"/>
                </a:lnTo>
                <a:lnTo>
                  <a:pt x="881799" y="22377"/>
                </a:lnTo>
              </a:path>
              <a:path w="2014854" h="98425">
                <a:moveTo>
                  <a:pt x="857110" y="22377"/>
                </a:moveTo>
                <a:lnTo>
                  <a:pt x="866787" y="22377"/>
                </a:lnTo>
              </a:path>
              <a:path w="2014854" h="98425">
                <a:moveTo>
                  <a:pt x="866787" y="22377"/>
                </a:moveTo>
                <a:lnTo>
                  <a:pt x="857110" y="22377"/>
                </a:lnTo>
              </a:path>
              <a:path w="2014854" h="98425">
                <a:moveTo>
                  <a:pt x="866787" y="7239"/>
                </a:moveTo>
                <a:lnTo>
                  <a:pt x="857110" y="10960"/>
                </a:lnTo>
                <a:lnTo>
                  <a:pt x="857110" y="22377"/>
                </a:lnTo>
                <a:lnTo>
                  <a:pt x="866787" y="22377"/>
                </a:lnTo>
                <a:lnTo>
                  <a:pt x="866787" y="7239"/>
                </a:lnTo>
              </a:path>
              <a:path w="2014854" h="98425">
                <a:moveTo>
                  <a:pt x="529094" y="30035"/>
                </a:moveTo>
                <a:lnTo>
                  <a:pt x="519417" y="30035"/>
                </a:lnTo>
                <a:lnTo>
                  <a:pt x="519417" y="65925"/>
                </a:lnTo>
                <a:lnTo>
                  <a:pt x="520903" y="69989"/>
                </a:lnTo>
                <a:lnTo>
                  <a:pt x="523875" y="73215"/>
                </a:lnTo>
                <a:lnTo>
                  <a:pt x="526859" y="76415"/>
                </a:lnTo>
                <a:lnTo>
                  <a:pt x="530491" y="78028"/>
                </a:lnTo>
                <a:lnTo>
                  <a:pt x="539610" y="78028"/>
                </a:lnTo>
                <a:lnTo>
                  <a:pt x="544017" y="77508"/>
                </a:lnTo>
                <a:lnTo>
                  <a:pt x="548017" y="76492"/>
                </a:lnTo>
                <a:lnTo>
                  <a:pt x="546901" y="69862"/>
                </a:lnTo>
                <a:lnTo>
                  <a:pt x="535470" y="69862"/>
                </a:lnTo>
                <a:lnTo>
                  <a:pt x="532968" y="68897"/>
                </a:lnTo>
                <a:lnTo>
                  <a:pt x="531431" y="66954"/>
                </a:lnTo>
                <a:lnTo>
                  <a:pt x="529869" y="65024"/>
                </a:lnTo>
                <a:lnTo>
                  <a:pt x="529094" y="61760"/>
                </a:lnTo>
                <a:lnTo>
                  <a:pt x="529094" y="30035"/>
                </a:lnTo>
              </a:path>
              <a:path w="2014854" h="98425">
                <a:moveTo>
                  <a:pt x="541362" y="69862"/>
                </a:moveTo>
                <a:lnTo>
                  <a:pt x="546901" y="69862"/>
                </a:lnTo>
              </a:path>
              <a:path w="2014854" h="98425">
                <a:moveTo>
                  <a:pt x="519417" y="30035"/>
                </a:moveTo>
                <a:lnTo>
                  <a:pt x="529094" y="30035"/>
                </a:lnTo>
              </a:path>
              <a:path w="2014854" h="98425">
                <a:moveTo>
                  <a:pt x="546901" y="69862"/>
                </a:moveTo>
                <a:lnTo>
                  <a:pt x="541362" y="69862"/>
                </a:lnTo>
              </a:path>
              <a:path w="2014854" h="98425">
                <a:moveTo>
                  <a:pt x="546582" y="67970"/>
                </a:moveTo>
                <a:lnTo>
                  <a:pt x="543941" y="69240"/>
                </a:lnTo>
                <a:lnTo>
                  <a:pt x="541362" y="69862"/>
                </a:lnTo>
                <a:lnTo>
                  <a:pt x="546901" y="69862"/>
                </a:lnTo>
                <a:lnTo>
                  <a:pt x="546582" y="67970"/>
                </a:lnTo>
              </a:path>
              <a:path w="2014854" h="98425">
                <a:moveTo>
                  <a:pt x="529094" y="30035"/>
                </a:moveTo>
                <a:lnTo>
                  <a:pt x="519417" y="30035"/>
                </a:lnTo>
              </a:path>
              <a:path w="2014854" h="98425">
                <a:moveTo>
                  <a:pt x="544093" y="22377"/>
                </a:moveTo>
                <a:lnTo>
                  <a:pt x="513079" y="22377"/>
                </a:lnTo>
                <a:lnTo>
                  <a:pt x="513079" y="30035"/>
                </a:lnTo>
                <a:lnTo>
                  <a:pt x="544093" y="30035"/>
                </a:lnTo>
                <a:lnTo>
                  <a:pt x="544093" y="22377"/>
                </a:lnTo>
              </a:path>
              <a:path w="2014854" h="98425">
                <a:moveTo>
                  <a:pt x="519417" y="22377"/>
                </a:moveTo>
                <a:lnTo>
                  <a:pt x="529094" y="22377"/>
                </a:lnTo>
              </a:path>
              <a:path w="2014854" h="98425">
                <a:moveTo>
                  <a:pt x="529094" y="22377"/>
                </a:moveTo>
                <a:lnTo>
                  <a:pt x="519417" y="22377"/>
                </a:lnTo>
              </a:path>
              <a:path w="2014854" h="98425">
                <a:moveTo>
                  <a:pt x="529094" y="7239"/>
                </a:moveTo>
                <a:lnTo>
                  <a:pt x="519417" y="10960"/>
                </a:lnTo>
                <a:lnTo>
                  <a:pt x="519417" y="22377"/>
                </a:lnTo>
                <a:lnTo>
                  <a:pt x="529094" y="22377"/>
                </a:lnTo>
                <a:lnTo>
                  <a:pt x="529094" y="7239"/>
                </a:lnTo>
              </a:path>
              <a:path w="2014854" h="98425">
                <a:moveTo>
                  <a:pt x="1909800" y="21374"/>
                </a:moveTo>
                <a:lnTo>
                  <a:pt x="1895309" y="21374"/>
                </a:lnTo>
                <a:lnTo>
                  <a:pt x="1889518" y="23787"/>
                </a:lnTo>
                <a:lnTo>
                  <a:pt x="1879168" y="34099"/>
                </a:lnTo>
                <a:lnTo>
                  <a:pt x="1876412" y="41325"/>
                </a:lnTo>
                <a:lnTo>
                  <a:pt x="1876412" y="59004"/>
                </a:lnTo>
                <a:lnTo>
                  <a:pt x="1879091" y="65900"/>
                </a:lnTo>
                <a:lnTo>
                  <a:pt x="1889226" y="75692"/>
                </a:lnTo>
                <a:lnTo>
                  <a:pt x="1895055" y="78028"/>
                </a:lnTo>
                <a:lnTo>
                  <a:pt x="1906676" y="78028"/>
                </a:lnTo>
                <a:lnTo>
                  <a:pt x="1910994" y="77317"/>
                </a:lnTo>
                <a:lnTo>
                  <a:pt x="1914855" y="75882"/>
                </a:lnTo>
                <a:lnTo>
                  <a:pt x="1917953" y="74790"/>
                </a:lnTo>
                <a:lnTo>
                  <a:pt x="1920252" y="73494"/>
                </a:lnTo>
                <a:lnTo>
                  <a:pt x="1921751" y="71996"/>
                </a:lnTo>
                <a:lnTo>
                  <a:pt x="1920507" y="69862"/>
                </a:lnTo>
                <a:lnTo>
                  <a:pt x="1898942" y="69862"/>
                </a:lnTo>
                <a:lnTo>
                  <a:pt x="1894954" y="68364"/>
                </a:lnTo>
                <a:lnTo>
                  <a:pt x="1891855" y="65366"/>
                </a:lnTo>
                <a:lnTo>
                  <a:pt x="1888363" y="61937"/>
                </a:lnTo>
                <a:lnTo>
                  <a:pt x="1886597" y="57035"/>
                </a:lnTo>
                <a:lnTo>
                  <a:pt x="1886597" y="50622"/>
                </a:lnTo>
                <a:lnTo>
                  <a:pt x="1925980" y="50622"/>
                </a:lnTo>
                <a:lnTo>
                  <a:pt x="1926488" y="48844"/>
                </a:lnTo>
                <a:lnTo>
                  <a:pt x="1926742" y="46875"/>
                </a:lnTo>
                <a:lnTo>
                  <a:pt x="1926742" y="43599"/>
                </a:lnTo>
                <a:lnTo>
                  <a:pt x="1886877" y="43599"/>
                </a:lnTo>
                <a:lnTo>
                  <a:pt x="1887258" y="39649"/>
                </a:lnTo>
                <a:lnTo>
                  <a:pt x="1888820" y="36360"/>
                </a:lnTo>
                <a:lnTo>
                  <a:pt x="1894522" y="30937"/>
                </a:lnTo>
                <a:lnTo>
                  <a:pt x="1898141" y="29514"/>
                </a:lnTo>
                <a:lnTo>
                  <a:pt x="1921906" y="29514"/>
                </a:lnTo>
                <a:lnTo>
                  <a:pt x="1915909" y="23571"/>
                </a:lnTo>
                <a:lnTo>
                  <a:pt x="1909800" y="21374"/>
                </a:lnTo>
              </a:path>
              <a:path w="2014854" h="98425">
                <a:moveTo>
                  <a:pt x="1909343" y="69862"/>
                </a:moveTo>
                <a:lnTo>
                  <a:pt x="1920507" y="69862"/>
                </a:lnTo>
              </a:path>
              <a:path w="2014854" h="98425">
                <a:moveTo>
                  <a:pt x="1921906" y="29514"/>
                </a:moveTo>
                <a:lnTo>
                  <a:pt x="1907095" y="29514"/>
                </a:lnTo>
              </a:path>
              <a:path w="2014854" h="98425">
                <a:moveTo>
                  <a:pt x="1917115" y="43599"/>
                </a:moveTo>
                <a:lnTo>
                  <a:pt x="1926742" y="43599"/>
                </a:lnTo>
              </a:path>
              <a:path w="2014854" h="98425">
                <a:moveTo>
                  <a:pt x="1920507" y="69862"/>
                </a:moveTo>
                <a:lnTo>
                  <a:pt x="1909343" y="69862"/>
                </a:lnTo>
              </a:path>
              <a:path w="2014854" h="98425">
                <a:moveTo>
                  <a:pt x="1917687" y="65024"/>
                </a:moveTo>
                <a:lnTo>
                  <a:pt x="1913978" y="68249"/>
                </a:lnTo>
                <a:lnTo>
                  <a:pt x="1909343" y="69862"/>
                </a:lnTo>
                <a:lnTo>
                  <a:pt x="1920507" y="69862"/>
                </a:lnTo>
                <a:lnTo>
                  <a:pt x="1917687" y="65024"/>
                </a:lnTo>
              </a:path>
              <a:path w="2014854" h="98425">
                <a:moveTo>
                  <a:pt x="1926742" y="43599"/>
                </a:moveTo>
                <a:lnTo>
                  <a:pt x="1917115" y="43599"/>
                </a:lnTo>
              </a:path>
              <a:path w="2014854" h="98425">
                <a:moveTo>
                  <a:pt x="1907095" y="29514"/>
                </a:moveTo>
                <a:lnTo>
                  <a:pt x="1921906" y="29514"/>
                </a:lnTo>
              </a:path>
              <a:path w="2014854" h="98425">
                <a:moveTo>
                  <a:pt x="1921906" y="29514"/>
                </a:moveTo>
                <a:lnTo>
                  <a:pt x="1907095" y="29514"/>
                </a:lnTo>
                <a:lnTo>
                  <a:pt x="1910740" y="30937"/>
                </a:lnTo>
                <a:lnTo>
                  <a:pt x="1915883" y="36423"/>
                </a:lnTo>
                <a:lnTo>
                  <a:pt x="1917101" y="39649"/>
                </a:lnTo>
                <a:lnTo>
                  <a:pt x="1917115" y="43599"/>
                </a:lnTo>
                <a:lnTo>
                  <a:pt x="1926742" y="43599"/>
                </a:lnTo>
                <a:lnTo>
                  <a:pt x="1926742" y="37757"/>
                </a:lnTo>
                <a:lnTo>
                  <a:pt x="1924608" y="32169"/>
                </a:lnTo>
                <a:lnTo>
                  <a:pt x="1921906" y="29514"/>
                </a:lnTo>
              </a:path>
              <a:path w="2014854" h="98425">
                <a:moveTo>
                  <a:pt x="1822157" y="21374"/>
                </a:moveTo>
                <a:lnTo>
                  <a:pt x="1810575" y="21374"/>
                </a:lnTo>
                <a:lnTo>
                  <a:pt x="1803653" y="24002"/>
                </a:lnTo>
                <a:lnTo>
                  <a:pt x="1793557" y="34544"/>
                </a:lnTo>
                <a:lnTo>
                  <a:pt x="1791030" y="41528"/>
                </a:lnTo>
                <a:lnTo>
                  <a:pt x="1791030" y="58750"/>
                </a:lnTo>
                <a:lnTo>
                  <a:pt x="1793455" y="65532"/>
                </a:lnTo>
                <a:lnTo>
                  <a:pt x="1803184" y="75514"/>
                </a:lnTo>
                <a:lnTo>
                  <a:pt x="1809330" y="78028"/>
                </a:lnTo>
                <a:lnTo>
                  <a:pt x="1824456" y="78028"/>
                </a:lnTo>
                <a:lnTo>
                  <a:pt x="1830895" y="76339"/>
                </a:lnTo>
                <a:lnTo>
                  <a:pt x="1836089" y="72986"/>
                </a:lnTo>
                <a:lnTo>
                  <a:pt x="1834637" y="69862"/>
                </a:lnTo>
                <a:lnTo>
                  <a:pt x="1813509" y="69862"/>
                </a:lnTo>
                <a:lnTo>
                  <a:pt x="1809127" y="68199"/>
                </a:lnTo>
                <a:lnTo>
                  <a:pt x="1805966" y="64820"/>
                </a:lnTo>
                <a:lnTo>
                  <a:pt x="1802815" y="61493"/>
                </a:lnTo>
                <a:lnTo>
                  <a:pt x="1801228" y="56616"/>
                </a:lnTo>
                <a:lnTo>
                  <a:pt x="1801228" y="43802"/>
                </a:lnTo>
                <a:lnTo>
                  <a:pt x="1802764" y="38735"/>
                </a:lnTo>
                <a:lnTo>
                  <a:pt x="1808975" y="31369"/>
                </a:lnTo>
                <a:lnTo>
                  <a:pt x="1813140" y="29514"/>
                </a:lnTo>
                <a:lnTo>
                  <a:pt x="1833917" y="29514"/>
                </a:lnTo>
                <a:lnTo>
                  <a:pt x="1835810" y="26822"/>
                </a:lnTo>
                <a:lnTo>
                  <a:pt x="1834248" y="25577"/>
                </a:lnTo>
                <a:lnTo>
                  <a:pt x="1831797" y="24345"/>
                </a:lnTo>
                <a:lnTo>
                  <a:pt x="1825218" y="21958"/>
                </a:lnTo>
                <a:lnTo>
                  <a:pt x="1822157" y="21374"/>
                </a:lnTo>
              </a:path>
              <a:path w="2014854" h="98425">
                <a:moveTo>
                  <a:pt x="1823491" y="69862"/>
                </a:moveTo>
                <a:lnTo>
                  <a:pt x="1834637" y="69862"/>
                </a:lnTo>
              </a:path>
              <a:path w="2014854" h="98425">
                <a:moveTo>
                  <a:pt x="1833917" y="29514"/>
                </a:moveTo>
                <a:lnTo>
                  <a:pt x="1820824" y="29514"/>
                </a:lnTo>
              </a:path>
              <a:path w="2014854" h="98425">
                <a:moveTo>
                  <a:pt x="1834637" y="69862"/>
                </a:moveTo>
                <a:lnTo>
                  <a:pt x="1823491" y="69862"/>
                </a:lnTo>
              </a:path>
              <a:path w="2014854" h="98425">
                <a:moveTo>
                  <a:pt x="1832292" y="64820"/>
                </a:moveTo>
                <a:lnTo>
                  <a:pt x="1827860" y="68173"/>
                </a:lnTo>
                <a:lnTo>
                  <a:pt x="1823491" y="69862"/>
                </a:lnTo>
                <a:lnTo>
                  <a:pt x="1834637" y="69862"/>
                </a:lnTo>
                <a:lnTo>
                  <a:pt x="1832292" y="64820"/>
                </a:lnTo>
              </a:path>
              <a:path w="2014854" h="98425">
                <a:moveTo>
                  <a:pt x="1820824" y="29514"/>
                </a:moveTo>
                <a:lnTo>
                  <a:pt x="1833917" y="29514"/>
                </a:lnTo>
              </a:path>
              <a:path w="2014854" h="98425">
                <a:moveTo>
                  <a:pt x="1833917" y="29514"/>
                </a:moveTo>
                <a:lnTo>
                  <a:pt x="1820824" y="29514"/>
                </a:lnTo>
                <a:lnTo>
                  <a:pt x="1823275" y="29972"/>
                </a:lnTo>
                <a:lnTo>
                  <a:pt x="1828291" y="31737"/>
                </a:lnTo>
                <a:lnTo>
                  <a:pt x="1830031" y="32664"/>
                </a:lnTo>
                <a:lnTo>
                  <a:pt x="1830997" y="33667"/>
                </a:lnTo>
                <a:lnTo>
                  <a:pt x="1833917" y="29514"/>
                </a:lnTo>
              </a:path>
              <a:path w="2014854" h="98425">
                <a:moveTo>
                  <a:pt x="1765592" y="21374"/>
                </a:moveTo>
                <a:lnTo>
                  <a:pt x="1750364" y="21374"/>
                </a:lnTo>
                <a:lnTo>
                  <a:pt x="1744370" y="23977"/>
                </a:lnTo>
                <a:lnTo>
                  <a:pt x="1735302" y="34328"/>
                </a:lnTo>
                <a:lnTo>
                  <a:pt x="1733161" y="40728"/>
                </a:lnTo>
                <a:lnTo>
                  <a:pt x="1733065" y="58381"/>
                </a:lnTo>
                <a:lnTo>
                  <a:pt x="1735201" y="65189"/>
                </a:lnTo>
                <a:lnTo>
                  <a:pt x="1743913" y="75450"/>
                </a:lnTo>
                <a:lnTo>
                  <a:pt x="1749983" y="78028"/>
                </a:lnTo>
                <a:lnTo>
                  <a:pt x="1765388" y="78028"/>
                </a:lnTo>
                <a:lnTo>
                  <a:pt x="1771396" y="75488"/>
                </a:lnTo>
                <a:lnTo>
                  <a:pt x="1776074" y="70103"/>
                </a:lnTo>
                <a:lnTo>
                  <a:pt x="1748078" y="70103"/>
                </a:lnTo>
                <a:lnTo>
                  <a:pt x="1743227" y="63271"/>
                </a:lnTo>
                <a:lnTo>
                  <a:pt x="1743227" y="43256"/>
                </a:lnTo>
                <a:lnTo>
                  <a:pt x="1744548" y="38265"/>
                </a:lnTo>
                <a:lnTo>
                  <a:pt x="1749818" y="31064"/>
                </a:lnTo>
                <a:lnTo>
                  <a:pt x="1753336" y="29273"/>
                </a:lnTo>
                <a:lnTo>
                  <a:pt x="1776342" y="29273"/>
                </a:lnTo>
                <a:lnTo>
                  <a:pt x="1771650" y="23863"/>
                </a:lnTo>
                <a:lnTo>
                  <a:pt x="1765592" y="21374"/>
                </a:lnTo>
              </a:path>
              <a:path w="2014854" h="98425">
                <a:moveTo>
                  <a:pt x="1776342" y="29273"/>
                </a:moveTo>
                <a:lnTo>
                  <a:pt x="1767420" y="29273"/>
                </a:lnTo>
              </a:path>
              <a:path w="2014854" h="98425">
                <a:moveTo>
                  <a:pt x="1762290" y="70103"/>
                </a:moveTo>
                <a:lnTo>
                  <a:pt x="1776074" y="70103"/>
                </a:lnTo>
              </a:path>
              <a:path w="2014854" h="98425">
                <a:moveTo>
                  <a:pt x="1776074" y="70103"/>
                </a:moveTo>
                <a:lnTo>
                  <a:pt x="1762290" y="70103"/>
                </a:lnTo>
              </a:path>
              <a:path w="2014854" h="98425">
                <a:moveTo>
                  <a:pt x="1767420" y="29273"/>
                </a:moveTo>
                <a:lnTo>
                  <a:pt x="1776342" y="29273"/>
                </a:lnTo>
              </a:path>
              <a:path w="2014854" h="98425">
                <a:moveTo>
                  <a:pt x="1776342" y="29273"/>
                </a:moveTo>
                <a:lnTo>
                  <a:pt x="1767420" y="29273"/>
                </a:lnTo>
                <a:lnTo>
                  <a:pt x="1772246" y="36029"/>
                </a:lnTo>
                <a:lnTo>
                  <a:pt x="1772246" y="55930"/>
                </a:lnTo>
                <a:lnTo>
                  <a:pt x="1770964" y="60934"/>
                </a:lnTo>
                <a:lnTo>
                  <a:pt x="1765833" y="68275"/>
                </a:lnTo>
                <a:lnTo>
                  <a:pt x="1762290" y="70103"/>
                </a:lnTo>
                <a:lnTo>
                  <a:pt x="1776074" y="70103"/>
                </a:lnTo>
                <a:lnTo>
                  <a:pt x="1780222" y="65328"/>
                </a:lnTo>
                <a:lnTo>
                  <a:pt x="1782444" y="58381"/>
                </a:lnTo>
                <a:lnTo>
                  <a:pt x="1782444" y="40728"/>
                </a:lnTo>
                <a:lnTo>
                  <a:pt x="1780286" y="33820"/>
                </a:lnTo>
                <a:lnTo>
                  <a:pt x="1776342" y="29273"/>
                </a:lnTo>
              </a:path>
              <a:path w="2014854" h="98425">
                <a:moveTo>
                  <a:pt x="1626857" y="21374"/>
                </a:moveTo>
                <a:lnTo>
                  <a:pt x="1615262" y="21374"/>
                </a:lnTo>
                <a:lnTo>
                  <a:pt x="1608366" y="24002"/>
                </a:lnTo>
                <a:lnTo>
                  <a:pt x="1598244" y="34544"/>
                </a:lnTo>
                <a:lnTo>
                  <a:pt x="1595716" y="41528"/>
                </a:lnTo>
                <a:lnTo>
                  <a:pt x="1595716" y="58750"/>
                </a:lnTo>
                <a:lnTo>
                  <a:pt x="1598155" y="65532"/>
                </a:lnTo>
                <a:lnTo>
                  <a:pt x="1607883" y="75514"/>
                </a:lnTo>
                <a:lnTo>
                  <a:pt x="1614030" y="78028"/>
                </a:lnTo>
                <a:lnTo>
                  <a:pt x="1629155" y="78028"/>
                </a:lnTo>
                <a:lnTo>
                  <a:pt x="1635607" y="76339"/>
                </a:lnTo>
                <a:lnTo>
                  <a:pt x="1640801" y="72986"/>
                </a:lnTo>
                <a:lnTo>
                  <a:pt x="1639339" y="69862"/>
                </a:lnTo>
                <a:lnTo>
                  <a:pt x="1618208" y="69862"/>
                </a:lnTo>
                <a:lnTo>
                  <a:pt x="1613814" y="68199"/>
                </a:lnTo>
                <a:lnTo>
                  <a:pt x="1610665" y="64820"/>
                </a:lnTo>
                <a:lnTo>
                  <a:pt x="1607502" y="61493"/>
                </a:lnTo>
                <a:lnTo>
                  <a:pt x="1605915" y="56616"/>
                </a:lnTo>
                <a:lnTo>
                  <a:pt x="1605915" y="43802"/>
                </a:lnTo>
                <a:lnTo>
                  <a:pt x="1607477" y="38735"/>
                </a:lnTo>
                <a:lnTo>
                  <a:pt x="1613661" y="31369"/>
                </a:lnTo>
                <a:lnTo>
                  <a:pt x="1617840" y="29514"/>
                </a:lnTo>
                <a:lnTo>
                  <a:pt x="1638621" y="29514"/>
                </a:lnTo>
                <a:lnTo>
                  <a:pt x="1640509" y="26822"/>
                </a:lnTo>
                <a:lnTo>
                  <a:pt x="1638935" y="25577"/>
                </a:lnTo>
                <a:lnTo>
                  <a:pt x="1636509" y="24345"/>
                </a:lnTo>
                <a:lnTo>
                  <a:pt x="1629892" y="21958"/>
                </a:lnTo>
                <a:lnTo>
                  <a:pt x="1626857" y="21374"/>
                </a:lnTo>
              </a:path>
              <a:path w="2014854" h="98425">
                <a:moveTo>
                  <a:pt x="1628178" y="69862"/>
                </a:moveTo>
                <a:lnTo>
                  <a:pt x="1639339" y="69862"/>
                </a:lnTo>
              </a:path>
              <a:path w="2014854" h="98425">
                <a:moveTo>
                  <a:pt x="1638621" y="29514"/>
                </a:moveTo>
                <a:lnTo>
                  <a:pt x="1625523" y="29514"/>
                </a:lnTo>
              </a:path>
              <a:path w="2014854" h="98425">
                <a:moveTo>
                  <a:pt x="1639339" y="69862"/>
                </a:moveTo>
                <a:lnTo>
                  <a:pt x="1628178" y="69862"/>
                </a:lnTo>
              </a:path>
              <a:path w="2014854" h="98425">
                <a:moveTo>
                  <a:pt x="1636979" y="64820"/>
                </a:moveTo>
                <a:lnTo>
                  <a:pt x="1632572" y="68173"/>
                </a:lnTo>
                <a:lnTo>
                  <a:pt x="1628178" y="69862"/>
                </a:lnTo>
                <a:lnTo>
                  <a:pt x="1639339" y="69862"/>
                </a:lnTo>
                <a:lnTo>
                  <a:pt x="1636979" y="64820"/>
                </a:lnTo>
              </a:path>
              <a:path w="2014854" h="98425">
                <a:moveTo>
                  <a:pt x="1625523" y="29514"/>
                </a:moveTo>
                <a:lnTo>
                  <a:pt x="1638621" y="29514"/>
                </a:lnTo>
              </a:path>
              <a:path w="2014854" h="98425">
                <a:moveTo>
                  <a:pt x="1638621" y="29514"/>
                </a:moveTo>
                <a:lnTo>
                  <a:pt x="1625523" y="29514"/>
                </a:lnTo>
                <a:lnTo>
                  <a:pt x="1627962" y="29972"/>
                </a:lnTo>
                <a:lnTo>
                  <a:pt x="1632978" y="31737"/>
                </a:lnTo>
                <a:lnTo>
                  <a:pt x="1634731" y="32664"/>
                </a:lnTo>
                <a:lnTo>
                  <a:pt x="1635709" y="33667"/>
                </a:lnTo>
                <a:lnTo>
                  <a:pt x="1638621" y="29514"/>
                </a:lnTo>
              </a:path>
              <a:path w="2014854" h="98425">
                <a:moveTo>
                  <a:pt x="1478343" y="21374"/>
                </a:moveTo>
                <a:lnTo>
                  <a:pt x="1463865" y="21374"/>
                </a:lnTo>
                <a:lnTo>
                  <a:pt x="1458074" y="23787"/>
                </a:lnTo>
                <a:lnTo>
                  <a:pt x="1447711" y="34099"/>
                </a:lnTo>
                <a:lnTo>
                  <a:pt x="1444955" y="41325"/>
                </a:lnTo>
                <a:lnTo>
                  <a:pt x="1444955" y="59004"/>
                </a:lnTo>
                <a:lnTo>
                  <a:pt x="1447634" y="65900"/>
                </a:lnTo>
                <a:lnTo>
                  <a:pt x="1452968" y="71031"/>
                </a:lnTo>
                <a:lnTo>
                  <a:pt x="1457756" y="75692"/>
                </a:lnTo>
                <a:lnTo>
                  <a:pt x="1463598" y="78028"/>
                </a:lnTo>
                <a:lnTo>
                  <a:pt x="1475232" y="78028"/>
                </a:lnTo>
                <a:lnTo>
                  <a:pt x="1479550" y="77317"/>
                </a:lnTo>
                <a:lnTo>
                  <a:pt x="1483410" y="75882"/>
                </a:lnTo>
                <a:lnTo>
                  <a:pt x="1486509" y="74790"/>
                </a:lnTo>
                <a:lnTo>
                  <a:pt x="1488808" y="73494"/>
                </a:lnTo>
                <a:lnTo>
                  <a:pt x="1490306" y="71996"/>
                </a:lnTo>
                <a:lnTo>
                  <a:pt x="1489055" y="69862"/>
                </a:lnTo>
                <a:lnTo>
                  <a:pt x="1467485" y="69862"/>
                </a:lnTo>
                <a:lnTo>
                  <a:pt x="1463509" y="68364"/>
                </a:lnTo>
                <a:lnTo>
                  <a:pt x="1460411" y="65366"/>
                </a:lnTo>
                <a:lnTo>
                  <a:pt x="1456918" y="61937"/>
                </a:lnTo>
                <a:lnTo>
                  <a:pt x="1455153" y="57035"/>
                </a:lnTo>
                <a:lnTo>
                  <a:pt x="1455153" y="50622"/>
                </a:lnTo>
                <a:lnTo>
                  <a:pt x="1494536" y="50622"/>
                </a:lnTo>
                <a:lnTo>
                  <a:pt x="1495031" y="48844"/>
                </a:lnTo>
                <a:lnTo>
                  <a:pt x="1495298" y="46875"/>
                </a:lnTo>
                <a:lnTo>
                  <a:pt x="1495298" y="43599"/>
                </a:lnTo>
                <a:lnTo>
                  <a:pt x="1455420" y="43599"/>
                </a:lnTo>
                <a:lnTo>
                  <a:pt x="1455813" y="39649"/>
                </a:lnTo>
                <a:lnTo>
                  <a:pt x="1457375" y="36360"/>
                </a:lnTo>
                <a:lnTo>
                  <a:pt x="1463078" y="30937"/>
                </a:lnTo>
                <a:lnTo>
                  <a:pt x="1466697" y="29514"/>
                </a:lnTo>
                <a:lnTo>
                  <a:pt x="1490462" y="29514"/>
                </a:lnTo>
                <a:lnTo>
                  <a:pt x="1484452" y="23571"/>
                </a:lnTo>
                <a:lnTo>
                  <a:pt x="1478343" y="21374"/>
                </a:lnTo>
              </a:path>
              <a:path w="2014854" h="98425">
                <a:moveTo>
                  <a:pt x="1477886" y="69862"/>
                </a:moveTo>
                <a:lnTo>
                  <a:pt x="1489055" y="69862"/>
                </a:lnTo>
              </a:path>
              <a:path w="2014854" h="98425">
                <a:moveTo>
                  <a:pt x="1490462" y="29514"/>
                </a:moveTo>
                <a:lnTo>
                  <a:pt x="1475651" y="29514"/>
                </a:lnTo>
              </a:path>
              <a:path w="2014854" h="98425">
                <a:moveTo>
                  <a:pt x="1485658" y="43599"/>
                </a:moveTo>
                <a:lnTo>
                  <a:pt x="1495298" y="43599"/>
                </a:lnTo>
              </a:path>
              <a:path w="2014854" h="98425">
                <a:moveTo>
                  <a:pt x="1489055" y="69862"/>
                </a:moveTo>
                <a:lnTo>
                  <a:pt x="1477886" y="69862"/>
                </a:lnTo>
              </a:path>
              <a:path w="2014854" h="98425">
                <a:moveTo>
                  <a:pt x="1486217" y="65024"/>
                </a:moveTo>
                <a:lnTo>
                  <a:pt x="1482521" y="68249"/>
                </a:lnTo>
                <a:lnTo>
                  <a:pt x="1477886" y="69862"/>
                </a:lnTo>
                <a:lnTo>
                  <a:pt x="1489055" y="69862"/>
                </a:lnTo>
                <a:lnTo>
                  <a:pt x="1486217" y="65024"/>
                </a:lnTo>
              </a:path>
              <a:path w="2014854" h="98425">
                <a:moveTo>
                  <a:pt x="1495298" y="43599"/>
                </a:moveTo>
                <a:lnTo>
                  <a:pt x="1485658" y="43599"/>
                </a:lnTo>
              </a:path>
              <a:path w="2014854" h="98425">
                <a:moveTo>
                  <a:pt x="1475651" y="29514"/>
                </a:moveTo>
                <a:lnTo>
                  <a:pt x="1490462" y="29514"/>
                </a:lnTo>
              </a:path>
              <a:path w="2014854" h="98425">
                <a:moveTo>
                  <a:pt x="1490462" y="29514"/>
                </a:moveTo>
                <a:lnTo>
                  <a:pt x="1475651" y="29514"/>
                </a:lnTo>
                <a:lnTo>
                  <a:pt x="1479296" y="30937"/>
                </a:lnTo>
                <a:lnTo>
                  <a:pt x="1481975" y="33820"/>
                </a:lnTo>
                <a:lnTo>
                  <a:pt x="1484439" y="36423"/>
                </a:lnTo>
                <a:lnTo>
                  <a:pt x="1485644" y="39649"/>
                </a:lnTo>
                <a:lnTo>
                  <a:pt x="1485658" y="43599"/>
                </a:lnTo>
                <a:lnTo>
                  <a:pt x="1495298" y="43599"/>
                </a:lnTo>
                <a:lnTo>
                  <a:pt x="1495298" y="37757"/>
                </a:lnTo>
                <a:lnTo>
                  <a:pt x="1493164" y="32169"/>
                </a:lnTo>
                <a:lnTo>
                  <a:pt x="1490462" y="29514"/>
                </a:lnTo>
              </a:path>
              <a:path w="2014854" h="98425">
                <a:moveTo>
                  <a:pt x="1416761" y="41960"/>
                </a:moveTo>
                <a:lnTo>
                  <a:pt x="1407210" y="41960"/>
                </a:lnTo>
                <a:lnTo>
                  <a:pt x="1401038" y="43878"/>
                </a:lnTo>
                <a:lnTo>
                  <a:pt x="1391348" y="51536"/>
                </a:lnTo>
                <a:lnTo>
                  <a:pt x="1388922" y="56210"/>
                </a:lnTo>
                <a:lnTo>
                  <a:pt x="1388922" y="66382"/>
                </a:lnTo>
                <a:lnTo>
                  <a:pt x="1390497" y="70256"/>
                </a:lnTo>
                <a:lnTo>
                  <a:pt x="1393621" y="73355"/>
                </a:lnTo>
                <a:lnTo>
                  <a:pt x="1396784" y="76453"/>
                </a:lnTo>
                <a:lnTo>
                  <a:pt x="1400492" y="78028"/>
                </a:lnTo>
                <a:lnTo>
                  <a:pt x="1412760" y="78028"/>
                </a:lnTo>
                <a:lnTo>
                  <a:pt x="1418704" y="75590"/>
                </a:lnTo>
                <a:lnTo>
                  <a:pt x="1422577" y="70726"/>
                </a:lnTo>
                <a:lnTo>
                  <a:pt x="1432412" y="70726"/>
                </a:lnTo>
                <a:lnTo>
                  <a:pt x="1432254" y="70370"/>
                </a:lnTo>
                <a:lnTo>
                  <a:pt x="1401953" y="70370"/>
                </a:lnTo>
                <a:lnTo>
                  <a:pt x="1398612" y="67525"/>
                </a:lnTo>
                <a:lnTo>
                  <a:pt x="1398612" y="58420"/>
                </a:lnTo>
                <a:lnTo>
                  <a:pt x="1400162" y="55448"/>
                </a:lnTo>
                <a:lnTo>
                  <a:pt x="1406334" y="50419"/>
                </a:lnTo>
                <a:lnTo>
                  <a:pt x="1410335" y="49149"/>
                </a:lnTo>
                <a:lnTo>
                  <a:pt x="1431340" y="49149"/>
                </a:lnTo>
                <a:lnTo>
                  <a:pt x="1431340" y="43294"/>
                </a:lnTo>
                <a:lnTo>
                  <a:pt x="1421650" y="43294"/>
                </a:lnTo>
                <a:lnTo>
                  <a:pt x="1419085" y="42418"/>
                </a:lnTo>
                <a:lnTo>
                  <a:pt x="1416761" y="41960"/>
                </a:lnTo>
              </a:path>
              <a:path w="2014854" h="98425">
                <a:moveTo>
                  <a:pt x="1432412" y="70726"/>
                </a:moveTo>
                <a:lnTo>
                  <a:pt x="1422577" y="70726"/>
                </a:lnTo>
              </a:path>
              <a:path w="2014854" h="98425">
                <a:moveTo>
                  <a:pt x="1431340" y="49149"/>
                </a:moveTo>
                <a:lnTo>
                  <a:pt x="1416456" y="49149"/>
                </a:lnTo>
              </a:path>
              <a:path w="2014854" h="98425">
                <a:moveTo>
                  <a:pt x="1413535" y="70370"/>
                </a:moveTo>
                <a:lnTo>
                  <a:pt x="1432254" y="70370"/>
                </a:lnTo>
              </a:path>
              <a:path w="2014854" h="98425">
                <a:moveTo>
                  <a:pt x="1421650" y="43294"/>
                </a:moveTo>
                <a:lnTo>
                  <a:pt x="1431340" y="43294"/>
                </a:lnTo>
              </a:path>
              <a:path w="2014854" h="98425">
                <a:moveTo>
                  <a:pt x="1422577" y="70726"/>
                </a:moveTo>
                <a:lnTo>
                  <a:pt x="1432412" y="70726"/>
                </a:lnTo>
              </a:path>
              <a:path w="2014854" h="98425">
                <a:moveTo>
                  <a:pt x="1432412" y="70726"/>
                </a:moveTo>
                <a:lnTo>
                  <a:pt x="1422577" y="70726"/>
                </a:lnTo>
                <a:lnTo>
                  <a:pt x="1423377" y="73126"/>
                </a:lnTo>
                <a:lnTo>
                  <a:pt x="1423469" y="73355"/>
                </a:lnTo>
                <a:lnTo>
                  <a:pt x="1424825" y="75171"/>
                </a:lnTo>
                <a:lnTo>
                  <a:pt x="1428737" y="77393"/>
                </a:lnTo>
                <a:lnTo>
                  <a:pt x="1431683" y="77977"/>
                </a:lnTo>
                <a:lnTo>
                  <a:pt x="1435633" y="77977"/>
                </a:lnTo>
                <a:lnTo>
                  <a:pt x="1435633" y="73126"/>
                </a:lnTo>
                <a:lnTo>
                  <a:pt x="1432775" y="71539"/>
                </a:lnTo>
                <a:lnTo>
                  <a:pt x="1432412" y="70726"/>
                </a:lnTo>
              </a:path>
              <a:path w="2014854" h="98425">
                <a:moveTo>
                  <a:pt x="1432254" y="70370"/>
                </a:moveTo>
                <a:lnTo>
                  <a:pt x="1413535" y="70370"/>
                </a:lnTo>
              </a:path>
              <a:path w="2014854" h="98425">
                <a:moveTo>
                  <a:pt x="1416456" y="49149"/>
                </a:moveTo>
                <a:lnTo>
                  <a:pt x="1431340" y="49149"/>
                </a:lnTo>
              </a:path>
              <a:path w="2014854" h="98425">
                <a:moveTo>
                  <a:pt x="1431340" y="49149"/>
                </a:moveTo>
                <a:lnTo>
                  <a:pt x="1416456" y="49149"/>
                </a:lnTo>
                <a:lnTo>
                  <a:pt x="1418590" y="49491"/>
                </a:lnTo>
                <a:lnTo>
                  <a:pt x="1421650" y="50177"/>
                </a:lnTo>
                <a:lnTo>
                  <a:pt x="1421650" y="63385"/>
                </a:lnTo>
                <a:lnTo>
                  <a:pt x="1417878" y="68033"/>
                </a:lnTo>
                <a:lnTo>
                  <a:pt x="1413535" y="70370"/>
                </a:lnTo>
                <a:lnTo>
                  <a:pt x="1432254" y="70370"/>
                </a:lnTo>
                <a:lnTo>
                  <a:pt x="1431340" y="68325"/>
                </a:lnTo>
                <a:lnTo>
                  <a:pt x="1431340" y="49149"/>
                </a:lnTo>
              </a:path>
              <a:path w="2014854" h="98425">
                <a:moveTo>
                  <a:pt x="1431340" y="43294"/>
                </a:moveTo>
                <a:lnTo>
                  <a:pt x="1421650" y="43294"/>
                </a:lnTo>
              </a:path>
              <a:path w="2014854" h="98425">
                <a:moveTo>
                  <a:pt x="1429221" y="30035"/>
                </a:moveTo>
                <a:lnTo>
                  <a:pt x="1417726" y="30035"/>
                </a:lnTo>
                <a:lnTo>
                  <a:pt x="1421650" y="34467"/>
                </a:lnTo>
                <a:lnTo>
                  <a:pt x="1421650" y="43294"/>
                </a:lnTo>
                <a:lnTo>
                  <a:pt x="1431340" y="43294"/>
                </a:lnTo>
                <a:lnTo>
                  <a:pt x="1431340" y="36093"/>
                </a:lnTo>
                <a:lnTo>
                  <a:pt x="1429562" y="30378"/>
                </a:lnTo>
                <a:lnTo>
                  <a:pt x="1429221" y="30035"/>
                </a:lnTo>
              </a:path>
              <a:path w="2014854" h="98425">
                <a:moveTo>
                  <a:pt x="1417726" y="30035"/>
                </a:moveTo>
                <a:lnTo>
                  <a:pt x="1429221" y="30035"/>
                </a:lnTo>
              </a:path>
              <a:path w="2014854" h="98425">
                <a:moveTo>
                  <a:pt x="1429221" y="30035"/>
                </a:moveTo>
                <a:lnTo>
                  <a:pt x="1417726" y="30035"/>
                </a:lnTo>
              </a:path>
              <a:path w="2014854" h="98425">
                <a:moveTo>
                  <a:pt x="1416621" y="21374"/>
                </a:moveTo>
                <a:lnTo>
                  <a:pt x="1405750" y="21374"/>
                </a:lnTo>
                <a:lnTo>
                  <a:pt x="1402651" y="21894"/>
                </a:lnTo>
                <a:lnTo>
                  <a:pt x="1396149" y="24053"/>
                </a:lnTo>
                <a:lnTo>
                  <a:pt x="1393621" y="25336"/>
                </a:lnTo>
                <a:lnTo>
                  <a:pt x="1391780" y="26822"/>
                </a:lnTo>
                <a:lnTo>
                  <a:pt x="1395857" y="34937"/>
                </a:lnTo>
                <a:lnTo>
                  <a:pt x="1399108" y="31648"/>
                </a:lnTo>
                <a:lnTo>
                  <a:pt x="1403781" y="30035"/>
                </a:lnTo>
                <a:lnTo>
                  <a:pt x="1429221" y="30035"/>
                </a:lnTo>
                <a:lnTo>
                  <a:pt x="1422387" y="23164"/>
                </a:lnTo>
                <a:lnTo>
                  <a:pt x="1416621" y="21374"/>
                </a:lnTo>
              </a:path>
              <a:path w="2014854" h="98425">
                <a:moveTo>
                  <a:pt x="1341272" y="22377"/>
                </a:moveTo>
                <a:lnTo>
                  <a:pt x="1331595" y="22377"/>
                </a:lnTo>
                <a:lnTo>
                  <a:pt x="1331595" y="98399"/>
                </a:lnTo>
                <a:lnTo>
                  <a:pt x="1341272" y="98399"/>
                </a:lnTo>
                <a:lnTo>
                  <a:pt x="1341272" y="73990"/>
                </a:lnTo>
                <a:lnTo>
                  <a:pt x="1369454" y="73990"/>
                </a:lnTo>
                <a:lnTo>
                  <a:pt x="1372878" y="69862"/>
                </a:lnTo>
                <a:lnTo>
                  <a:pt x="1349044" y="69862"/>
                </a:lnTo>
                <a:lnTo>
                  <a:pt x="1347114" y="69456"/>
                </a:lnTo>
                <a:lnTo>
                  <a:pt x="1343202" y="67767"/>
                </a:lnTo>
                <a:lnTo>
                  <a:pt x="1341882" y="66903"/>
                </a:lnTo>
                <a:lnTo>
                  <a:pt x="1341272" y="65989"/>
                </a:lnTo>
                <a:lnTo>
                  <a:pt x="1341272" y="34163"/>
                </a:lnTo>
                <a:lnTo>
                  <a:pt x="1349616" y="29514"/>
                </a:lnTo>
                <a:lnTo>
                  <a:pt x="1373503" y="29514"/>
                </a:lnTo>
                <a:lnTo>
                  <a:pt x="1371143" y="26873"/>
                </a:lnTo>
                <a:lnTo>
                  <a:pt x="1341272" y="26873"/>
                </a:lnTo>
                <a:lnTo>
                  <a:pt x="1341272" y="22377"/>
                </a:lnTo>
              </a:path>
              <a:path w="2014854" h="98425">
                <a:moveTo>
                  <a:pt x="1369454" y="73990"/>
                </a:moveTo>
                <a:lnTo>
                  <a:pt x="1341272" y="73990"/>
                </a:lnTo>
              </a:path>
              <a:path w="2014854" h="98425">
                <a:moveTo>
                  <a:pt x="1373503" y="29514"/>
                </a:moveTo>
                <a:lnTo>
                  <a:pt x="1357261" y="29514"/>
                </a:lnTo>
              </a:path>
              <a:path w="2014854" h="98425">
                <a:moveTo>
                  <a:pt x="1350924" y="69862"/>
                </a:moveTo>
                <a:lnTo>
                  <a:pt x="1372878" y="69862"/>
                </a:lnTo>
              </a:path>
              <a:path w="2014854" h="98425">
                <a:moveTo>
                  <a:pt x="1341272" y="26873"/>
                </a:moveTo>
                <a:lnTo>
                  <a:pt x="1371143" y="26873"/>
                </a:lnTo>
              </a:path>
              <a:path w="2014854" h="98425">
                <a:moveTo>
                  <a:pt x="1341272" y="73990"/>
                </a:moveTo>
                <a:lnTo>
                  <a:pt x="1369454" y="73990"/>
                </a:lnTo>
              </a:path>
              <a:path w="2014854" h="98425">
                <a:moveTo>
                  <a:pt x="1369454" y="73990"/>
                </a:moveTo>
                <a:lnTo>
                  <a:pt x="1341272" y="73990"/>
                </a:lnTo>
                <a:lnTo>
                  <a:pt x="1342034" y="75057"/>
                </a:lnTo>
                <a:lnTo>
                  <a:pt x="1343723" y="75984"/>
                </a:lnTo>
                <a:lnTo>
                  <a:pt x="1346365" y="76784"/>
                </a:lnTo>
                <a:lnTo>
                  <a:pt x="1348994" y="77609"/>
                </a:lnTo>
                <a:lnTo>
                  <a:pt x="1351457" y="78028"/>
                </a:lnTo>
                <a:lnTo>
                  <a:pt x="1361998" y="78028"/>
                </a:lnTo>
                <a:lnTo>
                  <a:pt x="1368285" y="75399"/>
                </a:lnTo>
                <a:lnTo>
                  <a:pt x="1369454" y="73990"/>
                </a:lnTo>
              </a:path>
              <a:path w="2014854" h="98425">
                <a:moveTo>
                  <a:pt x="1372878" y="69862"/>
                </a:moveTo>
                <a:lnTo>
                  <a:pt x="1350924" y="69862"/>
                </a:lnTo>
              </a:path>
              <a:path w="2014854" h="98425">
                <a:moveTo>
                  <a:pt x="1357261" y="29514"/>
                </a:moveTo>
                <a:lnTo>
                  <a:pt x="1373503" y="29514"/>
                </a:lnTo>
              </a:path>
              <a:path w="2014854" h="98425">
                <a:moveTo>
                  <a:pt x="1373503" y="29514"/>
                </a:moveTo>
                <a:lnTo>
                  <a:pt x="1357261" y="29514"/>
                </a:lnTo>
                <a:lnTo>
                  <a:pt x="1361833" y="31127"/>
                </a:lnTo>
                <a:lnTo>
                  <a:pt x="1367548" y="37503"/>
                </a:lnTo>
                <a:lnTo>
                  <a:pt x="1368971" y="42557"/>
                </a:lnTo>
                <a:lnTo>
                  <a:pt x="1368971" y="49453"/>
                </a:lnTo>
                <a:lnTo>
                  <a:pt x="1367842" y="58386"/>
                </a:lnTo>
                <a:lnTo>
                  <a:pt x="1364457" y="64763"/>
                </a:lnTo>
                <a:lnTo>
                  <a:pt x="1358818" y="68588"/>
                </a:lnTo>
                <a:lnTo>
                  <a:pt x="1350924" y="69862"/>
                </a:lnTo>
                <a:lnTo>
                  <a:pt x="1372878" y="69862"/>
                </a:lnTo>
                <a:lnTo>
                  <a:pt x="1376997" y="64897"/>
                </a:lnTo>
                <a:lnTo>
                  <a:pt x="1379082" y="58386"/>
                </a:lnTo>
                <a:lnTo>
                  <a:pt x="1379169" y="40500"/>
                </a:lnTo>
                <a:lnTo>
                  <a:pt x="1377010" y="33439"/>
                </a:lnTo>
                <a:lnTo>
                  <a:pt x="1373503" y="29514"/>
                </a:lnTo>
              </a:path>
              <a:path w="2014854" h="98425">
                <a:moveTo>
                  <a:pt x="1371143" y="26873"/>
                </a:moveTo>
                <a:lnTo>
                  <a:pt x="1341272" y="26873"/>
                </a:lnTo>
              </a:path>
              <a:path w="2014854" h="98425">
                <a:moveTo>
                  <a:pt x="1362329" y="21374"/>
                </a:moveTo>
                <a:lnTo>
                  <a:pt x="1349387" y="21374"/>
                </a:lnTo>
                <a:lnTo>
                  <a:pt x="1344955" y="23202"/>
                </a:lnTo>
                <a:lnTo>
                  <a:pt x="1341272" y="26873"/>
                </a:lnTo>
                <a:lnTo>
                  <a:pt x="1371143" y="26873"/>
                </a:lnTo>
                <a:lnTo>
                  <a:pt x="1368374" y="23774"/>
                </a:lnTo>
                <a:lnTo>
                  <a:pt x="1362329" y="21374"/>
                </a:lnTo>
              </a:path>
              <a:path w="2014854" h="98425">
                <a:moveTo>
                  <a:pt x="1302588" y="21374"/>
                </a:moveTo>
                <a:lnTo>
                  <a:pt x="1287348" y="21374"/>
                </a:lnTo>
                <a:lnTo>
                  <a:pt x="1281379" y="23977"/>
                </a:lnTo>
                <a:lnTo>
                  <a:pt x="1272298" y="34328"/>
                </a:lnTo>
                <a:lnTo>
                  <a:pt x="1270157" y="40728"/>
                </a:lnTo>
                <a:lnTo>
                  <a:pt x="1270061" y="58381"/>
                </a:lnTo>
                <a:lnTo>
                  <a:pt x="1272197" y="65189"/>
                </a:lnTo>
                <a:lnTo>
                  <a:pt x="1280896" y="75450"/>
                </a:lnTo>
                <a:lnTo>
                  <a:pt x="1286979" y="78028"/>
                </a:lnTo>
                <a:lnTo>
                  <a:pt x="1302372" y="78028"/>
                </a:lnTo>
                <a:lnTo>
                  <a:pt x="1308404" y="75488"/>
                </a:lnTo>
                <a:lnTo>
                  <a:pt x="1313076" y="70103"/>
                </a:lnTo>
                <a:lnTo>
                  <a:pt x="1285074" y="70103"/>
                </a:lnTo>
                <a:lnTo>
                  <a:pt x="1280223" y="63271"/>
                </a:lnTo>
                <a:lnTo>
                  <a:pt x="1280223" y="43256"/>
                </a:lnTo>
                <a:lnTo>
                  <a:pt x="1281544" y="38265"/>
                </a:lnTo>
                <a:lnTo>
                  <a:pt x="1286814" y="31064"/>
                </a:lnTo>
                <a:lnTo>
                  <a:pt x="1290332" y="29273"/>
                </a:lnTo>
                <a:lnTo>
                  <a:pt x="1313331" y="29273"/>
                </a:lnTo>
                <a:lnTo>
                  <a:pt x="1308646" y="23863"/>
                </a:lnTo>
                <a:lnTo>
                  <a:pt x="1302588" y="21374"/>
                </a:lnTo>
              </a:path>
              <a:path w="2014854" h="98425">
                <a:moveTo>
                  <a:pt x="1313331" y="29273"/>
                </a:moveTo>
                <a:lnTo>
                  <a:pt x="1304417" y="29273"/>
                </a:lnTo>
              </a:path>
              <a:path w="2014854" h="98425">
                <a:moveTo>
                  <a:pt x="1299286" y="70103"/>
                </a:moveTo>
                <a:lnTo>
                  <a:pt x="1313076" y="70103"/>
                </a:lnTo>
              </a:path>
              <a:path w="2014854" h="98425">
                <a:moveTo>
                  <a:pt x="1313076" y="70103"/>
                </a:moveTo>
                <a:lnTo>
                  <a:pt x="1299286" y="70103"/>
                </a:lnTo>
              </a:path>
              <a:path w="2014854" h="98425">
                <a:moveTo>
                  <a:pt x="1304417" y="29273"/>
                </a:moveTo>
                <a:lnTo>
                  <a:pt x="1313331" y="29273"/>
                </a:lnTo>
              </a:path>
              <a:path w="2014854" h="98425">
                <a:moveTo>
                  <a:pt x="1313331" y="29273"/>
                </a:moveTo>
                <a:lnTo>
                  <a:pt x="1304417" y="29273"/>
                </a:lnTo>
                <a:lnTo>
                  <a:pt x="1309242" y="36029"/>
                </a:lnTo>
                <a:lnTo>
                  <a:pt x="1309242" y="55930"/>
                </a:lnTo>
                <a:lnTo>
                  <a:pt x="1307960" y="60934"/>
                </a:lnTo>
                <a:lnTo>
                  <a:pt x="1302829" y="68275"/>
                </a:lnTo>
                <a:lnTo>
                  <a:pt x="1299286" y="70103"/>
                </a:lnTo>
                <a:lnTo>
                  <a:pt x="1313076" y="70103"/>
                </a:lnTo>
                <a:lnTo>
                  <a:pt x="1317218" y="65328"/>
                </a:lnTo>
                <a:lnTo>
                  <a:pt x="1319441" y="58381"/>
                </a:lnTo>
                <a:lnTo>
                  <a:pt x="1319441" y="40728"/>
                </a:lnTo>
                <a:lnTo>
                  <a:pt x="1317269" y="33820"/>
                </a:lnTo>
                <a:lnTo>
                  <a:pt x="1313331" y="29273"/>
                </a:lnTo>
              </a:path>
              <a:path w="2014854" h="98425">
                <a:moveTo>
                  <a:pt x="1139151" y="22377"/>
                </a:moveTo>
                <a:lnTo>
                  <a:pt x="1129461" y="22377"/>
                </a:lnTo>
                <a:lnTo>
                  <a:pt x="1129461" y="77000"/>
                </a:lnTo>
                <a:lnTo>
                  <a:pt x="1139151" y="77000"/>
                </a:lnTo>
                <a:lnTo>
                  <a:pt x="1139151" y="41224"/>
                </a:lnTo>
                <a:lnTo>
                  <a:pt x="1140447" y="37439"/>
                </a:lnTo>
                <a:lnTo>
                  <a:pt x="1143000" y="34264"/>
                </a:lnTo>
                <a:lnTo>
                  <a:pt x="1145578" y="31102"/>
                </a:lnTo>
                <a:lnTo>
                  <a:pt x="1139151" y="31102"/>
                </a:lnTo>
                <a:lnTo>
                  <a:pt x="1139151" y="22377"/>
                </a:lnTo>
              </a:path>
              <a:path w="2014854" h="98425">
                <a:moveTo>
                  <a:pt x="1139151" y="31102"/>
                </a:moveTo>
                <a:lnTo>
                  <a:pt x="1145578" y="31102"/>
                </a:lnTo>
              </a:path>
              <a:path w="2014854" h="98425">
                <a:moveTo>
                  <a:pt x="1159326" y="29514"/>
                </a:moveTo>
                <a:lnTo>
                  <a:pt x="1154137" y="29514"/>
                </a:lnTo>
                <a:lnTo>
                  <a:pt x="1156271" y="30251"/>
                </a:lnTo>
                <a:lnTo>
                  <a:pt x="1158392" y="31711"/>
                </a:lnTo>
                <a:lnTo>
                  <a:pt x="1159326" y="29514"/>
                </a:lnTo>
              </a:path>
              <a:path w="2014854" h="98425">
                <a:moveTo>
                  <a:pt x="1154137" y="29514"/>
                </a:moveTo>
                <a:lnTo>
                  <a:pt x="1159326" y="29514"/>
                </a:lnTo>
              </a:path>
              <a:path w="2014854" h="98425">
                <a:moveTo>
                  <a:pt x="1145578" y="31102"/>
                </a:moveTo>
                <a:lnTo>
                  <a:pt x="1139151" y="31102"/>
                </a:lnTo>
              </a:path>
              <a:path w="2014854" h="98425">
                <a:moveTo>
                  <a:pt x="1159326" y="29514"/>
                </a:moveTo>
                <a:lnTo>
                  <a:pt x="1154137" y="29514"/>
                </a:lnTo>
              </a:path>
              <a:path w="2014854" h="98425">
                <a:moveTo>
                  <a:pt x="1156652" y="21374"/>
                </a:moveTo>
                <a:lnTo>
                  <a:pt x="1147940" y="21374"/>
                </a:lnTo>
                <a:lnTo>
                  <a:pt x="1142682" y="24612"/>
                </a:lnTo>
                <a:lnTo>
                  <a:pt x="1139151" y="31102"/>
                </a:lnTo>
                <a:lnTo>
                  <a:pt x="1145578" y="31102"/>
                </a:lnTo>
                <a:lnTo>
                  <a:pt x="1148575" y="29514"/>
                </a:lnTo>
                <a:lnTo>
                  <a:pt x="1159326" y="29514"/>
                </a:lnTo>
                <a:lnTo>
                  <a:pt x="1162405" y="22275"/>
                </a:lnTo>
                <a:lnTo>
                  <a:pt x="1159154" y="21678"/>
                </a:lnTo>
                <a:lnTo>
                  <a:pt x="1156652" y="21374"/>
                </a:lnTo>
              </a:path>
              <a:path w="2014854" h="98425">
                <a:moveTo>
                  <a:pt x="998816" y="21374"/>
                </a:moveTo>
                <a:lnTo>
                  <a:pt x="987221" y="21374"/>
                </a:lnTo>
                <a:lnTo>
                  <a:pt x="980313" y="24002"/>
                </a:lnTo>
                <a:lnTo>
                  <a:pt x="970203" y="34544"/>
                </a:lnTo>
                <a:lnTo>
                  <a:pt x="967676" y="41528"/>
                </a:lnTo>
                <a:lnTo>
                  <a:pt x="967676" y="58750"/>
                </a:lnTo>
                <a:lnTo>
                  <a:pt x="970114" y="65532"/>
                </a:lnTo>
                <a:lnTo>
                  <a:pt x="979855" y="75514"/>
                </a:lnTo>
                <a:lnTo>
                  <a:pt x="985989" y="78028"/>
                </a:lnTo>
                <a:lnTo>
                  <a:pt x="1001115" y="78028"/>
                </a:lnTo>
                <a:lnTo>
                  <a:pt x="1007554" y="76339"/>
                </a:lnTo>
                <a:lnTo>
                  <a:pt x="1012761" y="72986"/>
                </a:lnTo>
                <a:lnTo>
                  <a:pt x="1011299" y="69862"/>
                </a:lnTo>
                <a:lnTo>
                  <a:pt x="990168" y="69862"/>
                </a:lnTo>
                <a:lnTo>
                  <a:pt x="985786" y="68199"/>
                </a:lnTo>
                <a:lnTo>
                  <a:pt x="979462" y="61493"/>
                </a:lnTo>
                <a:lnTo>
                  <a:pt x="977887" y="56616"/>
                </a:lnTo>
                <a:lnTo>
                  <a:pt x="977887" y="43802"/>
                </a:lnTo>
                <a:lnTo>
                  <a:pt x="979423" y="38735"/>
                </a:lnTo>
                <a:lnTo>
                  <a:pt x="985621" y="31369"/>
                </a:lnTo>
                <a:lnTo>
                  <a:pt x="989799" y="29514"/>
                </a:lnTo>
                <a:lnTo>
                  <a:pt x="1010568" y="29514"/>
                </a:lnTo>
                <a:lnTo>
                  <a:pt x="1012456" y="26822"/>
                </a:lnTo>
                <a:lnTo>
                  <a:pt x="1010894" y="25577"/>
                </a:lnTo>
                <a:lnTo>
                  <a:pt x="1008456" y="24345"/>
                </a:lnTo>
                <a:lnTo>
                  <a:pt x="1001864" y="21958"/>
                </a:lnTo>
                <a:lnTo>
                  <a:pt x="998816" y="21374"/>
                </a:lnTo>
              </a:path>
              <a:path w="2014854" h="98425">
                <a:moveTo>
                  <a:pt x="1000137" y="69862"/>
                </a:moveTo>
                <a:lnTo>
                  <a:pt x="1011299" y="69862"/>
                </a:lnTo>
              </a:path>
              <a:path w="2014854" h="98425">
                <a:moveTo>
                  <a:pt x="1010568" y="29514"/>
                </a:moveTo>
                <a:lnTo>
                  <a:pt x="997470" y="29514"/>
                </a:lnTo>
              </a:path>
              <a:path w="2014854" h="98425">
                <a:moveTo>
                  <a:pt x="1011299" y="69862"/>
                </a:moveTo>
                <a:lnTo>
                  <a:pt x="1000137" y="69862"/>
                </a:lnTo>
              </a:path>
              <a:path w="2014854" h="98425">
                <a:moveTo>
                  <a:pt x="1008938" y="64820"/>
                </a:moveTo>
                <a:lnTo>
                  <a:pt x="1004531" y="68173"/>
                </a:lnTo>
                <a:lnTo>
                  <a:pt x="1000137" y="69862"/>
                </a:lnTo>
                <a:lnTo>
                  <a:pt x="1011299" y="69862"/>
                </a:lnTo>
                <a:lnTo>
                  <a:pt x="1008938" y="64820"/>
                </a:lnTo>
              </a:path>
              <a:path w="2014854" h="98425">
                <a:moveTo>
                  <a:pt x="997470" y="29514"/>
                </a:moveTo>
                <a:lnTo>
                  <a:pt x="1010568" y="29514"/>
                </a:lnTo>
              </a:path>
              <a:path w="2014854" h="98425">
                <a:moveTo>
                  <a:pt x="1010568" y="29514"/>
                </a:moveTo>
                <a:lnTo>
                  <a:pt x="997470" y="29514"/>
                </a:lnTo>
                <a:lnTo>
                  <a:pt x="999934" y="29972"/>
                </a:lnTo>
                <a:lnTo>
                  <a:pt x="1004938" y="31737"/>
                </a:lnTo>
                <a:lnTo>
                  <a:pt x="1006678" y="32664"/>
                </a:lnTo>
                <a:lnTo>
                  <a:pt x="1007656" y="33667"/>
                </a:lnTo>
                <a:lnTo>
                  <a:pt x="1010568" y="29514"/>
                </a:lnTo>
              </a:path>
              <a:path w="2014854" h="98425">
                <a:moveTo>
                  <a:pt x="907440" y="22377"/>
                </a:moveTo>
                <a:lnTo>
                  <a:pt x="897750" y="22377"/>
                </a:lnTo>
                <a:lnTo>
                  <a:pt x="897750" y="77000"/>
                </a:lnTo>
                <a:lnTo>
                  <a:pt x="907440" y="77000"/>
                </a:lnTo>
                <a:lnTo>
                  <a:pt x="907440" y="41224"/>
                </a:lnTo>
                <a:lnTo>
                  <a:pt x="908735" y="37439"/>
                </a:lnTo>
                <a:lnTo>
                  <a:pt x="911288" y="34264"/>
                </a:lnTo>
                <a:lnTo>
                  <a:pt x="913866" y="31102"/>
                </a:lnTo>
                <a:lnTo>
                  <a:pt x="907440" y="31102"/>
                </a:lnTo>
                <a:lnTo>
                  <a:pt x="907440" y="22377"/>
                </a:lnTo>
              </a:path>
              <a:path w="2014854" h="98425">
                <a:moveTo>
                  <a:pt x="907440" y="31102"/>
                </a:moveTo>
                <a:lnTo>
                  <a:pt x="913866" y="31102"/>
                </a:lnTo>
              </a:path>
              <a:path w="2014854" h="98425">
                <a:moveTo>
                  <a:pt x="927615" y="29514"/>
                </a:moveTo>
                <a:lnTo>
                  <a:pt x="922426" y="29514"/>
                </a:lnTo>
                <a:lnTo>
                  <a:pt x="924560" y="30251"/>
                </a:lnTo>
                <a:lnTo>
                  <a:pt x="926680" y="31711"/>
                </a:lnTo>
                <a:lnTo>
                  <a:pt x="927615" y="29514"/>
                </a:lnTo>
              </a:path>
              <a:path w="2014854" h="98425">
                <a:moveTo>
                  <a:pt x="922426" y="29514"/>
                </a:moveTo>
                <a:lnTo>
                  <a:pt x="927615" y="29514"/>
                </a:lnTo>
              </a:path>
              <a:path w="2014854" h="98425">
                <a:moveTo>
                  <a:pt x="913866" y="31102"/>
                </a:moveTo>
                <a:lnTo>
                  <a:pt x="907440" y="31102"/>
                </a:lnTo>
              </a:path>
              <a:path w="2014854" h="98425">
                <a:moveTo>
                  <a:pt x="927615" y="29514"/>
                </a:moveTo>
                <a:lnTo>
                  <a:pt x="922426" y="29514"/>
                </a:lnTo>
              </a:path>
              <a:path w="2014854" h="98425">
                <a:moveTo>
                  <a:pt x="924928" y="21374"/>
                </a:moveTo>
                <a:lnTo>
                  <a:pt x="916228" y="21374"/>
                </a:lnTo>
                <a:lnTo>
                  <a:pt x="910971" y="24612"/>
                </a:lnTo>
                <a:lnTo>
                  <a:pt x="907440" y="31102"/>
                </a:lnTo>
                <a:lnTo>
                  <a:pt x="913866" y="31102"/>
                </a:lnTo>
                <a:lnTo>
                  <a:pt x="916863" y="29514"/>
                </a:lnTo>
                <a:lnTo>
                  <a:pt x="927615" y="29514"/>
                </a:lnTo>
                <a:lnTo>
                  <a:pt x="930694" y="22275"/>
                </a:lnTo>
                <a:lnTo>
                  <a:pt x="927430" y="21678"/>
                </a:lnTo>
                <a:lnTo>
                  <a:pt x="924928" y="21374"/>
                </a:lnTo>
              </a:path>
              <a:path w="2014854" h="98425">
                <a:moveTo>
                  <a:pt x="821867" y="41960"/>
                </a:moveTo>
                <a:lnTo>
                  <a:pt x="812304" y="41960"/>
                </a:lnTo>
                <a:lnTo>
                  <a:pt x="806119" y="43878"/>
                </a:lnTo>
                <a:lnTo>
                  <a:pt x="796442" y="51536"/>
                </a:lnTo>
                <a:lnTo>
                  <a:pt x="794016" y="56210"/>
                </a:lnTo>
                <a:lnTo>
                  <a:pt x="794016" y="66382"/>
                </a:lnTo>
                <a:lnTo>
                  <a:pt x="795604" y="70256"/>
                </a:lnTo>
                <a:lnTo>
                  <a:pt x="798728" y="73355"/>
                </a:lnTo>
                <a:lnTo>
                  <a:pt x="801890" y="76453"/>
                </a:lnTo>
                <a:lnTo>
                  <a:pt x="805586" y="78028"/>
                </a:lnTo>
                <a:lnTo>
                  <a:pt x="817854" y="78028"/>
                </a:lnTo>
                <a:lnTo>
                  <a:pt x="823798" y="75590"/>
                </a:lnTo>
                <a:lnTo>
                  <a:pt x="827671" y="70726"/>
                </a:lnTo>
                <a:lnTo>
                  <a:pt x="837506" y="70726"/>
                </a:lnTo>
                <a:lnTo>
                  <a:pt x="837347" y="70370"/>
                </a:lnTo>
                <a:lnTo>
                  <a:pt x="807046" y="70370"/>
                </a:lnTo>
                <a:lnTo>
                  <a:pt x="803706" y="67525"/>
                </a:lnTo>
                <a:lnTo>
                  <a:pt x="803706" y="58420"/>
                </a:lnTo>
                <a:lnTo>
                  <a:pt x="805256" y="55448"/>
                </a:lnTo>
                <a:lnTo>
                  <a:pt x="811428" y="50419"/>
                </a:lnTo>
                <a:lnTo>
                  <a:pt x="815441" y="49149"/>
                </a:lnTo>
                <a:lnTo>
                  <a:pt x="836434" y="49149"/>
                </a:lnTo>
                <a:lnTo>
                  <a:pt x="836434" y="43294"/>
                </a:lnTo>
                <a:lnTo>
                  <a:pt x="826757" y="43294"/>
                </a:lnTo>
                <a:lnTo>
                  <a:pt x="824179" y="42418"/>
                </a:lnTo>
                <a:lnTo>
                  <a:pt x="821867" y="41960"/>
                </a:lnTo>
              </a:path>
              <a:path w="2014854" h="98425">
                <a:moveTo>
                  <a:pt x="837506" y="70726"/>
                </a:moveTo>
                <a:lnTo>
                  <a:pt x="827671" y="70726"/>
                </a:lnTo>
              </a:path>
              <a:path w="2014854" h="98425">
                <a:moveTo>
                  <a:pt x="836434" y="49149"/>
                </a:moveTo>
                <a:lnTo>
                  <a:pt x="821550" y="49149"/>
                </a:lnTo>
              </a:path>
              <a:path w="2014854" h="98425">
                <a:moveTo>
                  <a:pt x="818641" y="70370"/>
                </a:moveTo>
                <a:lnTo>
                  <a:pt x="837347" y="70370"/>
                </a:lnTo>
              </a:path>
              <a:path w="2014854" h="98425">
                <a:moveTo>
                  <a:pt x="826757" y="43294"/>
                </a:moveTo>
                <a:lnTo>
                  <a:pt x="836434" y="43294"/>
                </a:lnTo>
              </a:path>
              <a:path w="2014854" h="98425">
                <a:moveTo>
                  <a:pt x="827671" y="70726"/>
                </a:moveTo>
                <a:lnTo>
                  <a:pt x="837506" y="70726"/>
                </a:lnTo>
              </a:path>
              <a:path w="2014854" h="98425">
                <a:moveTo>
                  <a:pt x="837506" y="70726"/>
                </a:moveTo>
                <a:lnTo>
                  <a:pt x="827671" y="70726"/>
                </a:lnTo>
                <a:lnTo>
                  <a:pt x="828471" y="73126"/>
                </a:lnTo>
                <a:lnTo>
                  <a:pt x="828563" y="73355"/>
                </a:lnTo>
                <a:lnTo>
                  <a:pt x="829906" y="75171"/>
                </a:lnTo>
                <a:lnTo>
                  <a:pt x="833831" y="77393"/>
                </a:lnTo>
                <a:lnTo>
                  <a:pt x="836764" y="77977"/>
                </a:lnTo>
                <a:lnTo>
                  <a:pt x="840727" y="77977"/>
                </a:lnTo>
                <a:lnTo>
                  <a:pt x="840727" y="73126"/>
                </a:lnTo>
                <a:lnTo>
                  <a:pt x="837869" y="71539"/>
                </a:lnTo>
                <a:lnTo>
                  <a:pt x="837506" y="70726"/>
                </a:lnTo>
              </a:path>
              <a:path w="2014854" h="98425">
                <a:moveTo>
                  <a:pt x="837347" y="70370"/>
                </a:moveTo>
                <a:lnTo>
                  <a:pt x="818641" y="70370"/>
                </a:lnTo>
              </a:path>
              <a:path w="2014854" h="98425">
                <a:moveTo>
                  <a:pt x="821550" y="49149"/>
                </a:moveTo>
                <a:lnTo>
                  <a:pt x="836434" y="49149"/>
                </a:lnTo>
              </a:path>
              <a:path w="2014854" h="98425">
                <a:moveTo>
                  <a:pt x="836434" y="49149"/>
                </a:moveTo>
                <a:lnTo>
                  <a:pt x="821550" y="49149"/>
                </a:lnTo>
                <a:lnTo>
                  <a:pt x="823683" y="49491"/>
                </a:lnTo>
                <a:lnTo>
                  <a:pt x="826757" y="50177"/>
                </a:lnTo>
                <a:lnTo>
                  <a:pt x="826757" y="63385"/>
                </a:lnTo>
                <a:lnTo>
                  <a:pt x="822972" y="68033"/>
                </a:lnTo>
                <a:lnTo>
                  <a:pt x="818641" y="70370"/>
                </a:lnTo>
                <a:lnTo>
                  <a:pt x="837347" y="70370"/>
                </a:lnTo>
                <a:lnTo>
                  <a:pt x="836434" y="68325"/>
                </a:lnTo>
                <a:lnTo>
                  <a:pt x="836434" y="49149"/>
                </a:lnTo>
              </a:path>
              <a:path w="2014854" h="98425">
                <a:moveTo>
                  <a:pt x="836434" y="43294"/>
                </a:moveTo>
                <a:lnTo>
                  <a:pt x="826757" y="43294"/>
                </a:lnTo>
              </a:path>
              <a:path w="2014854" h="98425">
                <a:moveTo>
                  <a:pt x="834315" y="30035"/>
                </a:moveTo>
                <a:lnTo>
                  <a:pt x="822807" y="30035"/>
                </a:lnTo>
                <a:lnTo>
                  <a:pt x="826757" y="34467"/>
                </a:lnTo>
                <a:lnTo>
                  <a:pt x="826757" y="43294"/>
                </a:lnTo>
                <a:lnTo>
                  <a:pt x="836434" y="43294"/>
                </a:lnTo>
                <a:lnTo>
                  <a:pt x="836434" y="36093"/>
                </a:lnTo>
                <a:lnTo>
                  <a:pt x="834656" y="30378"/>
                </a:lnTo>
                <a:lnTo>
                  <a:pt x="834315" y="30035"/>
                </a:lnTo>
              </a:path>
              <a:path w="2014854" h="98425">
                <a:moveTo>
                  <a:pt x="822807" y="30035"/>
                </a:moveTo>
                <a:lnTo>
                  <a:pt x="834315" y="30035"/>
                </a:lnTo>
              </a:path>
              <a:path w="2014854" h="98425">
                <a:moveTo>
                  <a:pt x="834315" y="30035"/>
                </a:moveTo>
                <a:lnTo>
                  <a:pt x="822807" y="30035"/>
                </a:lnTo>
              </a:path>
              <a:path w="2014854" h="98425">
                <a:moveTo>
                  <a:pt x="821715" y="21374"/>
                </a:moveTo>
                <a:lnTo>
                  <a:pt x="810844" y="21374"/>
                </a:lnTo>
                <a:lnTo>
                  <a:pt x="807732" y="21894"/>
                </a:lnTo>
                <a:lnTo>
                  <a:pt x="801255" y="24053"/>
                </a:lnTo>
                <a:lnTo>
                  <a:pt x="798703" y="25336"/>
                </a:lnTo>
                <a:lnTo>
                  <a:pt x="796861" y="26822"/>
                </a:lnTo>
                <a:lnTo>
                  <a:pt x="800950" y="34937"/>
                </a:lnTo>
                <a:lnTo>
                  <a:pt x="804214" y="31648"/>
                </a:lnTo>
                <a:lnTo>
                  <a:pt x="808875" y="30035"/>
                </a:lnTo>
                <a:lnTo>
                  <a:pt x="834315" y="30035"/>
                </a:lnTo>
                <a:lnTo>
                  <a:pt x="827481" y="23164"/>
                </a:lnTo>
                <a:lnTo>
                  <a:pt x="821715" y="21374"/>
                </a:lnTo>
              </a:path>
              <a:path w="2014854" h="98425">
                <a:moveTo>
                  <a:pt x="675868" y="21374"/>
                </a:moveTo>
                <a:lnTo>
                  <a:pt x="661390" y="21374"/>
                </a:lnTo>
                <a:lnTo>
                  <a:pt x="655586" y="23787"/>
                </a:lnTo>
                <a:lnTo>
                  <a:pt x="645236" y="34099"/>
                </a:lnTo>
                <a:lnTo>
                  <a:pt x="642480" y="41325"/>
                </a:lnTo>
                <a:lnTo>
                  <a:pt x="642480" y="59004"/>
                </a:lnTo>
                <a:lnTo>
                  <a:pt x="645172" y="65900"/>
                </a:lnTo>
                <a:lnTo>
                  <a:pt x="655294" y="75692"/>
                </a:lnTo>
                <a:lnTo>
                  <a:pt x="661123" y="78028"/>
                </a:lnTo>
                <a:lnTo>
                  <a:pt x="672757" y="78028"/>
                </a:lnTo>
                <a:lnTo>
                  <a:pt x="677075" y="77317"/>
                </a:lnTo>
                <a:lnTo>
                  <a:pt x="680935" y="75882"/>
                </a:lnTo>
                <a:lnTo>
                  <a:pt x="684034" y="74790"/>
                </a:lnTo>
                <a:lnTo>
                  <a:pt x="686333" y="73494"/>
                </a:lnTo>
                <a:lnTo>
                  <a:pt x="687819" y="71996"/>
                </a:lnTo>
                <a:lnTo>
                  <a:pt x="686575" y="69862"/>
                </a:lnTo>
                <a:lnTo>
                  <a:pt x="664997" y="69862"/>
                </a:lnTo>
                <a:lnTo>
                  <a:pt x="661047" y="68364"/>
                </a:lnTo>
                <a:lnTo>
                  <a:pt x="657936" y="65366"/>
                </a:lnTo>
                <a:lnTo>
                  <a:pt x="654443" y="61937"/>
                </a:lnTo>
                <a:lnTo>
                  <a:pt x="652691" y="57035"/>
                </a:lnTo>
                <a:lnTo>
                  <a:pt x="652691" y="50622"/>
                </a:lnTo>
                <a:lnTo>
                  <a:pt x="692061" y="50622"/>
                </a:lnTo>
                <a:lnTo>
                  <a:pt x="692556" y="48844"/>
                </a:lnTo>
                <a:lnTo>
                  <a:pt x="692823" y="46875"/>
                </a:lnTo>
                <a:lnTo>
                  <a:pt x="692823" y="43599"/>
                </a:lnTo>
                <a:lnTo>
                  <a:pt x="652945" y="43599"/>
                </a:lnTo>
                <a:lnTo>
                  <a:pt x="653326" y="39649"/>
                </a:lnTo>
                <a:lnTo>
                  <a:pt x="654900" y="36360"/>
                </a:lnTo>
                <a:lnTo>
                  <a:pt x="657669" y="33705"/>
                </a:lnTo>
                <a:lnTo>
                  <a:pt x="660603" y="30937"/>
                </a:lnTo>
                <a:lnTo>
                  <a:pt x="664222" y="29514"/>
                </a:lnTo>
                <a:lnTo>
                  <a:pt x="687987" y="29514"/>
                </a:lnTo>
                <a:lnTo>
                  <a:pt x="681977" y="23571"/>
                </a:lnTo>
                <a:lnTo>
                  <a:pt x="675868" y="21374"/>
                </a:lnTo>
              </a:path>
              <a:path w="2014854" h="98425">
                <a:moveTo>
                  <a:pt x="675411" y="69862"/>
                </a:moveTo>
                <a:lnTo>
                  <a:pt x="686575" y="69862"/>
                </a:lnTo>
              </a:path>
              <a:path w="2014854" h="98425">
                <a:moveTo>
                  <a:pt x="687987" y="29514"/>
                </a:moveTo>
                <a:lnTo>
                  <a:pt x="673176" y="29514"/>
                </a:lnTo>
              </a:path>
              <a:path w="2014854" h="98425">
                <a:moveTo>
                  <a:pt x="683171" y="43599"/>
                </a:moveTo>
                <a:lnTo>
                  <a:pt x="692823" y="43599"/>
                </a:lnTo>
              </a:path>
              <a:path w="2014854" h="98425">
                <a:moveTo>
                  <a:pt x="686575" y="69862"/>
                </a:moveTo>
                <a:lnTo>
                  <a:pt x="675411" y="69862"/>
                </a:lnTo>
              </a:path>
              <a:path w="2014854" h="98425">
                <a:moveTo>
                  <a:pt x="683755" y="65024"/>
                </a:moveTo>
                <a:lnTo>
                  <a:pt x="680046" y="68249"/>
                </a:lnTo>
                <a:lnTo>
                  <a:pt x="675411" y="69862"/>
                </a:lnTo>
                <a:lnTo>
                  <a:pt x="686575" y="69862"/>
                </a:lnTo>
                <a:lnTo>
                  <a:pt x="683755" y="65024"/>
                </a:lnTo>
              </a:path>
              <a:path w="2014854" h="98425">
                <a:moveTo>
                  <a:pt x="692823" y="43599"/>
                </a:moveTo>
                <a:lnTo>
                  <a:pt x="683171" y="43599"/>
                </a:lnTo>
              </a:path>
              <a:path w="2014854" h="98425">
                <a:moveTo>
                  <a:pt x="673176" y="29514"/>
                </a:moveTo>
                <a:lnTo>
                  <a:pt x="687987" y="29514"/>
                </a:lnTo>
              </a:path>
              <a:path w="2014854" h="98425">
                <a:moveTo>
                  <a:pt x="687987" y="29514"/>
                </a:moveTo>
                <a:lnTo>
                  <a:pt x="673176" y="29514"/>
                </a:lnTo>
                <a:lnTo>
                  <a:pt x="676833" y="30937"/>
                </a:lnTo>
                <a:lnTo>
                  <a:pt x="679500" y="33820"/>
                </a:lnTo>
                <a:lnTo>
                  <a:pt x="681964" y="36423"/>
                </a:lnTo>
                <a:lnTo>
                  <a:pt x="683157" y="39649"/>
                </a:lnTo>
                <a:lnTo>
                  <a:pt x="683171" y="43599"/>
                </a:lnTo>
                <a:lnTo>
                  <a:pt x="692823" y="43599"/>
                </a:lnTo>
                <a:lnTo>
                  <a:pt x="692823" y="37757"/>
                </a:lnTo>
                <a:lnTo>
                  <a:pt x="690689" y="32169"/>
                </a:lnTo>
                <a:lnTo>
                  <a:pt x="687987" y="29514"/>
                </a:lnTo>
              </a:path>
              <a:path w="2014854" h="98425">
                <a:moveTo>
                  <a:pt x="471563" y="64554"/>
                </a:moveTo>
                <a:lnTo>
                  <a:pt x="468134" y="73723"/>
                </a:lnTo>
                <a:lnTo>
                  <a:pt x="473202" y="76593"/>
                </a:lnTo>
                <a:lnTo>
                  <a:pt x="478624" y="78028"/>
                </a:lnTo>
                <a:lnTo>
                  <a:pt x="490448" y="78028"/>
                </a:lnTo>
                <a:lnTo>
                  <a:pt x="495211" y="76644"/>
                </a:lnTo>
                <a:lnTo>
                  <a:pt x="502081" y="71094"/>
                </a:lnTo>
                <a:lnTo>
                  <a:pt x="502632" y="69862"/>
                </a:lnTo>
                <a:lnTo>
                  <a:pt x="481317" y="69862"/>
                </a:lnTo>
                <a:lnTo>
                  <a:pt x="476961" y="68097"/>
                </a:lnTo>
                <a:lnTo>
                  <a:pt x="471563" y="64554"/>
                </a:lnTo>
              </a:path>
              <a:path w="2014854" h="98425">
                <a:moveTo>
                  <a:pt x="490588" y="69862"/>
                </a:moveTo>
                <a:lnTo>
                  <a:pt x="502632" y="69862"/>
                </a:lnTo>
              </a:path>
              <a:path w="2014854" h="98425">
                <a:moveTo>
                  <a:pt x="502632" y="69862"/>
                </a:moveTo>
                <a:lnTo>
                  <a:pt x="490588" y="69862"/>
                </a:lnTo>
              </a:path>
              <a:path w="2014854" h="98425">
                <a:moveTo>
                  <a:pt x="490181" y="21374"/>
                </a:moveTo>
                <a:lnTo>
                  <a:pt x="480936" y="21374"/>
                </a:lnTo>
                <a:lnTo>
                  <a:pt x="476669" y="22618"/>
                </a:lnTo>
                <a:lnTo>
                  <a:pt x="470141" y="27647"/>
                </a:lnTo>
                <a:lnTo>
                  <a:pt x="468556" y="31051"/>
                </a:lnTo>
                <a:lnTo>
                  <a:pt x="468503" y="37388"/>
                </a:lnTo>
                <a:lnTo>
                  <a:pt x="468795" y="39001"/>
                </a:lnTo>
                <a:lnTo>
                  <a:pt x="469341" y="40525"/>
                </a:lnTo>
                <a:lnTo>
                  <a:pt x="469925" y="42037"/>
                </a:lnTo>
                <a:lnTo>
                  <a:pt x="470763" y="43459"/>
                </a:lnTo>
                <a:lnTo>
                  <a:pt x="471906" y="44792"/>
                </a:lnTo>
                <a:lnTo>
                  <a:pt x="473036" y="46151"/>
                </a:lnTo>
                <a:lnTo>
                  <a:pt x="490702" y="55613"/>
                </a:lnTo>
                <a:lnTo>
                  <a:pt x="493502" y="58623"/>
                </a:lnTo>
                <a:lnTo>
                  <a:pt x="493585" y="67335"/>
                </a:lnTo>
                <a:lnTo>
                  <a:pt x="490588" y="69862"/>
                </a:lnTo>
                <a:lnTo>
                  <a:pt x="502632" y="69862"/>
                </a:lnTo>
                <a:lnTo>
                  <a:pt x="503762" y="67335"/>
                </a:lnTo>
                <a:lnTo>
                  <a:pt x="503796" y="58623"/>
                </a:lnTo>
                <a:lnTo>
                  <a:pt x="502831" y="55511"/>
                </a:lnTo>
                <a:lnTo>
                  <a:pt x="500875" y="53035"/>
                </a:lnTo>
                <a:lnTo>
                  <a:pt x="498944" y="50546"/>
                </a:lnTo>
                <a:lnTo>
                  <a:pt x="495846" y="48348"/>
                </a:lnTo>
                <a:lnTo>
                  <a:pt x="480695" y="41440"/>
                </a:lnTo>
                <a:lnTo>
                  <a:pt x="478701" y="38798"/>
                </a:lnTo>
                <a:lnTo>
                  <a:pt x="478701" y="33629"/>
                </a:lnTo>
                <a:lnTo>
                  <a:pt x="479488" y="32245"/>
                </a:lnTo>
                <a:lnTo>
                  <a:pt x="482650" y="30073"/>
                </a:lnTo>
                <a:lnTo>
                  <a:pt x="484593" y="29514"/>
                </a:lnTo>
                <a:lnTo>
                  <a:pt x="499904" y="29514"/>
                </a:lnTo>
                <a:lnTo>
                  <a:pt x="501243" y="25133"/>
                </a:lnTo>
                <a:lnTo>
                  <a:pt x="495198" y="22618"/>
                </a:lnTo>
                <a:lnTo>
                  <a:pt x="490181" y="21374"/>
                </a:lnTo>
              </a:path>
              <a:path w="2014854" h="98425">
                <a:moveTo>
                  <a:pt x="499904" y="29514"/>
                </a:moveTo>
                <a:lnTo>
                  <a:pt x="490778" y="29514"/>
                </a:lnTo>
              </a:path>
              <a:path w="2014854" h="98425">
                <a:moveTo>
                  <a:pt x="490778" y="29514"/>
                </a:moveTo>
                <a:lnTo>
                  <a:pt x="499904" y="29514"/>
                </a:lnTo>
              </a:path>
              <a:path w="2014854" h="98425">
                <a:moveTo>
                  <a:pt x="499904" y="29514"/>
                </a:moveTo>
                <a:lnTo>
                  <a:pt x="490778" y="29514"/>
                </a:lnTo>
                <a:lnTo>
                  <a:pt x="494652" y="31051"/>
                </a:lnTo>
                <a:lnTo>
                  <a:pt x="498500" y="34112"/>
                </a:lnTo>
                <a:lnTo>
                  <a:pt x="499904" y="29514"/>
                </a:lnTo>
              </a:path>
              <a:path w="2014854" h="98425">
                <a:moveTo>
                  <a:pt x="439940" y="41960"/>
                </a:moveTo>
                <a:lnTo>
                  <a:pt x="430390" y="41960"/>
                </a:lnTo>
                <a:lnTo>
                  <a:pt x="424218" y="43878"/>
                </a:lnTo>
                <a:lnTo>
                  <a:pt x="414528" y="51536"/>
                </a:lnTo>
                <a:lnTo>
                  <a:pt x="412102" y="56210"/>
                </a:lnTo>
                <a:lnTo>
                  <a:pt x="412102" y="66382"/>
                </a:lnTo>
                <a:lnTo>
                  <a:pt x="413677" y="70256"/>
                </a:lnTo>
                <a:lnTo>
                  <a:pt x="419963" y="76453"/>
                </a:lnTo>
                <a:lnTo>
                  <a:pt x="423672" y="78028"/>
                </a:lnTo>
                <a:lnTo>
                  <a:pt x="435940" y="78028"/>
                </a:lnTo>
                <a:lnTo>
                  <a:pt x="441871" y="75590"/>
                </a:lnTo>
                <a:lnTo>
                  <a:pt x="445757" y="70726"/>
                </a:lnTo>
                <a:lnTo>
                  <a:pt x="455595" y="70726"/>
                </a:lnTo>
                <a:lnTo>
                  <a:pt x="455438" y="70370"/>
                </a:lnTo>
                <a:lnTo>
                  <a:pt x="425132" y="70370"/>
                </a:lnTo>
                <a:lnTo>
                  <a:pt x="421792" y="67525"/>
                </a:lnTo>
                <a:lnTo>
                  <a:pt x="421792" y="58420"/>
                </a:lnTo>
                <a:lnTo>
                  <a:pt x="423341" y="55448"/>
                </a:lnTo>
                <a:lnTo>
                  <a:pt x="429514" y="50419"/>
                </a:lnTo>
                <a:lnTo>
                  <a:pt x="433514" y="49149"/>
                </a:lnTo>
                <a:lnTo>
                  <a:pt x="454533" y="49149"/>
                </a:lnTo>
                <a:lnTo>
                  <a:pt x="454533" y="43294"/>
                </a:lnTo>
                <a:lnTo>
                  <a:pt x="444830" y="43294"/>
                </a:lnTo>
                <a:lnTo>
                  <a:pt x="442264" y="42418"/>
                </a:lnTo>
                <a:lnTo>
                  <a:pt x="439940" y="41960"/>
                </a:lnTo>
              </a:path>
              <a:path w="2014854" h="98425">
                <a:moveTo>
                  <a:pt x="455595" y="70726"/>
                </a:moveTo>
                <a:lnTo>
                  <a:pt x="445757" y="70726"/>
                </a:lnTo>
              </a:path>
              <a:path w="2014854" h="98425">
                <a:moveTo>
                  <a:pt x="454533" y="49149"/>
                </a:moveTo>
                <a:lnTo>
                  <a:pt x="439635" y="49149"/>
                </a:lnTo>
              </a:path>
              <a:path w="2014854" h="98425">
                <a:moveTo>
                  <a:pt x="436727" y="70370"/>
                </a:moveTo>
                <a:lnTo>
                  <a:pt x="455438" y="70370"/>
                </a:lnTo>
              </a:path>
              <a:path w="2014854" h="98425">
                <a:moveTo>
                  <a:pt x="444830" y="43294"/>
                </a:moveTo>
                <a:lnTo>
                  <a:pt x="454533" y="43294"/>
                </a:lnTo>
              </a:path>
              <a:path w="2014854" h="98425">
                <a:moveTo>
                  <a:pt x="445757" y="70726"/>
                </a:moveTo>
                <a:lnTo>
                  <a:pt x="455595" y="70726"/>
                </a:lnTo>
              </a:path>
              <a:path w="2014854" h="98425">
                <a:moveTo>
                  <a:pt x="455595" y="70726"/>
                </a:moveTo>
                <a:lnTo>
                  <a:pt x="445757" y="70726"/>
                </a:lnTo>
                <a:lnTo>
                  <a:pt x="446620" y="73317"/>
                </a:lnTo>
                <a:lnTo>
                  <a:pt x="448005" y="75171"/>
                </a:lnTo>
                <a:lnTo>
                  <a:pt x="451916" y="77393"/>
                </a:lnTo>
                <a:lnTo>
                  <a:pt x="454863" y="77977"/>
                </a:lnTo>
                <a:lnTo>
                  <a:pt x="458812" y="77977"/>
                </a:lnTo>
                <a:lnTo>
                  <a:pt x="458812" y="73126"/>
                </a:lnTo>
                <a:lnTo>
                  <a:pt x="455955" y="71539"/>
                </a:lnTo>
                <a:lnTo>
                  <a:pt x="455595" y="70726"/>
                </a:lnTo>
              </a:path>
              <a:path w="2014854" h="98425">
                <a:moveTo>
                  <a:pt x="455438" y="70370"/>
                </a:moveTo>
                <a:lnTo>
                  <a:pt x="436727" y="70370"/>
                </a:lnTo>
              </a:path>
              <a:path w="2014854" h="98425">
                <a:moveTo>
                  <a:pt x="439635" y="49149"/>
                </a:moveTo>
                <a:lnTo>
                  <a:pt x="454533" y="49149"/>
                </a:lnTo>
              </a:path>
              <a:path w="2014854" h="98425">
                <a:moveTo>
                  <a:pt x="454533" y="49149"/>
                </a:moveTo>
                <a:lnTo>
                  <a:pt x="439635" y="49149"/>
                </a:lnTo>
                <a:lnTo>
                  <a:pt x="441769" y="49491"/>
                </a:lnTo>
                <a:lnTo>
                  <a:pt x="444830" y="50177"/>
                </a:lnTo>
                <a:lnTo>
                  <a:pt x="444830" y="63385"/>
                </a:lnTo>
                <a:lnTo>
                  <a:pt x="441058" y="68033"/>
                </a:lnTo>
                <a:lnTo>
                  <a:pt x="436727" y="70370"/>
                </a:lnTo>
                <a:lnTo>
                  <a:pt x="455438" y="70370"/>
                </a:lnTo>
                <a:lnTo>
                  <a:pt x="454533" y="68325"/>
                </a:lnTo>
                <a:lnTo>
                  <a:pt x="454533" y="49149"/>
                </a:lnTo>
              </a:path>
              <a:path w="2014854" h="98425">
                <a:moveTo>
                  <a:pt x="454533" y="43294"/>
                </a:moveTo>
                <a:lnTo>
                  <a:pt x="444830" y="43294"/>
                </a:lnTo>
              </a:path>
              <a:path w="2014854" h="98425">
                <a:moveTo>
                  <a:pt x="452401" y="30035"/>
                </a:moveTo>
                <a:lnTo>
                  <a:pt x="440905" y="30035"/>
                </a:lnTo>
                <a:lnTo>
                  <a:pt x="444830" y="34467"/>
                </a:lnTo>
                <a:lnTo>
                  <a:pt x="444830" y="43294"/>
                </a:lnTo>
                <a:lnTo>
                  <a:pt x="454533" y="43294"/>
                </a:lnTo>
                <a:lnTo>
                  <a:pt x="454533" y="36093"/>
                </a:lnTo>
                <a:lnTo>
                  <a:pt x="452742" y="30378"/>
                </a:lnTo>
                <a:lnTo>
                  <a:pt x="452401" y="30035"/>
                </a:lnTo>
              </a:path>
              <a:path w="2014854" h="98425">
                <a:moveTo>
                  <a:pt x="440905" y="30035"/>
                </a:moveTo>
                <a:lnTo>
                  <a:pt x="452401" y="30035"/>
                </a:lnTo>
              </a:path>
              <a:path w="2014854" h="98425">
                <a:moveTo>
                  <a:pt x="452401" y="30035"/>
                </a:moveTo>
                <a:lnTo>
                  <a:pt x="440905" y="30035"/>
                </a:lnTo>
              </a:path>
              <a:path w="2014854" h="98425">
                <a:moveTo>
                  <a:pt x="439801" y="21374"/>
                </a:moveTo>
                <a:lnTo>
                  <a:pt x="428929" y="21374"/>
                </a:lnTo>
                <a:lnTo>
                  <a:pt x="425830" y="21894"/>
                </a:lnTo>
                <a:lnTo>
                  <a:pt x="419341" y="24053"/>
                </a:lnTo>
                <a:lnTo>
                  <a:pt x="416801" y="25336"/>
                </a:lnTo>
                <a:lnTo>
                  <a:pt x="414959" y="26822"/>
                </a:lnTo>
                <a:lnTo>
                  <a:pt x="419036" y="34937"/>
                </a:lnTo>
                <a:lnTo>
                  <a:pt x="422300" y="31648"/>
                </a:lnTo>
                <a:lnTo>
                  <a:pt x="426961" y="30035"/>
                </a:lnTo>
                <a:lnTo>
                  <a:pt x="452401" y="30035"/>
                </a:lnTo>
                <a:lnTo>
                  <a:pt x="445566" y="23164"/>
                </a:lnTo>
                <a:lnTo>
                  <a:pt x="439801" y="21374"/>
                </a:lnTo>
              </a:path>
              <a:path w="2014854" h="98425">
                <a:moveTo>
                  <a:pt x="296456" y="21374"/>
                </a:moveTo>
                <a:lnTo>
                  <a:pt x="281978" y="21374"/>
                </a:lnTo>
                <a:lnTo>
                  <a:pt x="276186" y="23787"/>
                </a:lnTo>
                <a:lnTo>
                  <a:pt x="265823" y="34099"/>
                </a:lnTo>
                <a:lnTo>
                  <a:pt x="263080" y="41325"/>
                </a:lnTo>
                <a:lnTo>
                  <a:pt x="263080" y="59004"/>
                </a:lnTo>
                <a:lnTo>
                  <a:pt x="265760" y="65900"/>
                </a:lnTo>
                <a:lnTo>
                  <a:pt x="275882" y="75692"/>
                </a:lnTo>
                <a:lnTo>
                  <a:pt x="281711" y="78028"/>
                </a:lnTo>
                <a:lnTo>
                  <a:pt x="293344" y="78028"/>
                </a:lnTo>
                <a:lnTo>
                  <a:pt x="297662" y="77317"/>
                </a:lnTo>
                <a:lnTo>
                  <a:pt x="301523" y="75882"/>
                </a:lnTo>
                <a:lnTo>
                  <a:pt x="304622" y="74790"/>
                </a:lnTo>
                <a:lnTo>
                  <a:pt x="306920" y="73494"/>
                </a:lnTo>
                <a:lnTo>
                  <a:pt x="308419" y="71996"/>
                </a:lnTo>
                <a:lnTo>
                  <a:pt x="307175" y="69862"/>
                </a:lnTo>
                <a:lnTo>
                  <a:pt x="285597" y="69862"/>
                </a:lnTo>
                <a:lnTo>
                  <a:pt x="281635" y="68364"/>
                </a:lnTo>
                <a:lnTo>
                  <a:pt x="278523" y="65366"/>
                </a:lnTo>
                <a:lnTo>
                  <a:pt x="275031" y="61937"/>
                </a:lnTo>
                <a:lnTo>
                  <a:pt x="273265" y="57035"/>
                </a:lnTo>
                <a:lnTo>
                  <a:pt x="273265" y="50622"/>
                </a:lnTo>
                <a:lnTo>
                  <a:pt x="312648" y="50622"/>
                </a:lnTo>
                <a:lnTo>
                  <a:pt x="313143" y="48844"/>
                </a:lnTo>
                <a:lnTo>
                  <a:pt x="313410" y="46875"/>
                </a:lnTo>
                <a:lnTo>
                  <a:pt x="313410" y="43599"/>
                </a:lnTo>
                <a:lnTo>
                  <a:pt x="273532" y="43599"/>
                </a:lnTo>
                <a:lnTo>
                  <a:pt x="273926" y="39649"/>
                </a:lnTo>
                <a:lnTo>
                  <a:pt x="275488" y="36360"/>
                </a:lnTo>
                <a:lnTo>
                  <a:pt x="281190" y="30937"/>
                </a:lnTo>
                <a:lnTo>
                  <a:pt x="284810" y="29514"/>
                </a:lnTo>
                <a:lnTo>
                  <a:pt x="308574" y="29514"/>
                </a:lnTo>
                <a:lnTo>
                  <a:pt x="302564" y="23571"/>
                </a:lnTo>
                <a:lnTo>
                  <a:pt x="296456" y="21374"/>
                </a:lnTo>
              </a:path>
              <a:path w="2014854" h="98425">
                <a:moveTo>
                  <a:pt x="295998" y="69862"/>
                </a:moveTo>
                <a:lnTo>
                  <a:pt x="307175" y="69862"/>
                </a:lnTo>
              </a:path>
              <a:path w="2014854" h="98425">
                <a:moveTo>
                  <a:pt x="308574" y="29514"/>
                </a:moveTo>
                <a:lnTo>
                  <a:pt x="293763" y="29514"/>
                </a:lnTo>
              </a:path>
              <a:path w="2014854" h="98425">
                <a:moveTo>
                  <a:pt x="303771" y="43599"/>
                </a:moveTo>
                <a:lnTo>
                  <a:pt x="313410" y="43599"/>
                </a:lnTo>
              </a:path>
              <a:path w="2014854" h="98425">
                <a:moveTo>
                  <a:pt x="307175" y="69862"/>
                </a:moveTo>
                <a:lnTo>
                  <a:pt x="295998" y="69862"/>
                </a:lnTo>
              </a:path>
              <a:path w="2014854" h="98425">
                <a:moveTo>
                  <a:pt x="304355" y="65024"/>
                </a:moveTo>
                <a:lnTo>
                  <a:pt x="300634" y="68249"/>
                </a:lnTo>
                <a:lnTo>
                  <a:pt x="295998" y="69862"/>
                </a:lnTo>
                <a:lnTo>
                  <a:pt x="307175" y="69862"/>
                </a:lnTo>
                <a:lnTo>
                  <a:pt x="304355" y="65024"/>
                </a:lnTo>
              </a:path>
              <a:path w="2014854" h="98425">
                <a:moveTo>
                  <a:pt x="313410" y="43599"/>
                </a:moveTo>
                <a:lnTo>
                  <a:pt x="303771" y="43599"/>
                </a:lnTo>
              </a:path>
              <a:path w="2014854" h="98425">
                <a:moveTo>
                  <a:pt x="293763" y="29514"/>
                </a:moveTo>
                <a:lnTo>
                  <a:pt x="308574" y="29514"/>
                </a:lnTo>
              </a:path>
              <a:path w="2014854" h="98425">
                <a:moveTo>
                  <a:pt x="308574" y="29514"/>
                </a:moveTo>
                <a:lnTo>
                  <a:pt x="293763" y="29514"/>
                </a:lnTo>
                <a:lnTo>
                  <a:pt x="297421" y="30937"/>
                </a:lnTo>
                <a:lnTo>
                  <a:pt x="302552" y="36423"/>
                </a:lnTo>
                <a:lnTo>
                  <a:pt x="303757" y="39649"/>
                </a:lnTo>
                <a:lnTo>
                  <a:pt x="303771" y="43599"/>
                </a:lnTo>
                <a:lnTo>
                  <a:pt x="313410" y="43599"/>
                </a:lnTo>
                <a:lnTo>
                  <a:pt x="313410" y="37757"/>
                </a:lnTo>
                <a:lnTo>
                  <a:pt x="311277" y="32169"/>
                </a:lnTo>
                <a:lnTo>
                  <a:pt x="308574" y="29514"/>
                </a:lnTo>
              </a:path>
              <a:path w="2014854" h="98425">
                <a:moveTo>
                  <a:pt x="1985873" y="22377"/>
                </a:moveTo>
                <a:lnTo>
                  <a:pt x="1975967" y="22377"/>
                </a:lnTo>
                <a:lnTo>
                  <a:pt x="1990763" y="60375"/>
                </a:lnTo>
                <a:lnTo>
                  <a:pt x="1993798" y="68262"/>
                </a:lnTo>
                <a:lnTo>
                  <a:pt x="1995893" y="74079"/>
                </a:lnTo>
                <a:lnTo>
                  <a:pt x="1996414" y="77012"/>
                </a:lnTo>
                <a:lnTo>
                  <a:pt x="1996414" y="82727"/>
                </a:lnTo>
                <a:lnTo>
                  <a:pt x="1994966" y="85013"/>
                </a:lnTo>
                <a:lnTo>
                  <a:pt x="1992096" y="86918"/>
                </a:lnTo>
                <a:lnTo>
                  <a:pt x="1989201" y="88798"/>
                </a:lnTo>
                <a:lnTo>
                  <a:pt x="1985721" y="89738"/>
                </a:lnTo>
                <a:lnTo>
                  <a:pt x="1981682" y="89738"/>
                </a:lnTo>
                <a:lnTo>
                  <a:pt x="1981682" y="98399"/>
                </a:lnTo>
                <a:lnTo>
                  <a:pt x="1986635" y="98399"/>
                </a:lnTo>
                <a:lnTo>
                  <a:pt x="1991144" y="97256"/>
                </a:lnTo>
                <a:lnTo>
                  <a:pt x="1999195" y="92633"/>
                </a:lnTo>
                <a:lnTo>
                  <a:pt x="2001824" y="89738"/>
                </a:lnTo>
                <a:lnTo>
                  <a:pt x="2003107" y="86271"/>
                </a:lnTo>
                <a:lnTo>
                  <a:pt x="2010953" y="64604"/>
                </a:lnTo>
                <a:lnTo>
                  <a:pt x="2001926" y="64604"/>
                </a:lnTo>
                <a:lnTo>
                  <a:pt x="1985873" y="22377"/>
                </a:lnTo>
              </a:path>
              <a:path w="2014854" h="98425">
                <a:moveTo>
                  <a:pt x="2001926" y="64604"/>
                </a:moveTo>
                <a:lnTo>
                  <a:pt x="2010953" y="64604"/>
                </a:lnTo>
              </a:path>
              <a:path w="2014854" h="98425">
                <a:moveTo>
                  <a:pt x="2010953" y="64604"/>
                </a:moveTo>
                <a:lnTo>
                  <a:pt x="2001926" y="64604"/>
                </a:lnTo>
              </a:path>
              <a:path w="2014854" h="98425">
                <a:moveTo>
                  <a:pt x="2014613" y="27432"/>
                </a:moveTo>
                <a:lnTo>
                  <a:pt x="2001926" y="64604"/>
                </a:lnTo>
                <a:lnTo>
                  <a:pt x="2010953" y="64604"/>
                </a:lnTo>
                <a:lnTo>
                  <a:pt x="2014613" y="54495"/>
                </a:lnTo>
                <a:lnTo>
                  <a:pt x="2014613" y="27432"/>
                </a:lnTo>
              </a:path>
              <a:path w="2014854" h="98425">
                <a:moveTo>
                  <a:pt x="1862645" y="22377"/>
                </a:moveTo>
                <a:lnTo>
                  <a:pt x="1845449" y="22377"/>
                </a:lnTo>
                <a:lnTo>
                  <a:pt x="1845449" y="30543"/>
                </a:lnTo>
                <a:lnTo>
                  <a:pt x="1852955" y="30543"/>
                </a:lnTo>
                <a:lnTo>
                  <a:pt x="1852955" y="77000"/>
                </a:lnTo>
                <a:lnTo>
                  <a:pt x="1862645" y="77000"/>
                </a:lnTo>
                <a:lnTo>
                  <a:pt x="1862645" y="22377"/>
                </a:lnTo>
              </a:path>
              <a:path w="2014854" h="98425">
                <a:moveTo>
                  <a:pt x="1581962" y="22377"/>
                </a:moveTo>
                <a:lnTo>
                  <a:pt x="1564754" y="22377"/>
                </a:lnTo>
                <a:lnTo>
                  <a:pt x="1564754" y="30543"/>
                </a:lnTo>
                <a:lnTo>
                  <a:pt x="1572260" y="30543"/>
                </a:lnTo>
                <a:lnTo>
                  <a:pt x="1572260" y="77000"/>
                </a:lnTo>
                <a:lnTo>
                  <a:pt x="1581962" y="77000"/>
                </a:lnTo>
                <a:lnTo>
                  <a:pt x="1581962" y="22377"/>
                </a:lnTo>
              </a:path>
              <a:path w="2014854" h="98425">
                <a:moveTo>
                  <a:pt x="953909" y="22377"/>
                </a:moveTo>
                <a:lnTo>
                  <a:pt x="936713" y="22377"/>
                </a:lnTo>
                <a:lnTo>
                  <a:pt x="936713" y="30543"/>
                </a:lnTo>
                <a:lnTo>
                  <a:pt x="944219" y="30543"/>
                </a:lnTo>
                <a:lnTo>
                  <a:pt x="944219" y="77000"/>
                </a:lnTo>
                <a:lnTo>
                  <a:pt x="953909" y="77000"/>
                </a:lnTo>
                <a:lnTo>
                  <a:pt x="953909" y="22377"/>
                </a:lnTo>
              </a:path>
              <a:path w="2014854" h="98425">
                <a:moveTo>
                  <a:pt x="779487" y="22377"/>
                </a:moveTo>
                <a:lnTo>
                  <a:pt x="762279" y="22377"/>
                </a:lnTo>
                <a:lnTo>
                  <a:pt x="762279" y="30543"/>
                </a:lnTo>
                <a:lnTo>
                  <a:pt x="769785" y="30543"/>
                </a:lnTo>
                <a:lnTo>
                  <a:pt x="769785" y="77000"/>
                </a:lnTo>
                <a:lnTo>
                  <a:pt x="779487" y="77000"/>
                </a:lnTo>
                <a:lnTo>
                  <a:pt x="779487" y="22377"/>
                </a:lnTo>
              </a:path>
              <a:path w="2014854" h="98425">
                <a:moveTo>
                  <a:pt x="96291" y="22377"/>
                </a:moveTo>
                <a:lnTo>
                  <a:pt x="79082" y="22377"/>
                </a:lnTo>
                <a:lnTo>
                  <a:pt x="79082" y="30543"/>
                </a:lnTo>
                <a:lnTo>
                  <a:pt x="86601" y="30543"/>
                </a:lnTo>
                <a:lnTo>
                  <a:pt x="86601" y="77000"/>
                </a:lnTo>
                <a:lnTo>
                  <a:pt x="96291" y="77000"/>
                </a:lnTo>
                <a:lnTo>
                  <a:pt x="96291" y="22377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3" name="object 23"/>
          <p:cNvSpPr/>
          <p:nvPr/>
        </p:nvSpPr>
        <p:spPr>
          <a:xfrm>
            <a:off x="1472695" y="1498059"/>
            <a:ext cx="2031623" cy="160087"/>
          </a:xfrm>
          <a:custGeom>
            <a:avLst/>
            <a:gdLst/>
            <a:ahLst/>
            <a:cxnLst/>
            <a:rect l="l" t="t" r="r" b="b"/>
            <a:pathLst>
              <a:path w="2006600" h="158115">
                <a:moveTo>
                  <a:pt x="1270431" y="0"/>
                </a:moveTo>
                <a:lnTo>
                  <a:pt x="1267383" y="0"/>
                </a:lnTo>
                <a:lnTo>
                  <a:pt x="1264958" y="1447"/>
                </a:lnTo>
                <a:lnTo>
                  <a:pt x="1262164" y="4356"/>
                </a:lnTo>
                <a:lnTo>
                  <a:pt x="1259674" y="6997"/>
                </a:lnTo>
                <a:lnTo>
                  <a:pt x="1258430" y="9042"/>
                </a:lnTo>
                <a:lnTo>
                  <a:pt x="1258470" y="11544"/>
                </a:lnTo>
                <a:lnTo>
                  <a:pt x="1258938" y="12420"/>
                </a:lnTo>
                <a:lnTo>
                  <a:pt x="1259928" y="13296"/>
                </a:lnTo>
                <a:lnTo>
                  <a:pt x="1260678" y="14020"/>
                </a:lnTo>
                <a:lnTo>
                  <a:pt x="1261783" y="14744"/>
                </a:lnTo>
                <a:lnTo>
                  <a:pt x="1263205" y="15494"/>
                </a:lnTo>
                <a:lnTo>
                  <a:pt x="1258531" y="17145"/>
                </a:lnTo>
                <a:lnTo>
                  <a:pt x="1256169" y="19050"/>
                </a:lnTo>
                <a:lnTo>
                  <a:pt x="1256169" y="21221"/>
                </a:lnTo>
                <a:lnTo>
                  <a:pt x="1275905" y="12725"/>
                </a:lnTo>
                <a:lnTo>
                  <a:pt x="1269352" y="12611"/>
                </a:lnTo>
                <a:lnTo>
                  <a:pt x="1267510" y="12001"/>
                </a:lnTo>
                <a:lnTo>
                  <a:pt x="1263116" y="9550"/>
                </a:lnTo>
                <a:lnTo>
                  <a:pt x="1262037" y="8585"/>
                </a:lnTo>
                <a:lnTo>
                  <a:pt x="1262037" y="7315"/>
                </a:lnTo>
                <a:lnTo>
                  <a:pt x="1262519" y="6832"/>
                </a:lnTo>
                <a:lnTo>
                  <a:pt x="1264551" y="5994"/>
                </a:lnTo>
                <a:lnTo>
                  <a:pt x="1265580" y="5778"/>
                </a:lnTo>
                <a:lnTo>
                  <a:pt x="1272392" y="5778"/>
                </a:lnTo>
                <a:lnTo>
                  <a:pt x="1272806" y="4775"/>
                </a:lnTo>
                <a:lnTo>
                  <a:pt x="1272903" y="4356"/>
                </a:lnTo>
                <a:lnTo>
                  <a:pt x="1272959" y="2400"/>
                </a:lnTo>
                <a:lnTo>
                  <a:pt x="1272590" y="1574"/>
                </a:lnTo>
                <a:lnTo>
                  <a:pt x="1271257" y="317"/>
                </a:lnTo>
                <a:lnTo>
                  <a:pt x="1270431" y="0"/>
                </a:lnTo>
              </a:path>
              <a:path w="2006600" h="158115">
                <a:moveTo>
                  <a:pt x="1271955" y="12611"/>
                </a:moveTo>
                <a:lnTo>
                  <a:pt x="1275905" y="12611"/>
                </a:lnTo>
              </a:path>
              <a:path w="2006600" h="158115">
                <a:moveTo>
                  <a:pt x="1272392" y="5778"/>
                </a:moveTo>
                <a:lnTo>
                  <a:pt x="1268298" y="5778"/>
                </a:lnTo>
              </a:path>
              <a:path w="2006600" h="158115">
                <a:moveTo>
                  <a:pt x="1275905" y="12611"/>
                </a:moveTo>
                <a:lnTo>
                  <a:pt x="1271955" y="12611"/>
                </a:lnTo>
              </a:path>
              <a:path w="2006600" h="158115">
                <a:moveTo>
                  <a:pt x="1275905" y="11544"/>
                </a:moveTo>
                <a:lnTo>
                  <a:pt x="1274508" y="12115"/>
                </a:lnTo>
                <a:lnTo>
                  <a:pt x="1273556" y="12446"/>
                </a:lnTo>
                <a:lnTo>
                  <a:pt x="1271955" y="12611"/>
                </a:lnTo>
                <a:lnTo>
                  <a:pt x="1275905" y="12611"/>
                </a:lnTo>
                <a:lnTo>
                  <a:pt x="1275905" y="11544"/>
                </a:lnTo>
              </a:path>
              <a:path w="2006600" h="158115">
                <a:moveTo>
                  <a:pt x="1268298" y="5778"/>
                </a:moveTo>
                <a:lnTo>
                  <a:pt x="1272392" y="5778"/>
                </a:lnTo>
              </a:path>
              <a:path w="2006600" h="158115">
                <a:moveTo>
                  <a:pt x="1272392" y="5778"/>
                </a:moveTo>
                <a:lnTo>
                  <a:pt x="1268298" y="5778"/>
                </a:lnTo>
                <a:lnTo>
                  <a:pt x="1269885" y="6426"/>
                </a:lnTo>
                <a:lnTo>
                  <a:pt x="1271333" y="7747"/>
                </a:lnTo>
                <a:lnTo>
                  <a:pt x="1271891" y="6832"/>
                </a:lnTo>
                <a:lnTo>
                  <a:pt x="1272392" y="5778"/>
                </a:lnTo>
              </a:path>
              <a:path w="2006600" h="158115">
                <a:moveTo>
                  <a:pt x="239941" y="0"/>
                </a:moveTo>
                <a:lnTo>
                  <a:pt x="236880" y="0"/>
                </a:lnTo>
                <a:lnTo>
                  <a:pt x="234454" y="1447"/>
                </a:lnTo>
                <a:lnTo>
                  <a:pt x="231660" y="4356"/>
                </a:lnTo>
                <a:lnTo>
                  <a:pt x="229184" y="6997"/>
                </a:lnTo>
                <a:lnTo>
                  <a:pt x="227939" y="9042"/>
                </a:lnTo>
                <a:lnTo>
                  <a:pt x="227980" y="11544"/>
                </a:lnTo>
                <a:lnTo>
                  <a:pt x="228475" y="12446"/>
                </a:lnTo>
                <a:lnTo>
                  <a:pt x="229425" y="13296"/>
                </a:lnTo>
                <a:lnTo>
                  <a:pt x="230174" y="14020"/>
                </a:lnTo>
                <a:lnTo>
                  <a:pt x="231279" y="14744"/>
                </a:lnTo>
                <a:lnTo>
                  <a:pt x="232714" y="15494"/>
                </a:lnTo>
                <a:lnTo>
                  <a:pt x="228028" y="17145"/>
                </a:lnTo>
                <a:lnTo>
                  <a:pt x="225678" y="19050"/>
                </a:lnTo>
                <a:lnTo>
                  <a:pt x="225678" y="21221"/>
                </a:lnTo>
                <a:lnTo>
                  <a:pt x="245414" y="12725"/>
                </a:lnTo>
                <a:lnTo>
                  <a:pt x="238848" y="12611"/>
                </a:lnTo>
                <a:lnTo>
                  <a:pt x="237007" y="12001"/>
                </a:lnTo>
                <a:lnTo>
                  <a:pt x="232625" y="9550"/>
                </a:lnTo>
                <a:lnTo>
                  <a:pt x="231533" y="8585"/>
                </a:lnTo>
                <a:lnTo>
                  <a:pt x="231533" y="7315"/>
                </a:lnTo>
                <a:lnTo>
                  <a:pt x="232016" y="6832"/>
                </a:lnTo>
                <a:lnTo>
                  <a:pt x="234048" y="5994"/>
                </a:lnTo>
                <a:lnTo>
                  <a:pt x="235077" y="5778"/>
                </a:lnTo>
                <a:lnTo>
                  <a:pt x="241901" y="5778"/>
                </a:lnTo>
                <a:lnTo>
                  <a:pt x="242315" y="4775"/>
                </a:lnTo>
                <a:lnTo>
                  <a:pt x="242404" y="4356"/>
                </a:lnTo>
                <a:lnTo>
                  <a:pt x="242455" y="2400"/>
                </a:lnTo>
                <a:lnTo>
                  <a:pt x="242100" y="1574"/>
                </a:lnTo>
                <a:lnTo>
                  <a:pt x="240753" y="317"/>
                </a:lnTo>
                <a:lnTo>
                  <a:pt x="239941" y="0"/>
                </a:lnTo>
              </a:path>
              <a:path w="2006600" h="158115">
                <a:moveTo>
                  <a:pt x="241452" y="12611"/>
                </a:moveTo>
                <a:lnTo>
                  <a:pt x="245414" y="12611"/>
                </a:lnTo>
              </a:path>
              <a:path w="2006600" h="158115">
                <a:moveTo>
                  <a:pt x="241901" y="5778"/>
                </a:moveTo>
                <a:lnTo>
                  <a:pt x="237794" y="5778"/>
                </a:lnTo>
              </a:path>
              <a:path w="2006600" h="158115">
                <a:moveTo>
                  <a:pt x="245414" y="12611"/>
                </a:moveTo>
                <a:lnTo>
                  <a:pt x="241452" y="12611"/>
                </a:lnTo>
              </a:path>
              <a:path w="2006600" h="158115">
                <a:moveTo>
                  <a:pt x="245414" y="11544"/>
                </a:moveTo>
                <a:lnTo>
                  <a:pt x="243992" y="12115"/>
                </a:lnTo>
                <a:lnTo>
                  <a:pt x="243065" y="12446"/>
                </a:lnTo>
                <a:lnTo>
                  <a:pt x="241452" y="12611"/>
                </a:lnTo>
                <a:lnTo>
                  <a:pt x="245414" y="12611"/>
                </a:lnTo>
                <a:lnTo>
                  <a:pt x="245414" y="11544"/>
                </a:lnTo>
              </a:path>
              <a:path w="2006600" h="158115">
                <a:moveTo>
                  <a:pt x="237794" y="5778"/>
                </a:moveTo>
                <a:lnTo>
                  <a:pt x="241901" y="5778"/>
                </a:lnTo>
              </a:path>
              <a:path w="2006600" h="158115">
                <a:moveTo>
                  <a:pt x="241901" y="5778"/>
                </a:moveTo>
                <a:lnTo>
                  <a:pt x="237794" y="5778"/>
                </a:lnTo>
                <a:lnTo>
                  <a:pt x="239382" y="6426"/>
                </a:lnTo>
                <a:lnTo>
                  <a:pt x="240817" y="7747"/>
                </a:lnTo>
                <a:lnTo>
                  <a:pt x="241400" y="6832"/>
                </a:lnTo>
                <a:lnTo>
                  <a:pt x="241901" y="5778"/>
                </a:lnTo>
              </a:path>
              <a:path w="2006600" h="158115">
                <a:moveTo>
                  <a:pt x="1770901" y="80949"/>
                </a:moveTo>
                <a:lnTo>
                  <a:pt x="1763306" y="80949"/>
                </a:lnTo>
                <a:lnTo>
                  <a:pt x="1764461" y="87769"/>
                </a:lnTo>
                <a:lnTo>
                  <a:pt x="1766023" y="93345"/>
                </a:lnTo>
                <a:lnTo>
                  <a:pt x="1770519" y="103428"/>
                </a:lnTo>
                <a:lnTo>
                  <a:pt x="1773504" y="106324"/>
                </a:lnTo>
                <a:lnTo>
                  <a:pt x="1906117" y="106324"/>
                </a:lnTo>
                <a:lnTo>
                  <a:pt x="1906117" y="94056"/>
                </a:lnTo>
                <a:lnTo>
                  <a:pt x="1775358" y="94056"/>
                </a:lnTo>
                <a:lnTo>
                  <a:pt x="1773834" y="91617"/>
                </a:lnTo>
                <a:lnTo>
                  <a:pt x="1771474" y="83578"/>
                </a:lnTo>
                <a:lnTo>
                  <a:pt x="1770901" y="80949"/>
                </a:lnTo>
              </a:path>
              <a:path w="2006600" h="158115">
                <a:moveTo>
                  <a:pt x="1775358" y="94056"/>
                </a:moveTo>
                <a:lnTo>
                  <a:pt x="1812493" y="94056"/>
                </a:lnTo>
              </a:path>
              <a:path w="2006600" h="158115">
                <a:moveTo>
                  <a:pt x="1854225" y="94056"/>
                </a:moveTo>
                <a:lnTo>
                  <a:pt x="1870887" y="94056"/>
                </a:lnTo>
              </a:path>
              <a:path w="2006600" h="158115">
                <a:moveTo>
                  <a:pt x="1900974" y="94056"/>
                </a:moveTo>
                <a:lnTo>
                  <a:pt x="1906117" y="94056"/>
                </a:lnTo>
              </a:path>
              <a:path w="2006600" h="158115">
                <a:moveTo>
                  <a:pt x="1763306" y="80949"/>
                </a:moveTo>
                <a:lnTo>
                  <a:pt x="1770901" y="80949"/>
                </a:lnTo>
              </a:path>
              <a:path w="2006600" h="158115">
                <a:moveTo>
                  <a:pt x="1812493" y="94056"/>
                </a:moveTo>
                <a:lnTo>
                  <a:pt x="1775358" y="94056"/>
                </a:lnTo>
              </a:path>
              <a:path w="2006600" h="158115">
                <a:moveTo>
                  <a:pt x="1807616" y="12458"/>
                </a:moveTo>
                <a:lnTo>
                  <a:pt x="1806498" y="14909"/>
                </a:lnTo>
                <a:lnTo>
                  <a:pt x="1805609" y="17437"/>
                </a:lnTo>
                <a:lnTo>
                  <a:pt x="1804987" y="20091"/>
                </a:lnTo>
                <a:lnTo>
                  <a:pt x="1804339" y="22707"/>
                </a:lnTo>
                <a:lnTo>
                  <a:pt x="1803857" y="25425"/>
                </a:lnTo>
                <a:lnTo>
                  <a:pt x="1803514" y="28232"/>
                </a:lnTo>
                <a:lnTo>
                  <a:pt x="1807895" y="30416"/>
                </a:lnTo>
                <a:lnTo>
                  <a:pt x="1810118" y="38671"/>
                </a:lnTo>
                <a:lnTo>
                  <a:pt x="1815424" y="76441"/>
                </a:lnTo>
                <a:lnTo>
                  <a:pt x="1815200" y="78358"/>
                </a:lnTo>
                <a:lnTo>
                  <a:pt x="1775358" y="94056"/>
                </a:lnTo>
                <a:lnTo>
                  <a:pt x="1812493" y="94056"/>
                </a:lnTo>
                <a:lnTo>
                  <a:pt x="1837743" y="82169"/>
                </a:lnTo>
                <a:lnTo>
                  <a:pt x="1818678" y="82169"/>
                </a:lnTo>
                <a:lnTo>
                  <a:pt x="1819706" y="76847"/>
                </a:lnTo>
                <a:lnTo>
                  <a:pt x="1820595" y="71310"/>
                </a:lnTo>
                <a:lnTo>
                  <a:pt x="1820821" y="68770"/>
                </a:lnTo>
                <a:lnTo>
                  <a:pt x="1820755" y="58724"/>
                </a:lnTo>
                <a:lnTo>
                  <a:pt x="1820405" y="55435"/>
                </a:lnTo>
                <a:lnTo>
                  <a:pt x="1818284" y="43814"/>
                </a:lnTo>
                <a:lnTo>
                  <a:pt x="1816938" y="38188"/>
                </a:lnTo>
                <a:lnTo>
                  <a:pt x="1815299" y="32689"/>
                </a:lnTo>
                <a:lnTo>
                  <a:pt x="1819169" y="32689"/>
                </a:lnTo>
                <a:lnTo>
                  <a:pt x="1821218" y="19583"/>
                </a:lnTo>
                <a:lnTo>
                  <a:pt x="1817789" y="19240"/>
                </a:lnTo>
                <a:lnTo>
                  <a:pt x="1814969" y="18592"/>
                </a:lnTo>
                <a:lnTo>
                  <a:pt x="1810080" y="16382"/>
                </a:lnTo>
                <a:lnTo>
                  <a:pt x="1808378" y="14668"/>
                </a:lnTo>
                <a:lnTo>
                  <a:pt x="1807616" y="12458"/>
                </a:lnTo>
              </a:path>
              <a:path w="2006600" h="158115">
                <a:moveTo>
                  <a:pt x="1818678" y="82169"/>
                </a:moveTo>
                <a:lnTo>
                  <a:pt x="1837743" y="82169"/>
                </a:lnTo>
              </a:path>
              <a:path w="2006600" h="158115">
                <a:moveTo>
                  <a:pt x="1819169" y="32689"/>
                </a:moveTo>
                <a:lnTo>
                  <a:pt x="1815299" y="32689"/>
                </a:lnTo>
              </a:path>
              <a:path w="2006600" h="158115">
                <a:moveTo>
                  <a:pt x="1870887" y="94056"/>
                </a:moveTo>
                <a:lnTo>
                  <a:pt x="1854225" y="94056"/>
                </a:lnTo>
              </a:path>
              <a:path w="2006600" h="158115">
                <a:moveTo>
                  <a:pt x="1870611" y="81318"/>
                </a:moveTo>
                <a:lnTo>
                  <a:pt x="1850047" y="81318"/>
                </a:lnTo>
                <a:lnTo>
                  <a:pt x="1853590" y="81927"/>
                </a:lnTo>
                <a:lnTo>
                  <a:pt x="1858518" y="84429"/>
                </a:lnTo>
                <a:lnTo>
                  <a:pt x="1859749" y="86245"/>
                </a:lnTo>
                <a:lnTo>
                  <a:pt x="1859749" y="92252"/>
                </a:lnTo>
                <a:lnTo>
                  <a:pt x="1854225" y="94056"/>
                </a:lnTo>
                <a:lnTo>
                  <a:pt x="1870887" y="94056"/>
                </a:lnTo>
                <a:lnTo>
                  <a:pt x="1870790" y="81927"/>
                </a:lnTo>
                <a:lnTo>
                  <a:pt x="1870611" y="81318"/>
                </a:lnTo>
              </a:path>
              <a:path w="2006600" h="158115">
                <a:moveTo>
                  <a:pt x="1850047" y="81318"/>
                </a:moveTo>
                <a:lnTo>
                  <a:pt x="1870611" y="81318"/>
                </a:lnTo>
              </a:path>
              <a:path w="2006600" h="158115">
                <a:moveTo>
                  <a:pt x="1906117" y="94056"/>
                </a:moveTo>
                <a:lnTo>
                  <a:pt x="1900974" y="94056"/>
                </a:lnTo>
              </a:path>
              <a:path w="2006600" h="158115">
                <a:moveTo>
                  <a:pt x="1897875" y="61163"/>
                </a:moveTo>
                <a:lnTo>
                  <a:pt x="1892388" y="72631"/>
                </a:lnTo>
                <a:lnTo>
                  <a:pt x="1895894" y="76441"/>
                </a:lnTo>
                <a:lnTo>
                  <a:pt x="1898116" y="79375"/>
                </a:lnTo>
                <a:lnTo>
                  <a:pt x="1900313" y="84302"/>
                </a:lnTo>
                <a:lnTo>
                  <a:pt x="1900858" y="87769"/>
                </a:lnTo>
                <a:lnTo>
                  <a:pt x="1900974" y="94056"/>
                </a:lnTo>
                <a:lnTo>
                  <a:pt x="1906117" y="94056"/>
                </a:lnTo>
                <a:lnTo>
                  <a:pt x="1906117" y="80772"/>
                </a:lnTo>
                <a:lnTo>
                  <a:pt x="1905469" y="74777"/>
                </a:lnTo>
                <a:lnTo>
                  <a:pt x="1903374" y="68770"/>
                </a:lnTo>
                <a:lnTo>
                  <a:pt x="1901253" y="65417"/>
                </a:lnTo>
                <a:lnTo>
                  <a:pt x="1897875" y="61163"/>
                </a:lnTo>
              </a:path>
              <a:path w="2006600" h="158115">
                <a:moveTo>
                  <a:pt x="1770901" y="80949"/>
                </a:moveTo>
                <a:lnTo>
                  <a:pt x="1763306" y="80949"/>
                </a:lnTo>
              </a:path>
              <a:path w="2006600" h="158115">
                <a:moveTo>
                  <a:pt x="1763941" y="42900"/>
                </a:moveTo>
                <a:lnTo>
                  <a:pt x="1758784" y="53568"/>
                </a:lnTo>
                <a:lnTo>
                  <a:pt x="1758937" y="54546"/>
                </a:lnTo>
                <a:lnTo>
                  <a:pt x="1759737" y="58724"/>
                </a:lnTo>
                <a:lnTo>
                  <a:pt x="1759839" y="59118"/>
                </a:lnTo>
                <a:lnTo>
                  <a:pt x="1751952" y="62776"/>
                </a:lnTo>
                <a:lnTo>
                  <a:pt x="1745386" y="67055"/>
                </a:lnTo>
                <a:lnTo>
                  <a:pt x="1734845" y="76873"/>
                </a:lnTo>
                <a:lnTo>
                  <a:pt x="1732271" y="81318"/>
                </a:lnTo>
                <a:lnTo>
                  <a:pt x="1732241" y="86512"/>
                </a:lnTo>
                <a:lnTo>
                  <a:pt x="1734007" y="87439"/>
                </a:lnTo>
                <a:lnTo>
                  <a:pt x="1741208" y="88900"/>
                </a:lnTo>
                <a:lnTo>
                  <a:pt x="1745703" y="89280"/>
                </a:lnTo>
                <a:lnTo>
                  <a:pt x="1753489" y="89280"/>
                </a:lnTo>
                <a:lnTo>
                  <a:pt x="1755825" y="88506"/>
                </a:lnTo>
                <a:lnTo>
                  <a:pt x="1760105" y="85623"/>
                </a:lnTo>
                <a:lnTo>
                  <a:pt x="1761896" y="83578"/>
                </a:lnTo>
                <a:lnTo>
                  <a:pt x="1763306" y="80949"/>
                </a:lnTo>
                <a:lnTo>
                  <a:pt x="1770901" y="80949"/>
                </a:lnTo>
                <a:lnTo>
                  <a:pt x="1770538" y="79273"/>
                </a:lnTo>
                <a:lnTo>
                  <a:pt x="1757172" y="79273"/>
                </a:lnTo>
                <a:lnTo>
                  <a:pt x="1750237" y="79159"/>
                </a:lnTo>
                <a:lnTo>
                  <a:pt x="1747608" y="78676"/>
                </a:lnTo>
                <a:lnTo>
                  <a:pt x="1746453" y="78358"/>
                </a:lnTo>
                <a:lnTo>
                  <a:pt x="1745449" y="77927"/>
                </a:lnTo>
                <a:lnTo>
                  <a:pt x="1747062" y="75349"/>
                </a:lnTo>
                <a:lnTo>
                  <a:pt x="1749044" y="73253"/>
                </a:lnTo>
                <a:lnTo>
                  <a:pt x="1753730" y="70116"/>
                </a:lnTo>
                <a:lnTo>
                  <a:pt x="1756968" y="68592"/>
                </a:lnTo>
                <a:lnTo>
                  <a:pt x="1761045" y="67157"/>
                </a:lnTo>
                <a:lnTo>
                  <a:pt x="1768396" y="67157"/>
                </a:lnTo>
                <a:lnTo>
                  <a:pt x="1767116" y="59816"/>
                </a:lnTo>
                <a:lnTo>
                  <a:pt x="1766430" y="56908"/>
                </a:lnTo>
                <a:lnTo>
                  <a:pt x="1765376" y="51346"/>
                </a:lnTo>
                <a:lnTo>
                  <a:pt x="1764411" y="45821"/>
                </a:lnTo>
                <a:lnTo>
                  <a:pt x="1763941" y="42900"/>
                </a:lnTo>
              </a:path>
              <a:path w="2006600" h="158115">
                <a:moveTo>
                  <a:pt x="1768396" y="67157"/>
                </a:moveTo>
                <a:lnTo>
                  <a:pt x="1761045" y="67157"/>
                </a:lnTo>
              </a:path>
              <a:path w="2006600" h="158115">
                <a:moveTo>
                  <a:pt x="1757172" y="79273"/>
                </a:moveTo>
                <a:lnTo>
                  <a:pt x="1770538" y="79273"/>
                </a:lnTo>
              </a:path>
              <a:path w="2006600" h="158115">
                <a:moveTo>
                  <a:pt x="1837743" y="82169"/>
                </a:moveTo>
                <a:lnTo>
                  <a:pt x="1818678" y="82169"/>
                </a:lnTo>
              </a:path>
              <a:path w="2006600" h="158115">
                <a:moveTo>
                  <a:pt x="1870611" y="81318"/>
                </a:moveTo>
                <a:lnTo>
                  <a:pt x="1850047" y="81318"/>
                </a:lnTo>
              </a:path>
              <a:path w="2006600" h="158115">
                <a:moveTo>
                  <a:pt x="1858695" y="68465"/>
                </a:moveTo>
                <a:lnTo>
                  <a:pt x="1847392" y="68465"/>
                </a:lnTo>
                <a:lnTo>
                  <a:pt x="1841423" y="70142"/>
                </a:lnTo>
                <a:lnTo>
                  <a:pt x="1832165" y="74485"/>
                </a:lnTo>
                <a:lnTo>
                  <a:pt x="1826851" y="77419"/>
                </a:lnTo>
                <a:lnTo>
                  <a:pt x="1818678" y="82169"/>
                </a:lnTo>
                <a:lnTo>
                  <a:pt x="1837743" y="82169"/>
                </a:lnTo>
                <a:lnTo>
                  <a:pt x="1838083" y="82054"/>
                </a:lnTo>
                <a:lnTo>
                  <a:pt x="1842020" y="81318"/>
                </a:lnTo>
                <a:lnTo>
                  <a:pt x="1870611" y="81318"/>
                </a:lnTo>
                <a:lnTo>
                  <a:pt x="1869465" y="77419"/>
                </a:lnTo>
                <a:lnTo>
                  <a:pt x="1863445" y="70345"/>
                </a:lnTo>
                <a:lnTo>
                  <a:pt x="1858695" y="68465"/>
                </a:lnTo>
              </a:path>
              <a:path w="2006600" h="158115">
                <a:moveTo>
                  <a:pt x="1770538" y="79273"/>
                </a:moveTo>
                <a:lnTo>
                  <a:pt x="1757172" y="79273"/>
                </a:lnTo>
              </a:path>
              <a:path w="2006600" h="158115">
                <a:moveTo>
                  <a:pt x="1761045" y="67157"/>
                </a:moveTo>
                <a:lnTo>
                  <a:pt x="1768396" y="67157"/>
                </a:lnTo>
              </a:path>
              <a:path w="2006600" h="158115">
                <a:moveTo>
                  <a:pt x="1768396" y="67157"/>
                </a:moveTo>
                <a:lnTo>
                  <a:pt x="1761045" y="67157"/>
                </a:lnTo>
                <a:lnTo>
                  <a:pt x="1762391" y="74828"/>
                </a:lnTo>
                <a:lnTo>
                  <a:pt x="1759839" y="77787"/>
                </a:lnTo>
                <a:lnTo>
                  <a:pt x="1757172" y="79273"/>
                </a:lnTo>
                <a:lnTo>
                  <a:pt x="1770538" y="79273"/>
                </a:lnTo>
                <a:lnTo>
                  <a:pt x="1768396" y="67157"/>
                </a:lnTo>
              </a:path>
              <a:path w="2006600" h="158115">
                <a:moveTo>
                  <a:pt x="1741398" y="22542"/>
                </a:moveTo>
                <a:lnTo>
                  <a:pt x="1736191" y="32753"/>
                </a:lnTo>
                <a:lnTo>
                  <a:pt x="1747583" y="38671"/>
                </a:lnTo>
                <a:lnTo>
                  <a:pt x="1752942" y="28448"/>
                </a:lnTo>
                <a:lnTo>
                  <a:pt x="1741398" y="22542"/>
                </a:lnTo>
              </a:path>
              <a:path w="2006600" h="158115">
                <a:moveTo>
                  <a:pt x="1815299" y="32689"/>
                </a:moveTo>
                <a:lnTo>
                  <a:pt x="1819169" y="32689"/>
                </a:lnTo>
              </a:path>
              <a:path w="2006600" h="158115">
                <a:moveTo>
                  <a:pt x="1819169" y="32689"/>
                </a:moveTo>
                <a:lnTo>
                  <a:pt x="1815299" y="32689"/>
                </a:lnTo>
                <a:lnTo>
                  <a:pt x="1816214" y="32981"/>
                </a:lnTo>
                <a:lnTo>
                  <a:pt x="1818500" y="33629"/>
                </a:lnTo>
                <a:lnTo>
                  <a:pt x="1818817" y="33680"/>
                </a:lnTo>
                <a:lnTo>
                  <a:pt x="1819169" y="32689"/>
                </a:lnTo>
              </a:path>
              <a:path w="2006600" h="158115">
                <a:moveTo>
                  <a:pt x="1757514" y="16141"/>
                </a:moveTo>
                <a:lnTo>
                  <a:pt x="1752244" y="26212"/>
                </a:lnTo>
                <a:lnTo>
                  <a:pt x="1763636" y="32245"/>
                </a:lnTo>
                <a:lnTo>
                  <a:pt x="1769148" y="22136"/>
                </a:lnTo>
                <a:lnTo>
                  <a:pt x="1757514" y="16141"/>
                </a:lnTo>
              </a:path>
              <a:path w="2006600" h="158115">
                <a:moveTo>
                  <a:pt x="1051267" y="12458"/>
                </a:moveTo>
                <a:lnTo>
                  <a:pt x="1050150" y="14909"/>
                </a:lnTo>
                <a:lnTo>
                  <a:pt x="1049261" y="17437"/>
                </a:lnTo>
                <a:lnTo>
                  <a:pt x="1048639" y="20091"/>
                </a:lnTo>
                <a:lnTo>
                  <a:pt x="1047991" y="22707"/>
                </a:lnTo>
                <a:lnTo>
                  <a:pt x="1047521" y="25425"/>
                </a:lnTo>
                <a:lnTo>
                  <a:pt x="1047178" y="28232"/>
                </a:lnTo>
                <a:lnTo>
                  <a:pt x="1051547" y="30416"/>
                </a:lnTo>
                <a:lnTo>
                  <a:pt x="1052779" y="34899"/>
                </a:lnTo>
                <a:lnTo>
                  <a:pt x="1059052" y="76657"/>
                </a:lnTo>
                <a:lnTo>
                  <a:pt x="1058849" y="78485"/>
                </a:lnTo>
                <a:lnTo>
                  <a:pt x="1025702" y="94056"/>
                </a:lnTo>
                <a:lnTo>
                  <a:pt x="1025702" y="106324"/>
                </a:lnTo>
                <a:lnTo>
                  <a:pt x="1127417" y="106324"/>
                </a:lnTo>
                <a:lnTo>
                  <a:pt x="1130490" y="105994"/>
                </a:lnTo>
                <a:lnTo>
                  <a:pt x="1134237" y="104736"/>
                </a:lnTo>
                <a:lnTo>
                  <a:pt x="1136307" y="103555"/>
                </a:lnTo>
                <a:lnTo>
                  <a:pt x="1138567" y="101879"/>
                </a:lnTo>
                <a:lnTo>
                  <a:pt x="1171668" y="101879"/>
                </a:lnTo>
                <a:lnTo>
                  <a:pt x="1172032" y="101587"/>
                </a:lnTo>
                <a:lnTo>
                  <a:pt x="1191133" y="101587"/>
                </a:lnTo>
                <a:lnTo>
                  <a:pt x="1191133" y="94056"/>
                </a:lnTo>
                <a:lnTo>
                  <a:pt x="1056144" y="94056"/>
                </a:lnTo>
                <a:lnTo>
                  <a:pt x="1059424" y="91998"/>
                </a:lnTo>
                <a:lnTo>
                  <a:pt x="1062507" y="90246"/>
                </a:lnTo>
                <a:lnTo>
                  <a:pt x="1069695" y="86461"/>
                </a:lnTo>
                <a:lnTo>
                  <a:pt x="1073607" y="84785"/>
                </a:lnTo>
                <a:lnTo>
                  <a:pt x="1081382" y="82169"/>
                </a:lnTo>
                <a:lnTo>
                  <a:pt x="1062316" y="82169"/>
                </a:lnTo>
                <a:lnTo>
                  <a:pt x="1064577" y="60325"/>
                </a:lnTo>
                <a:lnTo>
                  <a:pt x="1064056" y="55435"/>
                </a:lnTo>
                <a:lnTo>
                  <a:pt x="1061935" y="43814"/>
                </a:lnTo>
                <a:lnTo>
                  <a:pt x="1060589" y="38188"/>
                </a:lnTo>
                <a:lnTo>
                  <a:pt x="1058951" y="32689"/>
                </a:lnTo>
                <a:lnTo>
                  <a:pt x="1062814" y="32689"/>
                </a:lnTo>
                <a:lnTo>
                  <a:pt x="1063142" y="31750"/>
                </a:lnTo>
                <a:lnTo>
                  <a:pt x="1063574" y="30137"/>
                </a:lnTo>
                <a:lnTo>
                  <a:pt x="1064056" y="27495"/>
                </a:lnTo>
                <a:lnTo>
                  <a:pt x="1064869" y="19583"/>
                </a:lnTo>
                <a:lnTo>
                  <a:pt x="1061427" y="19240"/>
                </a:lnTo>
                <a:lnTo>
                  <a:pt x="1058621" y="18592"/>
                </a:lnTo>
                <a:lnTo>
                  <a:pt x="1053731" y="16382"/>
                </a:lnTo>
                <a:lnTo>
                  <a:pt x="1052029" y="14668"/>
                </a:lnTo>
                <a:lnTo>
                  <a:pt x="1051267" y="12458"/>
                </a:lnTo>
              </a:path>
              <a:path w="2006600" h="158115">
                <a:moveTo>
                  <a:pt x="1171668" y="101879"/>
                </a:moveTo>
                <a:lnTo>
                  <a:pt x="1138567" y="101879"/>
                </a:lnTo>
              </a:path>
              <a:path w="2006600" h="158115">
                <a:moveTo>
                  <a:pt x="1191133" y="101587"/>
                </a:moveTo>
                <a:lnTo>
                  <a:pt x="1172032" y="101587"/>
                </a:lnTo>
              </a:path>
              <a:path w="2006600" h="158115">
                <a:moveTo>
                  <a:pt x="1097864" y="94056"/>
                </a:moveTo>
                <a:lnTo>
                  <a:pt x="1114539" y="94056"/>
                </a:lnTo>
              </a:path>
              <a:path w="2006600" h="158115">
                <a:moveTo>
                  <a:pt x="1127010" y="94056"/>
                </a:moveTo>
                <a:lnTo>
                  <a:pt x="1150277" y="94056"/>
                </a:lnTo>
              </a:path>
              <a:path w="2006600" h="158115">
                <a:moveTo>
                  <a:pt x="1161529" y="94056"/>
                </a:moveTo>
                <a:lnTo>
                  <a:pt x="1191133" y="94056"/>
                </a:lnTo>
              </a:path>
              <a:path w="2006600" h="158115">
                <a:moveTo>
                  <a:pt x="1062316" y="82169"/>
                </a:moveTo>
                <a:lnTo>
                  <a:pt x="1081382" y="82169"/>
                </a:lnTo>
              </a:path>
              <a:path w="2006600" h="158115">
                <a:moveTo>
                  <a:pt x="1062814" y="32689"/>
                </a:moveTo>
                <a:lnTo>
                  <a:pt x="1058951" y="32689"/>
                </a:lnTo>
              </a:path>
              <a:path w="2006600" h="158115">
                <a:moveTo>
                  <a:pt x="1138567" y="101879"/>
                </a:moveTo>
                <a:lnTo>
                  <a:pt x="1171668" y="101879"/>
                </a:lnTo>
              </a:path>
              <a:path w="2006600" h="158115">
                <a:moveTo>
                  <a:pt x="1171668" y="101879"/>
                </a:moveTo>
                <a:lnTo>
                  <a:pt x="1138567" y="101879"/>
                </a:lnTo>
                <a:lnTo>
                  <a:pt x="1141015" y="103352"/>
                </a:lnTo>
                <a:lnTo>
                  <a:pt x="1142885" y="104317"/>
                </a:lnTo>
                <a:lnTo>
                  <a:pt x="1146937" y="105841"/>
                </a:lnTo>
                <a:lnTo>
                  <a:pt x="1149362" y="106324"/>
                </a:lnTo>
                <a:lnTo>
                  <a:pt x="1160564" y="106324"/>
                </a:lnTo>
                <a:lnTo>
                  <a:pt x="1163866" y="105905"/>
                </a:lnTo>
                <a:lnTo>
                  <a:pt x="1167904" y="104470"/>
                </a:lnTo>
                <a:lnTo>
                  <a:pt x="1169898" y="103301"/>
                </a:lnTo>
                <a:lnTo>
                  <a:pt x="1171668" y="101879"/>
                </a:lnTo>
              </a:path>
              <a:path w="2006600" h="158115">
                <a:moveTo>
                  <a:pt x="1172032" y="101587"/>
                </a:moveTo>
                <a:lnTo>
                  <a:pt x="1191133" y="101587"/>
                </a:lnTo>
              </a:path>
              <a:path w="2006600" h="158115">
                <a:moveTo>
                  <a:pt x="1191133" y="101587"/>
                </a:moveTo>
                <a:lnTo>
                  <a:pt x="1172032" y="101587"/>
                </a:lnTo>
                <a:lnTo>
                  <a:pt x="1173822" y="103098"/>
                </a:lnTo>
                <a:lnTo>
                  <a:pt x="1175791" y="104254"/>
                </a:lnTo>
                <a:lnTo>
                  <a:pt x="1180109" y="105917"/>
                </a:lnTo>
                <a:lnTo>
                  <a:pt x="1182700" y="106324"/>
                </a:lnTo>
                <a:lnTo>
                  <a:pt x="1191133" y="106324"/>
                </a:lnTo>
                <a:lnTo>
                  <a:pt x="1191133" y="101587"/>
                </a:lnTo>
              </a:path>
              <a:path w="2006600" h="158115">
                <a:moveTo>
                  <a:pt x="1114539" y="94056"/>
                </a:moveTo>
                <a:lnTo>
                  <a:pt x="1097864" y="94056"/>
                </a:lnTo>
              </a:path>
              <a:path w="2006600" h="158115">
                <a:moveTo>
                  <a:pt x="1114265" y="81318"/>
                </a:moveTo>
                <a:lnTo>
                  <a:pt x="1093711" y="81318"/>
                </a:lnTo>
                <a:lnTo>
                  <a:pt x="1097254" y="81927"/>
                </a:lnTo>
                <a:lnTo>
                  <a:pt x="1099804" y="83210"/>
                </a:lnTo>
                <a:lnTo>
                  <a:pt x="1102169" y="84429"/>
                </a:lnTo>
                <a:lnTo>
                  <a:pt x="1103401" y="86245"/>
                </a:lnTo>
                <a:lnTo>
                  <a:pt x="1103401" y="92252"/>
                </a:lnTo>
                <a:lnTo>
                  <a:pt x="1097864" y="94056"/>
                </a:lnTo>
                <a:lnTo>
                  <a:pt x="1114539" y="94056"/>
                </a:lnTo>
                <a:lnTo>
                  <a:pt x="1114443" y="81927"/>
                </a:lnTo>
                <a:lnTo>
                  <a:pt x="1114265" y="81318"/>
                </a:lnTo>
              </a:path>
              <a:path w="2006600" h="158115">
                <a:moveTo>
                  <a:pt x="1093711" y="81318"/>
                </a:moveTo>
                <a:lnTo>
                  <a:pt x="1114265" y="81318"/>
                </a:lnTo>
              </a:path>
              <a:path w="2006600" h="158115">
                <a:moveTo>
                  <a:pt x="1150277" y="94056"/>
                </a:moveTo>
                <a:lnTo>
                  <a:pt x="1127010" y="94056"/>
                </a:lnTo>
              </a:path>
              <a:path w="2006600" h="158115">
                <a:moveTo>
                  <a:pt x="1137361" y="73698"/>
                </a:moveTo>
                <a:lnTo>
                  <a:pt x="1134478" y="77927"/>
                </a:lnTo>
                <a:lnTo>
                  <a:pt x="1134859" y="79616"/>
                </a:lnTo>
                <a:lnTo>
                  <a:pt x="1135068" y="81013"/>
                </a:lnTo>
                <a:lnTo>
                  <a:pt x="1135311" y="83146"/>
                </a:lnTo>
                <a:lnTo>
                  <a:pt x="1135343" y="90004"/>
                </a:lnTo>
                <a:lnTo>
                  <a:pt x="1134084" y="91998"/>
                </a:lnTo>
                <a:lnTo>
                  <a:pt x="1129741" y="93725"/>
                </a:lnTo>
                <a:lnTo>
                  <a:pt x="1127010" y="94056"/>
                </a:lnTo>
                <a:lnTo>
                  <a:pt x="1150277" y="94056"/>
                </a:lnTo>
                <a:lnTo>
                  <a:pt x="1138651" y="77927"/>
                </a:lnTo>
                <a:lnTo>
                  <a:pt x="1137361" y="73698"/>
                </a:lnTo>
              </a:path>
              <a:path w="2006600" h="158115">
                <a:moveTo>
                  <a:pt x="1191133" y="94056"/>
                </a:moveTo>
                <a:lnTo>
                  <a:pt x="1161529" y="94056"/>
                </a:lnTo>
              </a:path>
              <a:path w="2006600" h="158115">
                <a:moveTo>
                  <a:pt x="1170546" y="73698"/>
                </a:moveTo>
                <a:lnTo>
                  <a:pt x="1167587" y="77927"/>
                </a:lnTo>
                <a:lnTo>
                  <a:pt x="1167946" y="79616"/>
                </a:lnTo>
                <a:lnTo>
                  <a:pt x="1168565" y="83718"/>
                </a:lnTo>
                <a:lnTo>
                  <a:pt x="1168654" y="89280"/>
                </a:lnTo>
                <a:lnTo>
                  <a:pt x="1167714" y="91224"/>
                </a:lnTo>
                <a:lnTo>
                  <a:pt x="1164145" y="93510"/>
                </a:lnTo>
                <a:lnTo>
                  <a:pt x="1161529" y="94056"/>
                </a:lnTo>
                <a:lnTo>
                  <a:pt x="1191133" y="94056"/>
                </a:lnTo>
                <a:lnTo>
                  <a:pt x="1191133" y="93840"/>
                </a:lnTo>
                <a:lnTo>
                  <a:pt x="1180439" y="93840"/>
                </a:lnTo>
                <a:lnTo>
                  <a:pt x="1178280" y="92963"/>
                </a:lnTo>
                <a:lnTo>
                  <a:pt x="1174851" y="89153"/>
                </a:lnTo>
                <a:lnTo>
                  <a:pt x="1173289" y="85521"/>
                </a:lnTo>
                <a:lnTo>
                  <a:pt x="1171107" y="76200"/>
                </a:lnTo>
                <a:lnTo>
                  <a:pt x="1170546" y="73698"/>
                </a:lnTo>
              </a:path>
              <a:path w="2006600" h="158115">
                <a:moveTo>
                  <a:pt x="1184427" y="93840"/>
                </a:moveTo>
                <a:lnTo>
                  <a:pt x="1191133" y="93840"/>
                </a:lnTo>
              </a:path>
              <a:path w="2006600" h="158115">
                <a:moveTo>
                  <a:pt x="1191133" y="93840"/>
                </a:moveTo>
                <a:lnTo>
                  <a:pt x="1184427" y="93840"/>
                </a:lnTo>
              </a:path>
              <a:path w="2006600" h="158115">
                <a:moveTo>
                  <a:pt x="1185621" y="69126"/>
                </a:moveTo>
                <a:lnTo>
                  <a:pt x="1181137" y="76657"/>
                </a:lnTo>
                <a:lnTo>
                  <a:pt x="1181110" y="76847"/>
                </a:lnTo>
                <a:lnTo>
                  <a:pt x="1184348" y="81140"/>
                </a:lnTo>
                <a:lnTo>
                  <a:pt x="1186421" y="84302"/>
                </a:lnTo>
                <a:lnTo>
                  <a:pt x="1187173" y="86461"/>
                </a:lnTo>
                <a:lnTo>
                  <a:pt x="1187260" y="91224"/>
                </a:lnTo>
                <a:lnTo>
                  <a:pt x="1186992" y="91897"/>
                </a:lnTo>
                <a:lnTo>
                  <a:pt x="1185468" y="93459"/>
                </a:lnTo>
                <a:lnTo>
                  <a:pt x="1184427" y="93840"/>
                </a:lnTo>
                <a:lnTo>
                  <a:pt x="1191133" y="93840"/>
                </a:lnTo>
                <a:lnTo>
                  <a:pt x="1187551" y="72034"/>
                </a:lnTo>
                <a:lnTo>
                  <a:pt x="1185621" y="69126"/>
                </a:lnTo>
              </a:path>
              <a:path w="2006600" h="158115">
                <a:moveTo>
                  <a:pt x="1081382" y="82169"/>
                </a:moveTo>
                <a:lnTo>
                  <a:pt x="1062316" y="82169"/>
                </a:lnTo>
              </a:path>
              <a:path w="2006600" h="158115">
                <a:moveTo>
                  <a:pt x="1114265" y="81318"/>
                </a:moveTo>
                <a:lnTo>
                  <a:pt x="1093711" y="81318"/>
                </a:lnTo>
              </a:path>
              <a:path w="2006600" h="158115">
                <a:moveTo>
                  <a:pt x="1102347" y="68465"/>
                </a:moveTo>
                <a:lnTo>
                  <a:pt x="1091044" y="68465"/>
                </a:lnTo>
                <a:lnTo>
                  <a:pt x="1085075" y="70142"/>
                </a:lnTo>
                <a:lnTo>
                  <a:pt x="1075724" y="74536"/>
                </a:lnTo>
                <a:lnTo>
                  <a:pt x="1070502" y="77419"/>
                </a:lnTo>
                <a:lnTo>
                  <a:pt x="1062316" y="82169"/>
                </a:lnTo>
                <a:lnTo>
                  <a:pt x="1081382" y="82169"/>
                </a:lnTo>
                <a:lnTo>
                  <a:pt x="1081722" y="82054"/>
                </a:lnTo>
                <a:lnTo>
                  <a:pt x="1085684" y="81318"/>
                </a:lnTo>
                <a:lnTo>
                  <a:pt x="1114265" y="81318"/>
                </a:lnTo>
                <a:lnTo>
                  <a:pt x="1113129" y="77419"/>
                </a:lnTo>
                <a:lnTo>
                  <a:pt x="1107109" y="70345"/>
                </a:lnTo>
                <a:lnTo>
                  <a:pt x="1102347" y="68465"/>
                </a:lnTo>
              </a:path>
              <a:path w="2006600" h="158115">
                <a:moveTo>
                  <a:pt x="1058951" y="32689"/>
                </a:moveTo>
                <a:lnTo>
                  <a:pt x="1062814" y="32689"/>
                </a:lnTo>
              </a:path>
              <a:path w="2006600" h="158115">
                <a:moveTo>
                  <a:pt x="1062814" y="32689"/>
                </a:moveTo>
                <a:lnTo>
                  <a:pt x="1058951" y="32689"/>
                </a:lnTo>
                <a:lnTo>
                  <a:pt x="1059865" y="32981"/>
                </a:lnTo>
                <a:lnTo>
                  <a:pt x="1062164" y="33629"/>
                </a:lnTo>
                <a:lnTo>
                  <a:pt x="1062469" y="33680"/>
                </a:lnTo>
                <a:lnTo>
                  <a:pt x="1062814" y="32689"/>
                </a:lnTo>
              </a:path>
              <a:path w="2006600" h="158115">
                <a:moveTo>
                  <a:pt x="430225" y="20154"/>
                </a:moveTo>
                <a:lnTo>
                  <a:pt x="421563" y="33820"/>
                </a:lnTo>
                <a:lnTo>
                  <a:pt x="423392" y="35496"/>
                </a:lnTo>
                <a:lnTo>
                  <a:pt x="424815" y="37464"/>
                </a:lnTo>
                <a:lnTo>
                  <a:pt x="425843" y="39738"/>
                </a:lnTo>
                <a:lnTo>
                  <a:pt x="426720" y="41567"/>
                </a:lnTo>
                <a:lnTo>
                  <a:pt x="427354" y="43916"/>
                </a:lnTo>
                <a:lnTo>
                  <a:pt x="427875" y="46799"/>
                </a:lnTo>
                <a:lnTo>
                  <a:pt x="428358" y="49707"/>
                </a:lnTo>
                <a:lnTo>
                  <a:pt x="428752" y="53936"/>
                </a:lnTo>
                <a:lnTo>
                  <a:pt x="429936" y="75717"/>
                </a:lnTo>
                <a:lnTo>
                  <a:pt x="430381" y="81927"/>
                </a:lnTo>
                <a:lnTo>
                  <a:pt x="431088" y="87896"/>
                </a:lnTo>
                <a:lnTo>
                  <a:pt x="432828" y="96824"/>
                </a:lnTo>
                <a:lnTo>
                  <a:pt x="434085" y="100202"/>
                </a:lnTo>
                <a:lnTo>
                  <a:pt x="435787" y="102425"/>
                </a:lnTo>
                <a:lnTo>
                  <a:pt x="437730" y="105028"/>
                </a:lnTo>
                <a:lnTo>
                  <a:pt x="440270" y="106324"/>
                </a:lnTo>
                <a:lnTo>
                  <a:pt x="549859" y="106324"/>
                </a:lnTo>
                <a:lnTo>
                  <a:pt x="588764" y="100725"/>
                </a:lnTo>
                <a:lnTo>
                  <a:pt x="601416" y="94056"/>
                </a:lnTo>
                <a:lnTo>
                  <a:pt x="441909" y="94056"/>
                </a:lnTo>
                <a:lnTo>
                  <a:pt x="440486" y="93078"/>
                </a:lnTo>
                <a:lnTo>
                  <a:pt x="435184" y="63411"/>
                </a:lnTo>
                <a:lnTo>
                  <a:pt x="434803" y="52701"/>
                </a:lnTo>
                <a:lnTo>
                  <a:pt x="434445" y="45283"/>
                </a:lnTo>
                <a:lnTo>
                  <a:pt x="434027" y="39738"/>
                </a:lnTo>
                <a:lnTo>
                  <a:pt x="433349" y="32524"/>
                </a:lnTo>
                <a:lnTo>
                  <a:pt x="432053" y="25780"/>
                </a:lnTo>
                <a:lnTo>
                  <a:pt x="430225" y="20154"/>
                </a:lnTo>
              </a:path>
              <a:path w="2006600" h="158115">
                <a:moveTo>
                  <a:pt x="441909" y="94056"/>
                </a:moveTo>
                <a:lnTo>
                  <a:pt x="478853" y="94056"/>
                </a:lnTo>
              </a:path>
              <a:path w="2006600" h="158115">
                <a:moveTo>
                  <a:pt x="520585" y="94056"/>
                </a:moveTo>
                <a:lnTo>
                  <a:pt x="537248" y="94056"/>
                </a:lnTo>
              </a:path>
              <a:path w="2006600" h="158115">
                <a:moveTo>
                  <a:pt x="549224" y="94056"/>
                </a:moveTo>
                <a:lnTo>
                  <a:pt x="601416" y="94056"/>
                </a:lnTo>
              </a:path>
              <a:path w="2006600" h="158115">
                <a:moveTo>
                  <a:pt x="478853" y="94056"/>
                </a:moveTo>
                <a:lnTo>
                  <a:pt x="441909" y="94056"/>
                </a:lnTo>
              </a:path>
              <a:path w="2006600" h="158115">
                <a:moveTo>
                  <a:pt x="473964" y="12458"/>
                </a:moveTo>
                <a:lnTo>
                  <a:pt x="469874" y="28232"/>
                </a:lnTo>
                <a:lnTo>
                  <a:pt x="474268" y="30416"/>
                </a:lnTo>
                <a:lnTo>
                  <a:pt x="475488" y="34899"/>
                </a:lnTo>
                <a:lnTo>
                  <a:pt x="481737" y="76847"/>
                </a:lnTo>
                <a:lnTo>
                  <a:pt x="481545" y="78485"/>
                </a:lnTo>
                <a:lnTo>
                  <a:pt x="441909" y="94056"/>
                </a:lnTo>
                <a:lnTo>
                  <a:pt x="478853" y="94056"/>
                </a:lnTo>
                <a:lnTo>
                  <a:pt x="504103" y="82169"/>
                </a:lnTo>
                <a:lnTo>
                  <a:pt x="485038" y="82169"/>
                </a:lnTo>
                <a:lnTo>
                  <a:pt x="487290" y="60248"/>
                </a:lnTo>
                <a:lnTo>
                  <a:pt x="486765" y="55435"/>
                </a:lnTo>
                <a:lnTo>
                  <a:pt x="484644" y="43814"/>
                </a:lnTo>
                <a:lnTo>
                  <a:pt x="483311" y="38188"/>
                </a:lnTo>
                <a:lnTo>
                  <a:pt x="481660" y="32689"/>
                </a:lnTo>
                <a:lnTo>
                  <a:pt x="485523" y="32689"/>
                </a:lnTo>
                <a:lnTo>
                  <a:pt x="487578" y="19583"/>
                </a:lnTo>
                <a:lnTo>
                  <a:pt x="484149" y="19240"/>
                </a:lnTo>
                <a:lnTo>
                  <a:pt x="481329" y="18592"/>
                </a:lnTo>
                <a:lnTo>
                  <a:pt x="479107" y="17602"/>
                </a:lnTo>
                <a:lnTo>
                  <a:pt x="476453" y="16382"/>
                </a:lnTo>
                <a:lnTo>
                  <a:pt x="474751" y="14668"/>
                </a:lnTo>
                <a:lnTo>
                  <a:pt x="473964" y="12458"/>
                </a:lnTo>
              </a:path>
              <a:path w="2006600" h="158115">
                <a:moveTo>
                  <a:pt x="485038" y="82169"/>
                </a:moveTo>
                <a:lnTo>
                  <a:pt x="504103" y="82169"/>
                </a:lnTo>
              </a:path>
              <a:path w="2006600" h="158115">
                <a:moveTo>
                  <a:pt x="485523" y="32689"/>
                </a:moveTo>
                <a:lnTo>
                  <a:pt x="481660" y="32689"/>
                </a:lnTo>
              </a:path>
              <a:path w="2006600" h="158115">
                <a:moveTo>
                  <a:pt x="537248" y="94056"/>
                </a:moveTo>
                <a:lnTo>
                  <a:pt x="520585" y="94056"/>
                </a:lnTo>
              </a:path>
              <a:path w="2006600" h="158115">
                <a:moveTo>
                  <a:pt x="536971" y="81318"/>
                </a:moveTo>
                <a:lnTo>
                  <a:pt x="516420" y="81318"/>
                </a:lnTo>
                <a:lnTo>
                  <a:pt x="519950" y="81927"/>
                </a:lnTo>
                <a:lnTo>
                  <a:pt x="522514" y="83210"/>
                </a:lnTo>
                <a:lnTo>
                  <a:pt x="524891" y="84429"/>
                </a:lnTo>
                <a:lnTo>
                  <a:pt x="526110" y="86245"/>
                </a:lnTo>
                <a:lnTo>
                  <a:pt x="526110" y="92252"/>
                </a:lnTo>
                <a:lnTo>
                  <a:pt x="520585" y="94056"/>
                </a:lnTo>
                <a:lnTo>
                  <a:pt x="537248" y="94056"/>
                </a:lnTo>
                <a:lnTo>
                  <a:pt x="537151" y="81927"/>
                </a:lnTo>
                <a:lnTo>
                  <a:pt x="536971" y="81318"/>
                </a:lnTo>
              </a:path>
              <a:path w="2006600" h="158115">
                <a:moveTo>
                  <a:pt x="516420" y="81318"/>
                </a:moveTo>
                <a:lnTo>
                  <a:pt x="536971" y="81318"/>
                </a:lnTo>
              </a:path>
              <a:path w="2006600" h="158115">
                <a:moveTo>
                  <a:pt x="601416" y="94056"/>
                </a:moveTo>
                <a:lnTo>
                  <a:pt x="549224" y="94056"/>
                </a:lnTo>
              </a:path>
              <a:path w="2006600" h="158115">
                <a:moveTo>
                  <a:pt x="575221" y="58839"/>
                </a:moveTo>
                <a:lnTo>
                  <a:pt x="562165" y="58839"/>
                </a:lnTo>
                <a:lnTo>
                  <a:pt x="556221" y="60705"/>
                </a:lnTo>
                <a:lnTo>
                  <a:pt x="546963" y="68224"/>
                </a:lnTo>
                <a:lnTo>
                  <a:pt x="544652" y="72885"/>
                </a:lnTo>
                <a:lnTo>
                  <a:pt x="544693" y="81318"/>
                </a:lnTo>
                <a:lnTo>
                  <a:pt x="545071" y="83769"/>
                </a:lnTo>
                <a:lnTo>
                  <a:pt x="546773" y="89357"/>
                </a:lnTo>
                <a:lnTo>
                  <a:pt x="547852" y="91846"/>
                </a:lnTo>
                <a:lnTo>
                  <a:pt x="549224" y="94056"/>
                </a:lnTo>
                <a:lnTo>
                  <a:pt x="601416" y="94056"/>
                </a:lnTo>
                <a:lnTo>
                  <a:pt x="601681" y="93357"/>
                </a:lnTo>
                <a:lnTo>
                  <a:pt x="565442" y="93357"/>
                </a:lnTo>
                <a:lnTo>
                  <a:pt x="561771" y="91160"/>
                </a:lnTo>
                <a:lnTo>
                  <a:pt x="558774" y="88633"/>
                </a:lnTo>
                <a:lnTo>
                  <a:pt x="554126" y="82930"/>
                </a:lnTo>
                <a:lnTo>
                  <a:pt x="552958" y="80352"/>
                </a:lnTo>
                <a:lnTo>
                  <a:pt x="552958" y="75717"/>
                </a:lnTo>
                <a:lnTo>
                  <a:pt x="554812" y="73837"/>
                </a:lnTo>
                <a:lnTo>
                  <a:pt x="562190" y="70954"/>
                </a:lnTo>
                <a:lnTo>
                  <a:pt x="567258" y="70256"/>
                </a:lnTo>
                <a:lnTo>
                  <a:pt x="590656" y="70256"/>
                </a:lnTo>
                <a:lnTo>
                  <a:pt x="588048" y="67119"/>
                </a:lnTo>
                <a:lnTo>
                  <a:pt x="585355" y="64236"/>
                </a:lnTo>
                <a:lnTo>
                  <a:pt x="579983" y="60248"/>
                </a:lnTo>
                <a:lnTo>
                  <a:pt x="575221" y="58839"/>
                </a:lnTo>
              </a:path>
              <a:path w="2006600" h="158115">
                <a:moveTo>
                  <a:pt x="565442" y="93357"/>
                </a:moveTo>
                <a:lnTo>
                  <a:pt x="601681" y="93357"/>
                </a:lnTo>
              </a:path>
              <a:path w="2006600" h="158115">
                <a:moveTo>
                  <a:pt x="590656" y="70256"/>
                </a:moveTo>
                <a:lnTo>
                  <a:pt x="576516" y="70256"/>
                </a:lnTo>
              </a:path>
              <a:path w="2006600" h="158115">
                <a:moveTo>
                  <a:pt x="601681" y="93357"/>
                </a:moveTo>
                <a:lnTo>
                  <a:pt x="565442" y="93357"/>
                </a:lnTo>
              </a:path>
              <a:path w="2006600" h="158115">
                <a:moveTo>
                  <a:pt x="605091" y="84340"/>
                </a:moveTo>
                <a:lnTo>
                  <a:pt x="565442" y="93357"/>
                </a:lnTo>
                <a:lnTo>
                  <a:pt x="601681" y="93357"/>
                </a:lnTo>
                <a:lnTo>
                  <a:pt x="605091" y="84340"/>
                </a:lnTo>
              </a:path>
              <a:path w="2006600" h="158115">
                <a:moveTo>
                  <a:pt x="504103" y="82169"/>
                </a:moveTo>
                <a:lnTo>
                  <a:pt x="485038" y="82169"/>
                </a:lnTo>
              </a:path>
              <a:path w="2006600" h="158115">
                <a:moveTo>
                  <a:pt x="536971" y="81318"/>
                </a:moveTo>
                <a:lnTo>
                  <a:pt x="516420" y="81318"/>
                </a:lnTo>
              </a:path>
              <a:path w="2006600" h="158115">
                <a:moveTo>
                  <a:pt x="525068" y="68465"/>
                </a:moveTo>
                <a:lnTo>
                  <a:pt x="513753" y="68465"/>
                </a:lnTo>
                <a:lnTo>
                  <a:pt x="507784" y="70142"/>
                </a:lnTo>
                <a:lnTo>
                  <a:pt x="498525" y="74485"/>
                </a:lnTo>
                <a:lnTo>
                  <a:pt x="493224" y="77419"/>
                </a:lnTo>
                <a:lnTo>
                  <a:pt x="485038" y="82169"/>
                </a:lnTo>
                <a:lnTo>
                  <a:pt x="504103" y="82169"/>
                </a:lnTo>
                <a:lnTo>
                  <a:pt x="504444" y="82054"/>
                </a:lnTo>
                <a:lnTo>
                  <a:pt x="508381" y="81318"/>
                </a:lnTo>
                <a:lnTo>
                  <a:pt x="536971" y="81318"/>
                </a:lnTo>
                <a:lnTo>
                  <a:pt x="535825" y="77419"/>
                </a:lnTo>
                <a:lnTo>
                  <a:pt x="529818" y="70345"/>
                </a:lnTo>
                <a:lnTo>
                  <a:pt x="525068" y="68465"/>
                </a:lnTo>
              </a:path>
              <a:path w="2006600" h="158115">
                <a:moveTo>
                  <a:pt x="576516" y="70256"/>
                </a:moveTo>
                <a:lnTo>
                  <a:pt x="590656" y="70256"/>
                </a:lnTo>
              </a:path>
              <a:path w="2006600" h="158115">
                <a:moveTo>
                  <a:pt x="590656" y="70256"/>
                </a:moveTo>
                <a:lnTo>
                  <a:pt x="576516" y="70256"/>
                </a:lnTo>
                <a:lnTo>
                  <a:pt x="579196" y="70472"/>
                </a:lnTo>
                <a:lnTo>
                  <a:pt x="581787" y="70904"/>
                </a:lnTo>
                <a:lnTo>
                  <a:pt x="584365" y="71361"/>
                </a:lnTo>
                <a:lnTo>
                  <a:pt x="587273" y="72034"/>
                </a:lnTo>
                <a:lnTo>
                  <a:pt x="590524" y="72923"/>
                </a:lnTo>
                <a:lnTo>
                  <a:pt x="591870" y="71716"/>
                </a:lnTo>
                <a:lnTo>
                  <a:pt x="590656" y="70256"/>
                </a:lnTo>
              </a:path>
              <a:path w="2006600" h="158115">
                <a:moveTo>
                  <a:pt x="506463" y="34734"/>
                </a:moveTo>
                <a:lnTo>
                  <a:pt x="501243" y="45021"/>
                </a:lnTo>
                <a:lnTo>
                  <a:pt x="512673" y="50939"/>
                </a:lnTo>
                <a:lnTo>
                  <a:pt x="518083" y="40716"/>
                </a:lnTo>
                <a:lnTo>
                  <a:pt x="506463" y="34734"/>
                </a:lnTo>
              </a:path>
              <a:path w="2006600" h="158115">
                <a:moveTo>
                  <a:pt x="481660" y="32689"/>
                </a:moveTo>
                <a:lnTo>
                  <a:pt x="485523" y="32689"/>
                </a:lnTo>
              </a:path>
              <a:path w="2006600" h="158115">
                <a:moveTo>
                  <a:pt x="485523" y="32689"/>
                </a:moveTo>
                <a:lnTo>
                  <a:pt x="481660" y="32689"/>
                </a:lnTo>
                <a:lnTo>
                  <a:pt x="482574" y="32981"/>
                </a:lnTo>
                <a:lnTo>
                  <a:pt x="484860" y="33629"/>
                </a:lnTo>
                <a:lnTo>
                  <a:pt x="485178" y="33680"/>
                </a:lnTo>
                <a:lnTo>
                  <a:pt x="485523" y="32689"/>
                </a:lnTo>
              </a:path>
              <a:path w="2006600" h="158115">
                <a:moveTo>
                  <a:pt x="78079" y="20154"/>
                </a:moveTo>
                <a:lnTo>
                  <a:pt x="69418" y="33820"/>
                </a:lnTo>
                <a:lnTo>
                  <a:pt x="71247" y="35496"/>
                </a:lnTo>
                <a:lnTo>
                  <a:pt x="72669" y="37464"/>
                </a:lnTo>
                <a:lnTo>
                  <a:pt x="73698" y="39738"/>
                </a:lnTo>
                <a:lnTo>
                  <a:pt x="74591" y="41630"/>
                </a:lnTo>
                <a:lnTo>
                  <a:pt x="75209" y="43916"/>
                </a:lnTo>
                <a:lnTo>
                  <a:pt x="75717" y="46799"/>
                </a:lnTo>
                <a:lnTo>
                  <a:pt x="76200" y="49707"/>
                </a:lnTo>
                <a:lnTo>
                  <a:pt x="76606" y="53936"/>
                </a:lnTo>
                <a:lnTo>
                  <a:pt x="77745" y="75044"/>
                </a:lnTo>
                <a:lnTo>
                  <a:pt x="78270" y="82397"/>
                </a:lnTo>
                <a:lnTo>
                  <a:pt x="78955" y="87896"/>
                </a:lnTo>
                <a:lnTo>
                  <a:pt x="80670" y="96824"/>
                </a:lnTo>
                <a:lnTo>
                  <a:pt x="81953" y="100202"/>
                </a:lnTo>
                <a:lnTo>
                  <a:pt x="83642" y="102425"/>
                </a:lnTo>
                <a:lnTo>
                  <a:pt x="85585" y="105028"/>
                </a:lnTo>
                <a:lnTo>
                  <a:pt x="88125" y="106324"/>
                </a:lnTo>
                <a:lnTo>
                  <a:pt x="222999" y="106324"/>
                </a:lnTo>
                <a:lnTo>
                  <a:pt x="222999" y="94056"/>
                </a:lnTo>
                <a:lnTo>
                  <a:pt x="89763" y="94056"/>
                </a:lnTo>
                <a:lnTo>
                  <a:pt x="88341" y="93078"/>
                </a:lnTo>
                <a:lnTo>
                  <a:pt x="85445" y="88747"/>
                </a:lnTo>
                <a:lnTo>
                  <a:pt x="84213" y="83388"/>
                </a:lnTo>
                <a:lnTo>
                  <a:pt x="83375" y="75044"/>
                </a:lnTo>
                <a:lnTo>
                  <a:pt x="82930" y="60325"/>
                </a:lnTo>
                <a:lnTo>
                  <a:pt x="82659" y="52701"/>
                </a:lnTo>
                <a:lnTo>
                  <a:pt x="82309" y="45283"/>
                </a:lnTo>
                <a:lnTo>
                  <a:pt x="81953" y="40360"/>
                </a:lnTo>
                <a:lnTo>
                  <a:pt x="81203" y="32524"/>
                </a:lnTo>
                <a:lnTo>
                  <a:pt x="79895" y="25780"/>
                </a:lnTo>
                <a:lnTo>
                  <a:pt x="78079" y="20154"/>
                </a:lnTo>
              </a:path>
              <a:path w="2006600" h="158115">
                <a:moveTo>
                  <a:pt x="89763" y="94056"/>
                </a:moveTo>
                <a:lnTo>
                  <a:pt x="164604" y="94056"/>
                </a:lnTo>
              </a:path>
              <a:path w="2006600" h="158115">
                <a:moveTo>
                  <a:pt x="206336" y="94056"/>
                </a:moveTo>
                <a:lnTo>
                  <a:pt x="222999" y="94056"/>
                </a:lnTo>
              </a:path>
              <a:path w="2006600" h="158115">
                <a:moveTo>
                  <a:pt x="164604" y="94056"/>
                </a:moveTo>
                <a:lnTo>
                  <a:pt x="89763" y="94056"/>
                </a:lnTo>
              </a:path>
              <a:path w="2006600" h="158115">
                <a:moveTo>
                  <a:pt x="130009" y="55727"/>
                </a:moveTo>
                <a:lnTo>
                  <a:pt x="121031" y="55727"/>
                </a:lnTo>
                <a:lnTo>
                  <a:pt x="117487" y="58204"/>
                </a:lnTo>
                <a:lnTo>
                  <a:pt x="114592" y="63131"/>
                </a:lnTo>
                <a:lnTo>
                  <a:pt x="111988" y="67487"/>
                </a:lnTo>
                <a:lnTo>
                  <a:pt x="110794" y="71869"/>
                </a:lnTo>
                <a:lnTo>
                  <a:pt x="110718" y="82715"/>
                </a:lnTo>
                <a:lnTo>
                  <a:pt x="113411" y="86715"/>
                </a:lnTo>
                <a:lnTo>
                  <a:pt x="121196" y="90093"/>
                </a:lnTo>
                <a:lnTo>
                  <a:pt x="126441" y="91198"/>
                </a:lnTo>
                <a:lnTo>
                  <a:pt x="134518" y="92379"/>
                </a:lnTo>
                <a:lnTo>
                  <a:pt x="132118" y="93078"/>
                </a:lnTo>
                <a:lnTo>
                  <a:pt x="129908" y="93535"/>
                </a:lnTo>
                <a:lnTo>
                  <a:pt x="125818" y="93941"/>
                </a:lnTo>
                <a:lnTo>
                  <a:pt x="89763" y="94056"/>
                </a:lnTo>
                <a:lnTo>
                  <a:pt x="164604" y="94056"/>
                </a:lnTo>
                <a:lnTo>
                  <a:pt x="139090" y="94030"/>
                </a:lnTo>
                <a:lnTo>
                  <a:pt x="139090" y="81724"/>
                </a:lnTo>
                <a:lnTo>
                  <a:pt x="132778" y="81724"/>
                </a:lnTo>
                <a:lnTo>
                  <a:pt x="127863" y="81318"/>
                </a:lnTo>
                <a:lnTo>
                  <a:pt x="124764" y="80886"/>
                </a:lnTo>
                <a:lnTo>
                  <a:pt x="119735" y="79248"/>
                </a:lnTo>
                <a:lnTo>
                  <a:pt x="117881" y="76847"/>
                </a:lnTo>
                <a:lnTo>
                  <a:pt x="117881" y="71869"/>
                </a:lnTo>
                <a:lnTo>
                  <a:pt x="118364" y="70637"/>
                </a:lnTo>
                <a:lnTo>
                  <a:pt x="120230" y="68567"/>
                </a:lnTo>
                <a:lnTo>
                  <a:pt x="121361" y="68072"/>
                </a:lnTo>
                <a:lnTo>
                  <a:pt x="137434" y="68072"/>
                </a:lnTo>
                <a:lnTo>
                  <a:pt x="133654" y="58775"/>
                </a:lnTo>
                <a:lnTo>
                  <a:pt x="130009" y="55727"/>
                </a:lnTo>
              </a:path>
              <a:path w="2006600" h="158115">
                <a:moveTo>
                  <a:pt x="139090" y="94030"/>
                </a:moveTo>
                <a:lnTo>
                  <a:pt x="164645" y="94030"/>
                </a:lnTo>
              </a:path>
              <a:path w="2006600" h="158115">
                <a:moveTo>
                  <a:pt x="137434" y="68072"/>
                </a:moveTo>
                <a:lnTo>
                  <a:pt x="125399" y="68072"/>
                </a:lnTo>
              </a:path>
              <a:path w="2006600" h="158115">
                <a:moveTo>
                  <a:pt x="132778" y="81724"/>
                </a:moveTo>
                <a:lnTo>
                  <a:pt x="139090" y="81724"/>
                </a:lnTo>
              </a:path>
              <a:path w="2006600" h="158115">
                <a:moveTo>
                  <a:pt x="222999" y="94056"/>
                </a:moveTo>
                <a:lnTo>
                  <a:pt x="206336" y="94056"/>
                </a:lnTo>
              </a:path>
              <a:path w="2006600" h="158115">
                <a:moveTo>
                  <a:pt x="222725" y="81318"/>
                </a:moveTo>
                <a:lnTo>
                  <a:pt x="202171" y="81318"/>
                </a:lnTo>
                <a:lnTo>
                  <a:pt x="205701" y="81927"/>
                </a:lnTo>
                <a:lnTo>
                  <a:pt x="208265" y="83210"/>
                </a:lnTo>
                <a:lnTo>
                  <a:pt x="210642" y="84429"/>
                </a:lnTo>
                <a:lnTo>
                  <a:pt x="211874" y="86245"/>
                </a:lnTo>
                <a:lnTo>
                  <a:pt x="211874" y="92252"/>
                </a:lnTo>
                <a:lnTo>
                  <a:pt x="206336" y="94056"/>
                </a:lnTo>
                <a:lnTo>
                  <a:pt x="222999" y="94056"/>
                </a:lnTo>
                <a:lnTo>
                  <a:pt x="222903" y="81927"/>
                </a:lnTo>
                <a:lnTo>
                  <a:pt x="222725" y="81318"/>
                </a:lnTo>
              </a:path>
              <a:path w="2006600" h="158115">
                <a:moveTo>
                  <a:pt x="202171" y="81318"/>
                </a:moveTo>
                <a:lnTo>
                  <a:pt x="222725" y="81318"/>
                </a:lnTo>
              </a:path>
              <a:path w="2006600" h="158115">
                <a:moveTo>
                  <a:pt x="164645" y="94030"/>
                </a:moveTo>
                <a:lnTo>
                  <a:pt x="139090" y="94030"/>
                </a:lnTo>
              </a:path>
              <a:path w="2006600" h="158115">
                <a:moveTo>
                  <a:pt x="159727" y="12458"/>
                </a:moveTo>
                <a:lnTo>
                  <a:pt x="158623" y="14909"/>
                </a:lnTo>
                <a:lnTo>
                  <a:pt x="157734" y="17437"/>
                </a:lnTo>
                <a:lnTo>
                  <a:pt x="157095" y="20154"/>
                </a:lnTo>
                <a:lnTo>
                  <a:pt x="156451" y="22707"/>
                </a:lnTo>
                <a:lnTo>
                  <a:pt x="156051" y="25019"/>
                </a:lnTo>
                <a:lnTo>
                  <a:pt x="155937" y="25780"/>
                </a:lnTo>
                <a:lnTo>
                  <a:pt x="155638" y="28232"/>
                </a:lnTo>
                <a:lnTo>
                  <a:pt x="160007" y="30416"/>
                </a:lnTo>
                <a:lnTo>
                  <a:pt x="161251" y="34899"/>
                </a:lnTo>
                <a:lnTo>
                  <a:pt x="167491" y="76847"/>
                </a:lnTo>
                <a:lnTo>
                  <a:pt x="167309" y="78485"/>
                </a:lnTo>
                <a:lnTo>
                  <a:pt x="139090" y="94030"/>
                </a:lnTo>
                <a:lnTo>
                  <a:pt x="164645" y="94030"/>
                </a:lnTo>
                <a:lnTo>
                  <a:pt x="189854" y="82169"/>
                </a:lnTo>
                <a:lnTo>
                  <a:pt x="170789" y="82169"/>
                </a:lnTo>
                <a:lnTo>
                  <a:pt x="171831" y="76847"/>
                </a:lnTo>
                <a:lnTo>
                  <a:pt x="172707" y="71310"/>
                </a:lnTo>
                <a:lnTo>
                  <a:pt x="172924" y="68948"/>
                </a:lnTo>
                <a:lnTo>
                  <a:pt x="173050" y="60325"/>
                </a:lnTo>
                <a:lnTo>
                  <a:pt x="172516" y="55435"/>
                </a:lnTo>
                <a:lnTo>
                  <a:pt x="170395" y="43814"/>
                </a:lnTo>
                <a:lnTo>
                  <a:pt x="169062" y="38188"/>
                </a:lnTo>
                <a:lnTo>
                  <a:pt x="167424" y="32689"/>
                </a:lnTo>
                <a:lnTo>
                  <a:pt x="171287" y="32689"/>
                </a:lnTo>
                <a:lnTo>
                  <a:pt x="173342" y="19583"/>
                </a:lnTo>
                <a:lnTo>
                  <a:pt x="169900" y="19240"/>
                </a:lnTo>
                <a:lnTo>
                  <a:pt x="167081" y="18592"/>
                </a:lnTo>
                <a:lnTo>
                  <a:pt x="162204" y="16382"/>
                </a:lnTo>
                <a:lnTo>
                  <a:pt x="160502" y="14668"/>
                </a:lnTo>
                <a:lnTo>
                  <a:pt x="159727" y="12458"/>
                </a:lnTo>
              </a:path>
              <a:path w="2006600" h="158115">
                <a:moveTo>
                  <a:pt x="170789" y="82169"/>
                </a:moveTo>
                <a:lnTo>
                  <a:pt x="189854" y="82169"/>
                </a:lnTo>
              </a:path>
              <a:path w="2006600" h="158115">
                <a:moveTo>
                  <a:pt x="171287" y="32689"/>
                </a:moveTo>
                <a:lnTo>
                  <a:pt x="167424" y="32689"/>
                </a:lnTo>
              </a:path>
              <a:path w="2006600" h="158115">
                <a:moveTo>
                  <a:pt x="222725" y="81318"/>
                </a:moveTo>
                <a:lnTo>
                  <a:pt x="202171" y="81318"/>
                </a:lnTo>
              </a:path>
              <a:path w="2006600" h="158115">
                <a:moveTo>
                  <a:pt x="189854" y="82169"/>
                </a:moveTo>
                <a:lnTo>
                  <a:pt x="170789" y="82169"/>
                </a:lnTo>
              </a:path>
              <a:path w="2006600" h="158115">
                <a:moveTo>
                  <a:pt x="210820" y="68465"/>
                </a:moveTo>
                <a:lnTo>
                  <a:pt x="199504" y="68465"/>
                </a:lnTo>
                <a:lnTo>
                  <a:pt x="193547" y="70142"/>
                </a:lnTo>
                <a:lnTo>
                  <a:pt x="184289" y="74485"/>
                </a:lnTo>
                <a:lnTo>
                  <a:pt x="178975" y="77419"/>
                </a:lnTo>
                <a:lnTo>
                  <a:pt x="170789" y="82169"/>
                </a:lnTo>
                <a:lnTo>
                  <a:pt x="189854" y="82169"/>
                </a:lnTo>
                <a:lnTo>
                  <a:pt x="190195" y="82054"/>
                </a:lnTo>
                <a:lnTo>
                  <a:pt x="194144" y="81318"/>
                </a:lnTo>
                <a:lnTo>
                  <a:pt x="222725" y="81318"/>
                </a:lnTo>
                <a:lnTo>
                  <a:pt x="221589" y="77419"/>
                </a:lnTo>
                <a:lnTo>
                  <a:pt x="215569" y="70345"/>
                </a:lnTo>
                <a:lnTo>
                  <a:pt x="210820" y="68465"/>
                </a:lnTo>
              </a:path>
              <a:path w="2006600" h="158115">
                <a:moveTo>
                  <a:pt x="139090" y="81724"/>
                </a:moveTo>
                <a:lnTo>
                  <a:pt x="132778" y="81724"/>
                </a:lnTo>
              </a:path>
              <a:path w="2006600" h="158115">
                <a:moveTo>
                  <a:pt x="125399" y="68072"/>
                </a:moveTo>
                <a:lnTo>
                  <a:pt x="137434" y="68072"/>
                </a:lnTo>
              </a:path>
              <a:path w="2006600" h="158115">
                <a:moveTo>
                  <a:pt x="137434" y="68072"/>
                </a:moveTo>
                <a:lnTo>
                  <a:pt x="125399" y="68072"/>
                </a:lnTo>
                <a:lnTo>
                  <a:pt x="127749" y="69824"/>
                </a:lnTo>
                <a:lnTo>
                  <a:pt x="129667" y="73329"/>
                </a:lnTo>
                <a:lnTo>
                  <a:pt x="130644" y="75183"/>
                </a:lnTo>
                <a:lnTo>
                  <a:pt x="131686" y="77965"/>
                </a:lnTo>
                <a:lnTo>
                  <a:pt x="132778" y="81724"/>
                </a:lnTo>
                <a:lnTo>
                  <a:pt x="139090" y="81724"/>
                </a:lnTo>
                <a:lnTo>
                  <a:pt x="139025" y="75044"/>
                </a:lnTo>
                <a:lnTo>
                  <a:pt x="138112" y="69723"/>
                </a:lnTo>
                <a:lnTo>
                  <a:pt x="137434" y="68072"/>
                </a:lnTo>
              </a:path>
              <a:path w="2006600" h="158115">
                <a:moveTo>
                  <a:pt x="122732" y="25019"/>
                </a:moveTo>
                <a:lnTo>
                  <a:pt x="116890" y="34874"/>
                </a:lnTo>
                <a:lnTo>
                  <a:pt x="126746" y="41630"/>
                </a:lnTo>
                <a:lnTo>
                  <a:pt x="132956" y="31483"/>
                </a:lnTo>
                <a:lnTo>
                  <a:pt x="122732" y="25019"/>
                </a:lnTo>
              </a:path>
              <a:path w="2006600" h="158115">
                <a:moveTo>
                  <a:pt x="167424" y="32689"/>
                </a:moveTo>
                <a:lnTo>
                  <a:pt x="171287" y="32689"/>
                </a:lnTo>
              </a:path>
              <a:path w="2006600" h="158115">
                <a:moveTo>
                  <a:pt x="171287" y="32689"/>
                </a:moveTo>
                <a:lnTo>
                  <a:pt x="167424" y="32689"/>
                </a:lnTo>
                <a:lnTo>
                  <a:pt x="168325" y="32981"/>
                </a:lnTo>
                <a:lnTo>
                  <a:pt x="170624" y="33629"/>
                </a:lnTo>
                <a:lnTo>
                  <a:pt x="170942" y="33680"/>
                </a:lnTo>
                <a:lnTo>
                  <a:pt x="171287" y="32689"/>
                </a:lnTo>
              </a:path>
              <a:path w="2006600" h="158115">
                <a:moveTo>
                  <a:pt x="1492300" y="128714"/>
                </a:moveTo>
                <a:lnTo>
                  <a:pt x="1518704" y="140080"/>
                </a:lnTo>
                <a:lnTo>
                  <a:pt x="1525460" y="140080"/>
                </a:lnTo>
                <a:lnTo>
                  <a:pt x="1529969" y="138391"/>
                </a:lnTo>
                <a:lnTo>
                  <a:pt x="1541074" y="131533"/>
                </a:lnTo>
                <a:lnTo>
                  <a:pt x="1508391" y="131533"/>
                </a:lnTo>
                <a:lnTo>
                  <a:pt x="1505343" y="131216"/>
                </a:lnTo>
                <a:lnTo>
                  <a:pt x="1495412" y="129349"/>
                </a:lnTo>
                <a:lnTo>
                  <a:pt x="1492300" y="128714"/>
                </a:lnTo>
              </a:path>
              <a:path w="2006600" h="158115">
                <a:moveTo>
                  <a:pt x="1517129" y="131533"/>
                </a:moveTo>
                <a:lnTo>
                  <a:pt x="1541074" y="131533"/>
                </a:lnTo>
              </a:path>
              <a:path w="2006600" h="158115">
                <a:moveTo>
                  <a:pt x="1541074" y="131533"/>
                </a:moveTo>
                <a:lnTo>
                  <a:pt x="1517129" y="131533"/>
                </a:lnTo>
              </a:path>
              <a:path w="2006600" h="158115">
                <a:moveTo>
                  <a:pt x="1544777" y="64960"/>
                </a:moveTo>
                <a:lnTo>
                  <a:pt x="1540764" y="76022"/>
                </a:lnTo>
                <a:lnTo>
                  <a:pt x="1543913" y="79489"/>
                </a:lnTo>
                <a:lnTo>
                  <a:pt x="1546364" y="82880"/>
                </a:lnTo>
                <a:lnTo>
                  <a:pt x="1550263" y="90271"/>
                </a:lnTo>
                <a:lnTo>
                  <a:pt x="1551231" y="93725"/>
                </a:lnTo>
                <a:lnTo>
                  <a:pt x="1551355" y="102184"/>
                </a:lnTo>
                <a:lnTo>
                  <a:pt x="1549260" y="107022"/>
                </a:lnTo>
                <a:lnTo>
                  <a:pt x="1540891" y="117805"/>
                </a:lnTo>
                <a:lnTo>
                  <a:pt x="1535823" y="122250"/>
                </a:lnTo>
                <a:lnTo>
                  <a:pt x="1523390" y="129603"/>
                </a:lnTo>
                <a:lnTo>
                  <a:pt x="1517129" y="131533"/>
                </a:lnTo>
                <a:lnTo>
                  <a:pt x="1541074" y="131533"/>
                </a:lnTo>
                <a:lnTo>
                  <a:pt x="1545932" y="127279"/>
                </a:lnTo>
                <a:lnTo>
                  <a:pt x="1549892" y="122250"/>
                </a:lnTo>
                <a:lnTo>
                  <a:pt x="1554213" y="116839"/>
                </a:lnTo>
                <a:lnTo>
                  <a:pt x="1556423" y="111480"/>
                </a:lnTo>
                <a:lnTo>
                  <a:pt x="1556423" y="106324"/>
                </a:lnTo>
                <a:lnTo>
                  <a:pt x="1569313" y="106324"/>
                </a:lnTo>
                <a:lnTo>
                  <a:pt x="1572374" y="105994"/>
                </a:lnTo>
                <a:lnTo>
                  <a:pt x="1576120" y="104736"/>
                </a:lnTo>
                <a:lnTo>
                  <a:pt x="1578190" y="103555"/>
                </a:lnTo>
                <a:lnTo>
                  <a:pt x="1580451" y="101879"/>
                </a:lnTo>
                <a:lnTo>
                  <a:pt x="1613560" y="101879"/>
                </a:lnTo>
                <a:lnTo>
                  <a:pt x="1613928" y="101587"/>
                </a:lnTo>
                <a:lnTo>
                  <a:pt x="1662899" y="101587"/>
                </a:lnTo>
                <a:lnTo>
                  <a:pt x="1662899" y="94056"/>
                </a:lnTo>
                <a:lnTo>
                  <a:pt x="1556423" y="94056"/>
                </a:lnTo>
                <a:lnTo>
                  <a:pt x="1556306" y="83718"/>
                </a:lnTo>
                <a:lnTo>
                  <a:pt x="1555416" y="79857"/>
                </a:lnTo>
                <a:lnTo>
                  <a:pt x="1555336" y="79616"/>
                </a:lnTo>
                <a:lnTo>
                  <a:pt x="1551482" y="72110"/>
                </a:lnTo>
                <a:lnTo>
                  <a:pt x="1548625" y="68529"/>
                </a:lnTo>
                <a:lnTo>
                  <a:pt x="1544777" y="64960"/>
                </a:lnTo>
              </a:path>
              <a:path w="2006600" h="158115">
                <a:moveTo>
                  <a:pt x="1613560" y="101879"/>
                </a:moveTo>
                <a:lnTo>
                  <a:pt x="1580451" y="101879"/>
                </a:lnTo>
              </a:path>
              <a:path w="2006600" h="158115">
                <a:moveTo>
                  <a:pt x="1662899" y="101587"/>
                </a:moveTo>
                <a:lnTo>
                  <a:pt x="1613928" y="101587"/>
                </a:lnTo>
              </a:path>
              <a:path w="2006600" h="158115">
                <a:moveTo>
                  <a:pt x="1568907" y="94056"/>
                </a:moveTo>
                <a:lnTo>
                  <a:pt x="1592160" y="94056"/>
                </a:lnTo>
              </a:path>
              <a:path w="2006600" h="158115">
                <a:moveTo>
                  <a:pt x="1603413" y="94056"/>
                </a:moveTo>
                <a:lnTo>
                  <a:pt x="1633016" y="94056"/>
                </a:lnTo>
              </a:path>
              <a:path w="2006600" h="158115">
                <a:moveTo>
                  <a:pt x="1655775" y="94056"/>
                </a:moveTo>
                <a:lnTo>
                  <a:pt x="1662899" y="94056"/>
                </a:lnTo>
              </a:path>
              <a:path w="2006600" h="158115">
                <a:moveTo>
                  <a:pt x="1580451" y="101879"/>
                </a:moveTo>
                <a:lnTo>
                  <a:pt x="1613560" y="101879"/>
                </a:lnTo>
              </a:path>
              <a:path w="2006600" h="158115">
                <a:moveTo>
                  <a:pt x="1613560" y="101879"/>
                </a:moveTo>
                <a:lnTo>
                  <a:pt x="1580451" y="101879"/>
                </a:lnTo>
                <a:lnTo>
                  <a:pt x="1582899" y="103352"/>
                </a:lnTo>
                <a:lnTo>
                  <a:pt x="1584769" y="104317"/>
                </a:lnTo>
                <a:lnTo>
                  <a:pt x="1588820" y="105841"/>
                </a:lnTo>
                <a:lnTo>
                  <a:pt x="1591246" y="106324"/>
                </a:lnTo>
                <a:lnTo>
                  <a:pt x="1602460" y="106324"/>
                </a:lnTo>
                <a:lnTo>
                  <a:pt x="1605749" y="105905"/>
                </a:lnTo>
                <a:lnTo>
                  <a:pt x="1609788" y="104470"/>
                </a:lnTo>
                <a:lnTo>
                  <a:pt x="1611770" y="103301"/>
                </a:lnTo>
                <a:lnTo>
                  <a:pt x="1613560" y="101879"/>
                </a:lnTo>
              </a:path>
              <a:path w="2006600" h="158115">
                <a:moveTo>
                  <a:pt x="1613928" y="101587"/>
                </a:moveTo>
                <a:lnTo>
                  <a:pt x="1662899" y="101587"/>
                </a:lnTo>
              </a:path>
              <a:path w="2006600" h="158115">
                <a:moveTo>
                  <a:pt x="1662899" y="101587"/>
                </a:moveTo>
                <a:lnTo>
                  <a:pt x="1613928" y="101587"/>
                </a:lnTo>
                <a:lnTo>
                  <a:pt x="1615706" y="103098"/>
                </a:lnTo>
                <a:lnTo>
                  <a:pt x="1617675" y="104254"/>
                </a:lnTo>
                <a:lnTo>
                  <a:pt x="1622005" y="105917"/>
                </a:lnTo>
                <a:lnTo>
                  <a:pt x="1624584" y="106324"/>
                </a:lnTo>
                <a:lnTo>
                  <a:pt x="1662899" y="106324"/>
                </a:lnTo>
                <a:lnTo>
                  <a:pt x="1662899" y="101587"/>
                </a:lnTo>
              </a:path>
              <a:path w="2006600" h="158115">
                <a:moveTo>
                  <a:pt x="1592160" y="94056"/>
                </a:moveTo>
                <a:lnTo>
                  <a:pt x="1568907" y="94056"/>
                </a:lnTo>
              </a:path>
              <a:path w="2006600" h="158115">
                <a:moveTo>
                  <a:pt x="1579245" y="73698"/>
                </a:moveTo>
                <a:lnTo>
                  <a:pt x="1576362" y="77927"/>
                </a:lnTo>
                <a:lnTo>
                  <a:pt x="1576743" y="79616"/>
                </a:lnTo>
                <a:lnTo>
                  <a:pt x="1576987" y="81165"/>
                </a:lnTo>
                <a:lnTo>
                  <a:pt x="1577260" y="83718"/>
                </a:lnTo>
                <a:lnTo>
                  <a:pt x="1577352" y="89827"/>
                </a:lnTo>
                <a:lnTo>
                  <a:pt x="1575968" y="91998"/>
                </a:lnTo>
                <a:lnTo>
                  <a:pt x="1571625" y="93725"/>
                </a:lnTo>
                <a:lnTo>
                  <a:pt x="1568907" y="94056"/>
                </a:lnTo>
                <a:lnTo>
                  <a:pt x="1592160" y="94056"/>
                </a:lnTo>
                <a:lnTo>
                  <a:pt x="1580547" y="77927"/>
                </a:lnTo>
                <a:lnTo>
                  <a:pt x="1579245" y="73698"/>
                </a:lnTo>
              </a:path>
              <a:path w="2006600" h="158115">
                <a:moveTo>
                  <a:pt x="1633016" y="94056"/>
                </a:moveTo>
                <a:lnTo>
                  <a:pt x="1603413" y="94056"/>
                </a:lnTo>
              </a:path>
              <a:path w="2006600" h="158115">
                <a:moveTo>
                  <a:pt x="1612430" y="73698"/>
                </a:moveTo>
                <a:lnTo>
                  <a:pt x="1609471" y="77927"/>
                </a:lnTo>
                <a:lnTo>
                  <a:pt x="1609830" y="79616"/>
                </a:lnTo>
                <a:lnTo>
                  <a:pt x="1610448" y="83718"/>
                </a:lnTo>
                <a:lnTo>
                  <a:pt x="1610537" y="89280"/>
                </a:lnTo>
                <a:lnTo>
                  <a:pt x="1609598" y="91224"/>
                </a:lnTo>
                <a:lnTo>
                  <a:pt x="1606042" y="93510"/>
                </a:lnTo>
                <a:lnTo>
                  <a:pt x="1603413" y="94056"/>
                </a:lnTo>
                <a:lnTo>
                  <a:pt x="1633016" y="94056"/>
                </a:lnTo>
                <a:lnTo>
                  <a:pt x="1633016" y="93840"/>
                </a:lnTo>
                <a:lnTo>
                  <a:pt x="1622323" y="93840"/>
                </a:lnTo>
                <a:lnTo>
                  <a:pt x="1620164" y="92963"/>
                </a:lnTo>
                <a:lnTo>
                  <a:pt x="1616748" y="89153"/>
                </a:lnTo>
                <a:lnTo>
                  <a:pt x="1615173" y="85521"/>
                </a:lnTo>
                <a:lnTo>
                  <a:pt x="1613739" y="79489"/>
                </a:lnTo>
                <a:lnTo>
                  <a:pt x="1612430" y="73698"/>
                </a:lnTo>
              </a:path>
              <a:path w="2006600" h="158115">
                <a:moveTo>
                  <a:pt x="1626311" y="93840"/>
                </a:moveTo>
                <a:lnTo>
                  <a:pt x="1633016" y="93840"/>
                </a:lnTo>
              </a:path>
              <a:path w="2006600" h="158115">
                <a:moveTo>
                  <a:pt x="1662899" y="94056"/>
                </a:moveTo>
                <a:lnTo>
                  <a:pt x="1655775" y="94056"/>
                </a:lnTo>
              </a:path>
              <a:path w="2006600" h="158115">
                <a:moveTo>
                  <a:pt x="1647126" y="15151"/>
                </a:moveTo>
                <a:lnTo>
                  <a:pt x="1645996" y="17818"/>
                </a:lnTo>
                <a:lnTo>
                  <a:pt x="1645127" y="20675"/>
                </a:lnTo>
                <a:lnTo>
                  <a:pt x="1644014" y="26276"/>
                </a:lnTo>
                <a:lnTo>
                  <a:pt x="1643722" y="29286"/>
                </a:lnTo>
                <a:lnTo>
                  <a:pt x="1643722" y="32550"/>
                </a:lnTo>
                <a:lnTo>
                  <a:pt x="1647405" y="34289"/>
                </a:lnTo>
                <a:lnTo>
                  <a:pt x="1655775" y="94056"/>
                </a:lnTo>
                <a:lnTo>
                  <a:pt x="1662899" y="94056"/>
                </a:lnTo>
                <a:lnTo>
                  <a:pt x="1662807" y="91897"/>
                </a:lnTo>
                <a:lnTo>
                  <a:pt x="1654568" y="37249"/>
                </a:lnTo>
                <a:lnTo>
                  <a:pt x="1658427" y="37249"/>
                </a:lnTo>
                <a:lnTo>
                  <a:pt x="1658493" y="37083"/>
                </a:lnTo>
                <a:lnTo>
                  <a:pt x="1658924" y="35090"/>
                </a:lnTo>
                <a:lnTo>
                  <a:pt x="1659663" y="29806"/>
                </a:lnTo>
                <a:lnTo>
                  <a:pt x="1659864" y="27228"/>
                </a:lnTo>
                <a:lnTo>
                  <a:pt x="1659864" y="24879"/>
                </a:lnTo>
                <a:lnTo>
                  <a:pt x="1652739" y="22047"/>
                </a:lnTo>
                <a:lnTo>
                  <a:pt x="1649691" y="20675"/>
                </a:lnTo>
                <a:lnTo>
                  <a:pt x="1648167" y="18643"/>
                </a:lnTo>
                <a:lnTo>
                  <a:pt x="1648167" y="15925"/>
                </a:lnTo>
                <a:lnTo>
                  <a:pt x="1647126" y="15151"/>
                </a:lnTo>
              </a:path>
              <a:path w="2006600" h="158115">
                <a:moveTo>
                  <a:pt x="1658427" y="37249"/>
                </a:moveTo>
                <a:lnTo>
                  <a:pt x="1654568" y="37249"/>
                </a:lnTo>
              </a:path>
              <a:path w="2006600" h="158115">
                <a:moveTo>
                  <a:pt x="1633016" y="93840"/>
                </a:moveTo>
                <a:lnTo>
                  <a:pt x="1626311" y="93840"/>
                </a:lnTo>
              </a:path>
              <a:path w="2006600" h="158115">
                <a:moveTo>
                  <a:pt x="1627517" y="69126"/>
                </a:moveTo>
                <a:lnTo>
                  <a:pt x="1622945" y="76784"/>
                </a:lnTo>
                <a:lnTo>
                  <a:pt x="1626249" y="81165"/>
                </a:lnTo>
                <a:lnTo>
                  <a:pt x="1628305" y="84302"/>
                </a:lnTo>
                <a:lnTo>
                  <a:pt x="1629093" y="86563"/>
                </a:lnTo>
                <a:lnTo>
                  <a:pt x="1629144" y="91224"/>
                </a:lnTo>
                <a:lnTo>
                  <a:pt x="1628876" y="91897"/>
                </a:lnTo>
                <a:lnTo>
                  <a:pt x="1627352" y="93459"/>
                </a:lnTo>
                <a:lnTo>
                  <a:pt x="1626311" y="93840"/>
                </a:lnTo>
                <a:lnTo>
                  <a:pt x="1633016" y="93840"/>
                </a:lnTo>
                <a:lnTo>
                  <a:pt x="1629435" y="72034"/>
                </a:lnTo>
                <a:lnTo>
                  <a:pt x="1627517" y="69126"/>
                </a:lnTo>
              </a:path>
              <a:path w="2006600" h="158115">
                <a:moveTo>
                  <a:pt x="1598993" y="42760"/>
                </a:moveTo>
                <a:lnTo>
                  <a:pt x="1593773" y="52984"/>
                </a:lnTo>
                <a:lnTo>
                  <a:pt x="1605178" y="58902"/>
                </a:lnTo>
                <a:lnTo>
                  <a:pt x="1610537" y="48679"/>
                </a:lnTo>
                <a:lnTo>
                  <a:pt x="1598993" y="42760"/>
                </a:lnTo>
              </a:path>
              <a:path w="2006600" h="158115">
                <a:moveTo>
                  <a:pt x="1615109" y="36334"/>
                </a:moveTo>
                <a:lnTo>
                  <a:pt x="1609839" y="46418"/>
                </a:lnTo>
                <a:lnTo>
                  <a:pt x="1621243" y="52476"/>
                </a:lnTo>
                <a:lnTo>
                  <a:pt x="1626743" y="42329"/>
                </a:lnTo>
                <a:lnTo>
                  <a:pt x="1615109" y="36334"/>
                </a:lnTo>
              </a:path>
              <a:path w="2006600" h="158115">
                <a:moveTo>
                  <a:pt x="1601381" y="23749"/>
                </a:moveTo>
                <a:lnTo>
                  <a:pt x="1596161" y="34035"/>
                </a:lnTo>
                <a:lnTo>
                  <a:pt x="1607439" y="40093"/>
                </a:lnTo>
                <a:lnTo>
                  <a:pt x="1612861" y="29806"/>
                </a:lnTo>
                <a:lnTo>
                  <a:pt x="1601381" y="23749"/>
                </a:lnTo>
              </a:path>
              <a:path w="2006600" h="158115">
                <a:moveTo>
                  <a:pt x="1654568" y="37249"/>
                </a:moveTo>
                <a:lnTo>
                  <a:pt x="1658427" y="37249"/>
                </a:lnTo>
              </a:path>
              <a:path w="2006600" h="158115">
                <a:moveTo>
                  <a:pt x="1658427" y="37249"/>
                </a:moveTo>
                <a:lnTo>
                  <a:pt x="1654568" y="37249"/>
                </a:lnTo>
                <a:lnTo>
                  <a:pt x="1657972" y="38392"/>
                </a:lnTo>
                <a:lnTo>
                  <a:pt x="1658427" y="37249"/>
                </a:lnTo>
              </a:path>
              <a:path w="2006600" h="158115">
                <a:moveTo>
                  <a:pt x="820077" y="128714"/>
                </a:moveTo>
                <a:lnTo>
                  <a:pt x="846493" y="140080"/>
                </a:lnTo>
                <a:lnTo>
                  <a:pt x="853249" y="140080"/>
                </a:lnTo>
                <a:lnTo>
                  <a:pt x="857745" y="138391"/>
                </a:lnTo>
                <a:lnTo>
                  <a:pt x="868851" y="131533"/>
                </a:lnTo>
                <a:lnTo>
                  <a:pt x="836180" y="131533"/>
                </a:lnTo>
                <a:lnTo>
                  <a:pt x="833120" y="131216"/>
                </a:lnTo>
                <a:lnTo>
                  <a:pt x="823188" y="129349"/>
                </a:lnTo>
                <a:lnTo>
                  <a:pt x="820077" y="128714"/>
                </a:lnTo>
              </a:path>
              <a:path w="2006600" h="158115">
                <a:moveTo>
                  <a:pt x="844905" y="131533"/>
                </a:moveTo>
                <a:lnTo>
                  <a:pt x="868851" y="131533"/>
                </a:lnTo>
              </a:path>
              <a:path w="2006600" h="158115">
                <a:moveTo>
                  <a:pt x="913523" y="115544"/>
                </a:moveTo>
                <a:lnTo>
                  <a:pt x="908011" y="125831"/>
                </a:lnTo>
                <a:lnTo>
                  <a:pt x="919505" y="131762"/>
                </a:lnTo>
                <a:lnTo>
                  <a:pt x="924801" y="121602"/>
                </a:lnTo>
                <a:lnTo>
                  <a:pt x="913523" y="115544"/>
                </a:lnTo>
              </a:path>
              <a:path w="2006600" h="158115">
                <a:moveTo>
                  <a:pt x="868851" y="131533"/>
                </a:moveTo>
                <a:lnTo>
                  <a:pt x="844905" y="131533"/>
                </a:lnTo>
              </a:path>
              <a:path w="2006600" h="158115">
                <a:moveTo>
                  <a:pt x="872553" y="64960"/>
                </a:moveTo>
                <a:lnTo>
                  <a:pt x="868540" y="76022"/>
                </a:lnTo>
                <a:lnTo>
                  <a:pt x="871702" y="79489"/>
                </a:lnTo>
                <a:lnTo>
                  <a:pt x="874141" y="82880"/>
                </a:lnTo>
                <a:lnTo>
                  <a:pt x="878039" y="90271"/>
                </a:lnTo>
                <a:lnTo>
                  <a:pt x="879100" y="94056"/>
                </a:lnTo>
                <a:lnTo>
                  <a:pt x="879132" y="102184"/>
                </a:lnTo>
                <a:lnTo>
                  <a:pt x="877036" y="107022"/>
                </a:lnTo>
                <a:lnTo>
                  <a:pt x="844905" y="131533"/>
                </a:lnTo>
                <a:lnTo>
                  <a:pt x="868851" y="131533"/>
                </a:lnTo>
                <a:lnTo>
                  <a:pt x="873709" y="127279"/>
                </a:lnTo>
                <a:lnTo>
                  <a:pt x="877681" y="122250"/>
                </a:lnTo>
                <a:lnTo>
                  <a:pt x="881989" y="116839"/>
                </a:lnTo>
                <a:lnTo>
                  <a:pt x="884199" y="111480"/>
                </a:lnTo>
                <a:lnTo>
                  <a:pt x="884199" y="106324"/>
                </a:lnTo>
                <a:lnTo>
                  <a:pt x="990523" y="106324"/>
                </a:lnTo>
                <a:lnTo>
                  <a:pt x="990523" y="94056"/>
                </a:lnTo>
                <a:lnTo>
                  <a:pt x="884199" y="94056"/>
                </a:lnTo>
                <a:lnTo>
                  <a:pt x="884199" y="84226"/>
                </a:lnTo>
                <a:lnTo>
                  <a:pt x="883158" y="79705"/>
                </a:lnTo>
                <a:lnTo>
                  <a:pt x="879271" y="72110"/>
                </a:lnTo>
                <a:lnTo>
                  <a:pt x="876414" y="68529"/>
                </a:lnTo>
                <a:lnTo>
                  <a:pt x="872553" y="64960"/>
                </a:lnTo>
              </a:path>
              <a:path w="2006600" h="158115">
                <a:moveTo>
                  <a:pt x="936713" y="94056"/>
                </a:moveTo>
                <a:lnTo>
                  <a:pt x="956424" y="94056"/>
                </a:lnTo>
              </a:path>
              <a:path w="2006600" h="158115">
                <a:moveTo>
                  <a:pt x="983411" y="94056"/>
                </a:moveTo>
                <a:lnTo>
                  <a:pt x="990523" y="94056"/>
                </a:lnTo>
              </a:path>
              <a:path w="2006600" h="158115">
                <a:moveTo>
                  <a:pt x="956424" y="94056"/>
                </a:moveTo>
                <a:lnTo>
                  <a:pt x="936713" y="94056"/>
                </a:lnTo>
              </a:path>
              <a:path w="2006600" h="158115">
                <a:moveTo>
                  <a:pt x="935901" y="77787"/>
                </a:moveTo>
                <a:lnTo>
                  <a:pt x="905725" y="77787"/>
                </a:lnTo>
                <a:lnTo>
                  <a:pt x="909573" y="78435"/>
                </a:lnTo>
                <a:lnTo>
                  <a:pt x="916762" y="80924"/>
                </a:lnTo>
                <a:lnTo>
                  <a:pt x="920496" y="82803"/>
                </a:lnTo>
                <a:lnTo>
                  <a:pt x="927849" y="87439"/>
                </a:lnTo>
                <a:lnTo>
                  <a:pt x="931900" y="90360"/>
                </a:lnTo>
                <a:lnTo>
                  <a:pt x="936713" y="94056"/>
                </a:lnTo>
                <a:lnTo>
                  <a:pt x="956424" y="94056"/>
                </a:lnTo>
                <a:lnTo>
                  <a:pt x="954404" y="93624"/>
                </a:lnTo>
                <a:lnTo>
                  <a:pt x="950556" y="90855"/>
                </a:lnTo>
                <a:lnTo>
                  <a:pt x="937552" y="79184"/>
                </a:lnTo>
                <a:lnTo>
                  <a:pt x="935901" y="77787"/>
                </a:lnTo>
              </a:path>
              <a:path w="2006600" h="158115">
                <a:moveTo>
                  <a:pt x="905725" y="77787"/>
                </a:moveTo>
                <a:lnTo>
                  <a:pt x="935901" y="77787"/>
                </a:lnTo>
              </a:path>
              <a:path w="2006600" h="158115">
                <a:moveTo>
                  <a:pt x="990523" y="94056"/>
                </a:moveTo>
                <a:lnTo>
                  <a:pt x="983411" y="94056"/>
                </a:lnTo>
              </a:path>
              <a:path w="2006600" h="158115">
                <a:moveTo>
                  <a:pt x="974750" y="15151"/>
                </a:moveTo>
                <a:lnTo>
                  <a:pt x="971372" y="29286"/>
                </a:lnTo>
                <a:lnTo>
                  <a:pt x="971372" y="32550"/>
                </a:lnTo>
                <a:lnTo>
                  <a:pt x="975042" y="34289"/>
                </a:lnTo>
                <a:lnTo>
                  <a:pt x="983411" y="94056"/>
                </a:lnTo>
                <a:lnTo>
                  <a:pt x="990523" y="94056"/>
                </a:lnTo>
                <a:lnTo>
                  <a:pt x="990523" y="92506"/>
                </a:lnTo>
                <a:lnTo>
                  <a:pt x="982218" y="37249"/>
                </a:lnTo>
                <a:lnTo>
                  <a:pt x="986062" y="37249"/>
                </a:lnTo>
                <a:lnTo>
                  <a:pt x="986129" y="37083"/>
                </a:lnTo>
                <a:lnTo>
                  <a:pt x="986561" y="35090"/>
                </a:lnTo>
                <a:lnTo>
                  <a:pt x="987310" y="29730"/>
                </a:lnTo>
                <a:lnTo>
                  <a:pt x="987513" y="27228"/>
                </a:lnTo>
                <a:lnTo>
                  <a:pt x="987513" y="24879"/>
                </a:lnTo>
                <a:lnTo>
                  <a:pt x="980376" y="22047"/>
                </a:lnTo>
                <a:lnTo>
                  <a:pt x="977328" y="20675"/>
                </a:lnTo>
                <a:lnTo>
                  <a:pt x="975817" y="18643"/>
                </a:lnTo>
                <a:lnTo>
                  <a:pt x="975817" y="15925"/>
                </a:lnTo>
                <a:lnTo>
                  <a:pt x="974750" y="15151"/>
                </a:lnTo>
              </a:path>
              <a:path w="2006600" h="158115">
                <a:moveTo>
                  <a:pt x="986062" y="37249"/>
                </a:moveTo>
                <a:lnTo>
                  <a:pt x="982218" y="37249"/>
                </a:lnTo>
              </a:path>
              <a:path w="2006600" h="158115">
                <a:moveTo>
                  <a:pt x="935901" y="77787"/>
                </a:moveTo>
                <a:lnTo>
                  <a:pt x="905725" y="77787"/>
                </a:lnTo>
              </a:path>
              <a:path w="2006600" h="158115">
                <a:moveTo>
                  <a:pt x="916825" y="65328"/>
                </a:moveTo>
                <a:lnTo>
                  <a:pt x="907160" y="65328"/>
                </a:lnTo>
                <a:lnTo>
                  <a:pt x="903109" y="66840"/>
                </a:lnTo>
                <a:lnTo>
                  <a:pt x="899909" y="69888"/>
                </a:lnTo>
                <a:lnTo>
                  <a:pt x="897724" y="72008"/>
                </a:lnTo>
                <a:lnTo>
                  <a:pt x="895921" y="74790"/>
                </a:lnTo>
                <a:lnTo>
                  <a:pt x="894575" y="78282"/>
                </a:lnTo>
                <a:lnTo>
                  <a:pt x="897001" y="77939"/>
                </a:lnTo>
                <a:lnTo>
                  <a:pt x="899426" y="77787"/>
                </a:lnTo>
                <a:lnTo>
                  <a:pt x="935901" y="77787"/>
                </a:lnTo>
                <a:lnTo>
                  <a:pt x="932256" y="74701"/>
                </a:lnTo>
                <a:lnTo>
                  <a:pt x="922489" y="67652"/>
                </a:lnTo>
                <a:lnTo>
                  <a:pt x="916825" y="65328"/>
                </a:lnTo>
              </a:path>
              <a:path w="2006600" h="158115">
                <a:moveTo>
                  <a:pt x="982218" y="37249"/>
                </a:moveTo>
                <a:lnTo>
                  <a:pt x="986062" y="37249"/>
                </a:lnTo>
              </a:path>
              <a:path w="2006600" h="158115">
                <a:moveTo>
                  <a:pt x="986062" y="37249"/>
                </a:moveTo>
                <a:lnTo>
                  <a:pt x="982218" y="37249"/>
                </a:lnTo>
                <a:lnTo>
                  <a:pt x="985596" y="38392"/>
                </a:lnTo>
                <a:lnTo>
                  <a:pt x="986062" y="37249"/>
                </a:lnTo>
              </a:path>
              <a:path w="2006600" h="158115">
                <a:moveTo>
                  <a:pt x="12204" y="68211"/>
                </a:moveTo>
                <a:lnTo>
                  <a:pt x="0" y="100507"/>
                </a:lnTo>
                <a:lnTo>
                  <a:pt x="0" y="111836"/>
                </a:lnTo>
                <a:lnTo>
                  <a:pt x="2717" y="117322"/>
                </a:lnTo>
                <a:lnTo>
                  <a:pt x="13157" y="124320"/>
                </a:lnTo>
                <a:lnTo>
                  <a:pt x="20193" y="125971"/>
                </a:lnTo>
                <a:lnTo>
                  <a:pt x="37198" y="125971"/>
                </a:lnTo>
                <a:lnTo>
                  <a:pt x="43738" y="125272"/>
                </a:lnTo>
                <a:lnTo>
                  <a:pt x="55016" y="122174"/>
                </a:lnTo>
                <a:lnTo>
                  <a:pt x="59651" y="119392"/>
                </a:lnTo>
                <a:lnTo>
                  <a:pt x="64127" y="113791"/>
                </a:lnTo>
                <a:lnTo>
                  <a:pt x="21628" y="113791"/>
                </a:lnTo>
                <a:lnTo>
                  <a:pt x="15811" y="112318"/>
                </a:lnTo>
                <a:lnTo>
                  <a:pt x="7404" y="106400"/>
                </a:lnTo>
                <a:lnTo>
                  <a:pt x="5295" y="102031"/>
                </a:lnTo>
                <a:lnTo>
                  <a:pt x="5413" y="92405"/>
                </a:lnTo>
                <a:lnTo>
                  <a:pt x="14465" y="69532"/>
                </a:lnTo>
                <a:lnTo>
                  <a:pt x="12204" y="68211"/>
                </a:lnTo>
              </a:path>
              <a:path w="2006600" h="158115">
                <a:moveTo>
                  <a:pt x="37045" y="113791"/>
                </a:moveTo>
                <a:lnTo>
                  <a:pt x="64127" y="113791"/>
                </a:lnTo>
              </a:path>
              <a:path w="2006600" h="158115">
                <a:moveTo>
                  <a:pt x="64127" y="113791"/>
                </a:moveTo>
                <a:lnTo>
                  <a:pt x="37045" y="113791"/>
                </a:lnTo>
              </a:path>
              <a:path w="2006600" h="158115">
                <a:moveTo>
                  <a:pt x="55473" y="15151"/>
                </a:moveTo>
                <a:lnTo>
                  <a:pt x="54267" y="15151"/>
                </a:lnTo>
                <a:lnTo>
                  <a:pt x="51663" y="20307"/>
                </a:lnTo>
                <a:lnTo>
                  <a:pt x="50393" y="26047"/>
                </a:lnTo>
                <a:lnTo>
                  <a:pt x="50393" y="32334"/>
                </a:lnTo>
                <a:lnTo>
                  <a:pt x="53644" y="34035"/>
                </a:lnTo>
                <a:lnTo>
                  <a:pt x="55956" y="47688"/>
                </a:lnTo>
                <a:lnTo>
                  <a:pt x="61582" y="86626"/>
                </a:lnTo>
                <a:lnTo>
                  <a:pt x="62293" y="103098"/>
                </a:lnTo>
                <a:lnTo>
                  <a:pt x="58597" y="106692"/>
                </a:lnTo>
                <a:lnTo>
                  <a:pt x="44411" y="112420"/>
                </a:lnTo>
                <a:lnTo>
                  <a:pt x="37045" y="113791"/>
                </a:lnTo>
                <a:lnTo>
                  <a:pt x="64127" y="113791"/>
                </a:lnTo>
                <a:lnTo>
                  <a:pt x="66319" y="111074"/>
                </a:lnTo>
                <a:lnTo>
                  <a:pt x="68072" y="105105"/>
                </a:lnTo>
                <a:lnTo>
                  <a:pt x="68072" y="92405"/>
                </a:lnTo>
                <a:lnTo>
                  <a:pt x="63144" y="51307"/>
                </a:lnTo>
                <a:lnTo>
                  <a:pt x="61861" y="42887"/>
                </a:lnTo>
                <a:lnTo>
                  <a:pt x="61201" y="38163"/>
                </a:lnTo>
                <a:lnTo>
                  <a:pt x="61099" y="37134"/>
                </a:lnTo>
                <a:lnTo>
                  <a:pt x="65434" y="37134"/>
                </a:lnTo>
                <a:lnTo>
                  <a:pt x="65811" y="35661"/>
                </a:lnTo>
                <a:lnTo>
                  <a:pt x="66293" y="33553"/>
                </a:lnTo>
                <a:lnTo>
                  <a:pt x="66535" y="32067"/>
                </a:lnTo>
                <a:lnTo>
                  <a:pt x="66738" y="30543"/>
                </a:lnTo>
                <a:lnTo>
                  <a:pt x="66865" y="24879"/>
                </a:lnTo>
                <a:lnTo>
                  <a:pt x="65925" y="24383"/>
                </a:lnTo>
                <a:lnTo>
                  <a:pt x="64820" y="23863"/>
                </a:lnTo>
                <a:lnTo>
                  <a:pt x="63576" y="23228"/>
                </a:lnTo>
                <a:lnTo>
                  <a:pt x="61810" y="22390"/>
                </a:lnTo>
                <a:lnTo>
                  <a:pt x="60223" y="21678"/>
                </a:lnTo>
                <a:lnTo>
                  <a:pt x="57683" y="20637"/>
                </a:lnTo>
                <a:lnTo>
                  <a:pt x="56908" y="19989"/>
                </a:lnTo>
                <a:lnTo>
                  <a:pt x="55968" y="18262"/>
                </a:lnTo>
                <a:lnTo>
                  <a:pt x="55638" y="16929"/>
                </a:lnTo>
                <a:lnTo>
                  <a:pt x="55473" y="15151"/>
                </a:lnTo>
              </a:path>
              <a:path w="2006600" h="158115">
                <a:moveTo>
                  <a:pt x="65434" y="37134"/>
                </a:moveTo>
                <a:lnTo>
                  <a:pt x="61099" y="37134"/>
                </a:lnTo>
              </a:path>
              <a:path w="2006600" h="158115">
                <a:moveTo>
                  <a:pt x="61099" y="37134"/>
                </a:moveTo>
                <a:lnTo>
                  <a:pt x="65434" y="37134"/>
                </a:lnTo>
              </a:path>
              <a:path w="2006600" h="158115">
                <a:moveTo>
                  <a:pt x="65434" y="37134"/>
                </a:moveTo>
                <a:lnTo>
                  <a:pt x="61099" y="37134"/>
                </a:lnTo>
                <a:lnTo>
                  <a:pt x="65112" y="38392"/>
                </a:lnTo>
                <a:lnTo>
                  <a:pt x="65434" y="37134"/>
                </a:lnTo>
              </a:path>
              <a:path w="2006600" h="158115">
                <a:moveTo>
                  <a:pt x="661758" y="22542"/>
                </a:moveTo>
                <a:lnTo>
                  <a:pt x="656539" y="32753"/>
                </a:lnTo>
                <a:lnTo>
                  <a:pt x="667943" y="38671"/>
                </a:lnTo>
                <a:lnTo>
                  <a:pt x="673303" y="28448"/>
                </a:lnTo>
                <a:lnTo>
                  <a:pt x="661758" y="22542"/>
                </a:lnTo>
              </a:path>
              <a:path w="2006600" h="158115">
                <a:moveTo>
                  <a:pt x="677875" y="16141"/>
                </a:moveTo>
                <a:lnTo>
                  <a:pt x="672604" y="26212"/>
                </a:lnTo>
                <a:lnTo>
                  <a:pt x="684009" y="32245"/>
                </a:lnTo>
                <a:lnTo>
                  <a:pt x="689521" y="22136"/>
                </a:lnTo>
                <a:lnTo>
                  <a:pt x="677875" y="16141"/>
                </a:lnTo>
              </a:path>
              <a:path w="2006600" h="158115">
                <a:moveTo>
                  <a:pt x="1923097" y="20154"/>
                </a:moveTo>
                <a:lnTo>
                  <a:pt x="1918487" y="29286"/>
                </a:lnTo>
                <a:lnTo>
                  <a:pt x="1917420" y="31534"/>
                </a:lnTo>
                <a:lnTo>
                  <a:pt x="1916493" y="33591"/>
                </a:lnTo>
                <a:lnTo>
                  <a:pt x="1917280" y="39611"/>
                </a:lnTo>
                <a:lnTo>
                  <a:pt x="1918004" y="45504"/>
                </a:lnTo>
                <a:lnTo>
                  <a:pt x="1922208" y="87502"/>
                </a:lnTo>
                <a:lnTo>
                  <a:pt x="1922503" y="99288"/>
                </a:lnTo>
                <a:lnTo>
                  <a:pt x="1922424" y="102793"/>
                </a:lnTo>
                <a:lnTo>
                  <a:pt x="1922183" y="106172"/>
                </a:lnTo>
                <a:lnTo>
                  <a:pt x="1922043" y="107505"/>
                </a:lnTo>
                <a:lnTo>
                  <a:pt x="1923313" y="108229"/>
                </a:lnTo>
                <a:lnTo>
                  <a:pt x="1925675" y="104139"/>
                </a:lnTo>
                <a:lnTo>
                  <a:pt x="1927186" y="101155"/>
                </a:lnTo>
                <a:lnTo>
                  <a:pt x="1927885" y="99288"/>
                </a:lnTo>
                <a:lnTo>
                  <a:pt x="1929257" y="95745"/>
                </a:lnTo>
                <a:lnTo>
                  <a:pt x="1929917" y="92113"/>
                </a:lnTo>
                <a:lnTo>
                  <a:pt x="1929917" y="83604"/>
                </a:lnTo>
                <a:lnTo>
                  <a:pt x="1924799" y="32829"/>
                </a:lnTo>
                <a:lnTo>
                  <a:pt x="1923846" y="25488"/>
                </a:lnTo>
                <a:lnTo>
                  <a:pt x="1923097" y="20154"/>
                </a:lnTo>
              </a:path>
              <a:path w="2006600" h="158115">
                <a:moveTo>
                  <a:pt x="1679867" y="20154"/>
                </a:moveTo>
                <a:lnTo>
                  <a:pt x="1675257" y="29286"/>
                </a:lnTo>
                <a:lnTo>
                  <a:pt x="1673263" y="33591"/>
                </a:lnTo>
                <a:lnTo>
                  <a:pt x="1674050" y="39611"/>
                </a:lnTo>
                <a:lnTo>
                  <a:pt x="1674774" y="45504"/>
                </a:lnTo>
                <a:lnTo>
                  <a:pt x="1678990" y="87502"/>
                </a:lnTo>
                <a:lnTo>
                  <a:pt x="1679352" y="95745"/>
                </a:lnTo>
                <a:lnTo>
                  <a:pt x="1679194" y="102793"/>
                </a:lnTo>
                <a:lnTo>
                  <a:pt x="1678965" y="106172"/>
                </a:lnTo>
                <a:lnTo>
                  <a:pt x="1678813" y="107505"/>
                </a:lnTo>
                <a:lnTo>
                  <a:pt x="1680083" y="108229"/>
                </a:lnTo>
                <a:lnTo>
                  <a:pt x="1682445" y="104139"/>
                </a:lnTo>
                <a:lnTo>
                  <a:pt x="1683956" y="101155"/>
                </a:lnTo>
                <a:lnTo>
                  <a:pt x="1686026" y="95745"/>
                </a:lnTo>
                <a:lnTo>
                  <a:pt x="1686699" y="92113"/>
                </a:lnTo>
                <a:lnTo>
                  <a:pt x="1686699" y="83604"/>
                </a:lnTo>
                <a:lnTo>
                  <a:pt x="1681581" y="32829"/>
                </a:lnTo>
                <a:lnTo>
                  <a:pt x="1680629" y="25488"/>
                </a:lnTo>
                <a:lnTo>
                  <a:pt x="1679867" y="20154"/>
                </a:lnTo>
              </a:path>
              <a:path w="2006600" h="158115">
                <a:moveTo>
                  <a:pt x="1348981" y="20154"/>
                </a:moveTo>
                <a:lnTo>
                  <a:pt x="1347901" y="22250"/>
                </a:lnTo>
                <a:lnTo>
                  <a:pt x="1344358" y="29286"/>
                </a:lnTo>
                <a:lnTo>
                  <a:pt x="1342377" y="33591"/>
                </a:lnTo>
                <a:lnTo>
                  <a:pt x="1343164" y="39611"/>
                </a:lnTo>
                <a:lnTo>
                  <a:pt x="1343888" y="45504"/>
                </a:lnTo>
                <a:lnTo>
                  <a:pt x="1348092" y="87502"/>
                </a:lnTo>
                <a:lnTo>
                  <a:pt x="1348387" y="99288"/>
                </a:lnTo>
                <a:lnTo>
                  <a:pt x="1348308" y="102793"/>
                </a:lnTo>
                <a:lnTo>
                  <a:pt x="1348079" y="106172"/>
                </a:lnTo>
                <a:lnTo>
                  <a:pt x="1347927" y="107505"/>
                </a:lnTo>
                <a:lnTo>
                  <a:pt x="1349197" y="108229"/>
                </a:lnTo>
                <a:lnTo>
                  <a:pt x="1351559" y="104139"/>
                </a:lnTo>
                <a:lnTo>
                  <a:pt x="1353070" y="101155"/>
                </a:lnTo>
                <a:lnTo>
                  <a:pt x="1353769" y="99288"/>
                </a:lnTo>
                <a:lnTo>
                  <a:pt x="1355140" y="95745"/>
                </a:lnTo>
                <a:lnTo>
                  <a:pt x="1355813" y="92113"/>
                </a:lnTo>
                <a:lnTo>
                  <a:pt x="1355813" y="83604"/>
                </a:lnTo>
                <a:lnTo>
                  <a:pt x="1355407" y="76568"/>
                </a:lnTo>
                <a:lnTo>
                  <a:pt x="1353896" y="59816"/>
                </a:lnTo>
                <a:lnTo>
                  <a:pt x="1353007" y="51422"/>
                </a:lnTo>
                <a:lnTo>
                  <a:pt x="1351838" y="42138"/>
                </a:lnTo>
                <a:lnTo>
                  <a:pt x="1350695" y="32829"/>
                </a:lnTo>
                <a:lnTo>
                  <a:pt x="1349743" y="25488"/>
                </a:lnTo>
                <a:lnTo>
                  <a:pt x="1348981" y="20154"/>
                </a:lnTo>
              </a:path>
              <a:path w="2006600" h="158115">
                <a:moveTo>
                  <a:pt x="800773" y="20154"/>
                </a:moveTo>
                <a:lnTo>
                  <a:pt x="799693" y="22250"/>
                </a:lnTo>
                <a:lnTo>
                  <a:pt x="796163" y="29286"/>
                </a:lnTo>
                <a:lnTo>
                  <a:pt x="795096" y="31534"/>
                </a:lnTo>
                <a:lnTo>
                  <a:pt x="794156" y="33591"/>
                </a:lnTo>
                <a:lnTo>
                  <a:pt x="794943" y="39611"/>
                </a:lnTo>
                <a:lnTo>
                  <a:pt x="795680" y="45504"/>
                </a:lnTo>
                <a:lnTo>
                  <a:pt x="799884" y="87502"/>
                </a:lnTo>
                <a:lnTo>
                  <a:pt x="800184" y="99288"/>
                </a:lnTo>
                <a:lnTo>
                  <a:pt x="800100" y="102793"/>
                </a:lnTo>
                <a:lnTo>
                  <a:pt x="799972" y="104571"/>
                </a:lnTo>
                <a:lnTo>
                  <a:pt x="799719" y="107505"/>
                </a:lnTo>
                <a:lnTo>
                  <a:pt x="800989" y="108229"/>
                </a:lnTo>
                <a:lnTo>
                  <a:pt x="803351" y="104139"/>
                </a:lnTo>
                <a:lnTo>
                  <a:pt x="804862" y="101155"/>
                </a:lnTo>
                <a:lnTo>
                  <a:pt x="805560" y="99288"/>
                </a:lnTo>
                <a:lnTo>
                  <a:pt x="806932" y="95745"/>
                </a:lnTo>
                <a:lnTo>
                  <a:pt x="807605" y="92113"/>
                </a:lnTo>
                <a:lnTo>
                  <a:pt x="807605" y="83604"/>
                </a:lnTo>
                <a:lnTo>
                  <a:pt x="802474" y="32829"/>
                </a:lnTo>
                <a:lnTo>
                  <a:pt x="801522" y="25488"/>
                </a:lnTo>
                <a:lnTo>
                  <a:pt x="800773" y="20154"/>
                </a:lnTo>
              </a:path>
              <a:path w="2006600" h="158115">
                <a:moveTo>
                  <a:pt x="318490" y="20154"/>
                </a:moveTo>
                <a:lnTo>
                  <a:pt x="317398" y="22250"/>
                </a:lnTo>
                <a:lnTo>
                  <a:pt x="315074" y="26911"/>
                </a:lnTo>
                <a:lnTo>
                  <a:pt x="313867" y="29286"/>
                </a:lnTo>
                <a:lnTo>
                  <a:pt x="312801" y="31534"/>
                </a:lnTo>
                <a:lnTo>
                  <a:pt x="311873" y="33591"/>
                </a:lnTo>
                <a:lnTo>
                  <a:pt x="312661" y="39611"/>
                </a:lnTo>
                <a:lnTo>
                  <a:pt x="313385" y="45504"/>
                </a:lnTo>
                <a:lnTo>
                  <a:pt x="317601" y="87502"/>
                </a:lnTo>
                <a:lnTo>
                  <a:pt x="317896" y="99288"/>
                </a:lnTo>
                <a:lnTo>
                  <a:pt x="317817" y="102793"/>
                </a:lnTo>
                <a:lnTo>
                  <a:pt x="317576" y="106172"/>
                </a:lnTo>
                <a:lnTo>
                  <a:pt x="317423" y="107505"/>
                </a:lnTo>
                <a:lnTo>
                  <a:pt x="318706" y="108229"/>
                </a:lnTo>
                <a:lnTo>
                  <a:pt x="321056" y="104139"/>
                </a:lnTo>
                <a:lnTo>
                  <a:pt x="322579" y="101155"/>
                </a:lnTo>
                <a:lnTo>
                  <a:pt x="323278" y="99288"/>
                </a:lnTo>
                <a:lnTo>
                  <a:pt x="324650" y="95745"/>
                </a:lnTo>
                <a:lnTo>
                  <a:pt x="325310" y="92113"/>
                </a:lnTo>
                <a:lnTo>
                  <a:pt x="325310" y="83604"/>
                </a:lnTo>
                <a:lnTo>
                  <a:pt x="320192" y="32829"/>
                </a:lnTo>
                <a:lnTo>
                  <a:pt x="319227" y="25488"/>
                </a:lnTo>
                <a:lnTo>
                  <a:pt x="318490" y="20154"/>
                </a:lnTo>
              </a:path>
              <a:path w="2006600" h="158115">
                <a:moveTo>
                  <a:pt x="1289705" y="53047"/>
                </a:moveTo>
                <a:lnTo>
                  <a:pt x="1280464" y="53047"/>
                </a:lnTo>
                <a:lnTo>
                  <a:pt x="1281696" y="53873"/>
                </a:lnTo>
                <a:lnTo>
                  <a:pt x="1284363" y="56730"/>
                </a:lnTo>
                <a:lnTo>
                  <a:pt x="1302689" y="86728"/>
                </a:lnTo>
                <a:lnTo>
                  <a:pt x="1298326" y="91597"/>
                </a:lnTo>
                <a:lnTo>
                  <a:pt x="1293502" y="95996"/>
                </a:lnTo>
                <a:lnTo>
                  <a:pt x="1288214" y="99922"/>
                </a:lnTo>
                <a:lnTo>
                  <a:pt x="1282458" y="103377"/>
                </a:lnTo>
                <a:lnTo>
                  <a:pt x="1281569" y="106425"/>
                </a:lnTo>
                <a:lnTo>
                  <a:pt x="1281023" y="109715"/>
                </a:lnTo>
                <a:lnTo>
                  <a:pt x="1280796" y="113093"/>
                </a:lnTo>
                <a:lnTo>
                  <a:pt x="1280706" y="115544"/>
                </a:lnTo>
                <a:lnTo>
                  <a:pt x="1286065" y="115544"/>
                </a:lnTo>
                <a:lnTo>
                  <a:pt x="1313934" y="104216"/>
                </a:lnTo>
                <a:lnTo>
                  <a:pt x="1290497" y="104216"/>
                </a:lnTo>
                <a:lnTo>
                  <a:pt x="1293215" y="102514"/>
                </a:lnTo>
                <a:lnTo>
                  <a:pt x="1295984" y="100456"/>
                </a:lnTo>
                <a:lnTo>
                  <a:pt x="1301584" y="95669"/>
                </a:lnTo>
                <a:lnTo>
                  <a:pt x="1303680" y="93560"/>
                </a:lnTo>
                <a:lnTo>
                  <a:pt x="1305090" y="91732"/>
                </a:lnTo>
                <a:lnTo>
                  <a:pt x="1311355" y="91732"/>
                </a:lnTo>
                <a:lnTo>
                  <a:pt x="1310386" y="89725"/>
                </a:lnTo>
                <a:lnTo>
                  <a:pt x="1308595" y="86436"/>
                </a:lnTo>
                <a:lnTo>
                  <a:pt x="1311894" y="80886"/>
                </a:lnTo>
                <a:lnTo>
                  <a:pt x="1306131" y="80886"/>
                </a:lnTo>
                <a:lnTo>
                  <a:pt x="1303934" y="76453"/>
                </a:lnTo>
                <a:lnTo>
                  <a:pt x="1301775" y="72516"/>
                </a:lnTo>
                <a:lnTo>
                  <a:pt x="1299654" y="69049"/>
                </a:lnTo>
                <a:lnTo>
                  <a:pt x="1289705" y="53047"/>
                </a:lnTo>
              </a:path>
              <a:path w="2006600" h="158115">
                <a:moveTo>
                  <a:pt x="1311355" y="91732"/>
                </a:moveTo>
                <a:lnTo>
                  <a:pt x="1305090" y="91732"/>
                </a:lnTo>
              </a:path>
              <a:path w="2006600" h="158115">
                <a:moveTo>
                  <a:pt x="1296047" y="104216"/>
                </a:moveTo>
                <a:lnTo>
                  <a:pt x="1313934" y="104216"/>
                </a:lnTo>
              </a:path>
              <a:path w="2006600" h="158115">
                <a:moveTo>
                  <a:pt x="1306131" y="80886"/>
                </a:moveTo>
                <a:lnTo>
                  <a:pt x="1311894" y="80886"/>
                </a:lnTo>
              </a:path>
              <a:path w="2006600" h="158115">
                <a:moveTo>
                  <a:pt x="1280464" y="53047"/>
                </a:moveTo>
                <a:lnTo>
                  <a:pt x="1289705" y="53047"/>
                </a:lnTo>
              </a:path>
              <a:path w="2006600" h="158115">
                <a:moveTo>
                  <a:pt x="1313934" y="104216"/>
                </a:moveTo>
                <a:lnTo>
                  <a:pt x="1296047" y="104216"/>
                </a:lnTo>
              </a:path>
              <a:path w="2006600" h="158115">
                <a:moveTo>
                  <a:pt x="1305090" y="91732"/>
                </a:moveTo>
                <a:lnTo>
                  <a:pt x="1311355" y="91732"/>
                </a:lnTo>
              </a:path>
              <a:path w="2006600" h="158115">
                <a:moveTo>
                  <a:pt x="1311355" y="91732"/>
                </a:moveTo>
                <a:lnTo>
                  <a:pt x="1305090" y="91732"/>
                </a:lnTo>
                <a:lnTo>
                  <a:pt x="1306436" y="94284"/>
                </a:lnTo>
                <a:lnTo>
                  <a:pt x="1307325" y="96088"/>
                </a:lnTo>
                <a:lnTo>
                  <a:pt x="1307706" y="97193"/>
                </a:lnTo>
                <a:lnTo>
                  <a:pt x="1308125" y="98298"/>
                </a:lnTo>
                <a:lnTo>
                  <a:pt x="1308315" y="99377"/>
                </a:lnTo>
                <a:lnTo>
                  <a:pt x="1308315" y="102057"/>
                </a:lnTo>
                <a:lnTo>
                  <a:pt x="1306322" y="103149"/>
                </a:lnTo>
                <a:lnTo>
                  <a:pt x="1299997" y="104051"/>
                </a:lnTo>
                <a:lnTo>
                  <a:pt x="1296047" y="104216"/>
                </a:lnTo>
                <a:lnTo>
                  <a:pt x="1313934" y="104216"/>
                </a:lnTo>
                <a:lnTo>
                  <a:pt x="1313818" y="99377"/>
                </a:lnTo>
                <a:lnTo>
                  <a:pt x="1313408" y="97167"/>
                </a:lnTo>
                <a:lnTo>
                  <a:pt x="1311643" y="92328"/>
                </a:lnTo>
                <a:lnTo>
                  <a:pt x="1311355" y="91732"/>
                </a:lnTo>
              </a:path>
              <a:path w="2006600" h="158115">
                <a:moveTo>
                  <a:pt x="1311894" y="80886"/>
                </a:moveTo>
                <a:lnTo>
                  <a:pt x="1306131" y="80886"/>
                </a:lnTo>
              </a:path>
              <a:path w="2006600" h="158115">
                <a:moveTo>
                  <a:pt x="1313243" y="22466"/>
                </a:moveTo>
                <a:lnTo>
                  <a:pt x="1312252" y="24536"/>
                </a:lnTo>
                <a:lnTo>
                  <a:pt x="1311516" y="26822"/>
                </a:lnTo>
                <a:lnTo>
                  <a:pt x="1310424" y="31851"/>
                </a:lnTo>
                <a:lnTo>
                  <a:pt x="1310144" y="34658"/>
                </a:lnTo>
                <a:lnTo>
                  <a:pt x="1310144" y="37757"/>
                </a:lnTo>
                <a:lnTo>
                  <a:pt x="1314170" y="40093"/>
                </a:lnTo>
                <a:lnTo>
                  <a:pt x="1314104" y="49733"/>
                </a:lnTo>
                <a:lnTo>
                  <a:pt x="1313649" y="56006"/>
                </a:lnTo>
                <a:lnTo>
                  <a:pt x="1311452" y="68135"/>
                </a:lnTo>
                <a:lnTo>
                  <a:pt x="1309268" y="74536"/>
                </a:lnTo>
                <a:lnTo>
                  <a:pt x="1306131" y="80886"/>
                </a:lnTo>
                <a:lnTo>
                  <a:pt x="1311894" y="80886"/>
                </a:lnTo>
                <a:lnTo>
                  <a:pt x="1312354" y="80111"/>
                </a:lnTo>
                <a:lnTo>
                  <a:pt x="1315110" y="73698"/>
                </a:lnTo>
                <a:lnTo>
                  <a:pt x="1318437" y="61302"/>
                </a:lnTo>
                <a:lnTo>
                  <a:pt x="1319120" y="56006"/>
                </a:lnTo>
                <a:lnTo>
                  <a:pt x="1319110" y="42481"/>
                </a:lnTo>
                <a:lnTo>
                  <a:pt x="1323798" y="42481"/>
                </a:lnTo>
                <a:lnTo>
                  <a:pt x="1326642" y="31851"/>
                </a:lnTo>
                <a:lnTo>
                  <a:pt x="1324356" y="30860"/>
                </a:lnTo>
                <a:lnTo>
                  <a:pt x="1320812" y="29171"/>
                </a:lnTo>
                <a:lnTo>
                  <a:pt x="1314881" y="22898"/>
                </a:lnTo>
                <a:lnTo>
                  <a:pt x="1313243" y="22466"/>
                </a:lnTo>
              </a:path>
              <a:path w="2006600" h="158115">
                <a:moveTo>
                  <a:pt x="1323798" y="42481"/>
                </a:moveTo>
                <a:lnTo>
                  <a:pt x="1319110" y="42481"/>
                </a:lnTo>
              </a:path>
              <a:path w="2006600" h="158115">
                <a:moveTo>
                  <a:pt x="1289705" y="53047"/>
                </a:moveTo>
                <a:lnTo>
                  <a:pt x="1280464" y="53047"/>
                </a:lnTo>
              </a:path>
              <a:path w="2006600" h="158115">
                <a:moveTo>
                  <a:pt x="1264729" y="23660"/>
                </a:moveTo>
                <a:lnTo>
                  <a:pt x="1261440" y="23660"/>
                </a:lnTo>
                <a:lnTo>
                  <a:pt x="1260475" y="24917"/>
                </a:lnTo>
                <a:lnTo>
                  <a:pt x="1259547" y="29044"/>
                </a:lnTo>
                <a:lnTo>
                  <a:pt x="1259439" y="36779"/>
                </a:lnTo>
                <a:lnTo>
                  <a:pt x="1259662" y="37973"/>
                </a:lnTo>
                <a:lnTo>
                  <a:pt x="1273606" y="54660"/>
                </a:lnTo>
                <a:lnTo>
                  <a:pt x="1275143" y="54660"/>
                </a:lnTo>
                <a:lnTo>
                  <a:pt x="1275791" y="54482"/>
                </a:lnTo>
                <a:lnTo>
                  <a:pt x="1277962" y="53390"/>
                </a:lnTo>
                <a:lnTo>
                  <a:pt x="1278978" y="53047"/>
                </a:lnTo>
                <a:lnTo>
                  <a:pt x="1289705" y="53047"/>
                </a:lnTo>
                <a:lnTo>
                  <a:pt x="1289050" y="51993"/>
                </a:lnTo>
                <a:lnTo>
                  <a:pt x="1285557" y="46875"/>
                </a:lnTo>
                <a:lnTo>
                  <a:pt x="1278064" y="36779"/>
                </a:lnTo>
                <a:lnTo>
                  <a:pt x="1274419" y="32435"/>
                </a:lnTo>
                <a:lnTo>
                  <a:pt x="1267523" y="25488"/>
                </a:lnTo>
                <a:lnTo>
                  <a:pt x="1264729" y="23660"/>
                </a:lnTo>
              </a:path>
              <a:path w="2006600" h="158115">
                <a:moveTo>
                  <a:pt x="1319110" y="42481"/>
                </a:moveTo>
                <a:lnTo>
                  <a:pt x="1323798" y="42481"/>
                </a:lnTo>
              </a:path>
              <a:path w="2006600" h="158115">
                <a:moveTo>
                  <a:pt x="1323798" y="42481"/>
                </a:moveTo>
                <a:lnTo>
                  <a:pt x="1319110" y="42481"/>
                </a:lnTo>
                <a:lnTo>
                  <a:pt x="1323251" y="44526"/>
                </a:lnTo>
                <a:lnTo>
                  <a:pt x="1323798" y="42481"/>
                </a:lnTo>
              </a:path>
              <a:path w="2006600" h="158115">
                <a:moveTo>
                  <a:pt x="259201" y="53047"/>
                </a:moveTo>
                <a:lnTo>
                  <a:pt x="249961" y="53047"/>
                </a:lnTo>
                <a:lnTo>
                  <a:pt x="251193" y="53873"/>
                </a:lnTo>
                <a:lnTo>
                  <a:pt x="253860" y="56730"/>
                </a:lnTo>
                <a:lnTo>
                  <a:pt x="272186" y="86728"/>
                </a:lnTo>
                <a:lnTo>
                  <a:pt x="267825" y="91597"/>
                </a:lnTo>
                <a:lnTo>
                  <a:pt x="263005" y="95996"/>
                </a:lnTo>
                <a:lnTo>
                  <a:pt x="257722" y="99922"/>
                </a:lnTo>
                <a:lnTo>
                  <a:pt x="251968" y="103377"/>
                </a:lnTo>
                <a:lnTo>
                  <a:pt x="251078" y="106425"/>
                </a:lnTo>
                <a:lnTo>
                  <a:pt x="250507" y="109715"/>
                </a:lnTo>
                <a:lnTo>
                  <a:pt x="250292" y="113093"/>
                </a:lnTo>
                <a:lnTo>
                  <a:pt x="250202" y="115544"/>
                </a:lnTo>
                <a:lnTo>
                  <a:pt x="255562" y="115544"/>
                </a:lnTo>
                <a:lnTo>
                  <a:pt x="283439" y="104216"/>
                </a:lnTo>
                <a:lnTo>
                  <a:pt x="260007" y="104216"/>
                </a:lnTo>
                <a:lnTo>
                  <a:pt x="262712" y="102514"/>
                </a:lnTo>
                <a:lnTo>
                  <a:pt x="265480" y="100456"/>
                </a:lnTo>
                <a:lnTo>
                  <a:pt x="271094" y="95669"/>
                </a:lnTo>
                <a:lnTo>
                  <a:pt x="273164" y="93560"/>
                </a:lnTo>
                <a:lnTo>
                  <a:pt x="274599" y="91732"/>
                </a:lnTo>
                <a:lnTo>
                  <a:pt x="280851" y="91732"/>
                </a:lnTo>
                <a:lnTo>
                  <a:pt x="279882" y="89725"/>
                </a:lnTo>
                <a:lnTo>
                  <a:pt x="278104" y="86436"/>
                </a:lnTo>
                <a:lnTo>
                  <a:pt x="281392" y="80886"/>
                </a:lnTo>
                <a:lnTo>
                  <a:pt x="275628" y="80886"/>
                </a:lnTo>
                <a:lnTo>
                  <a:pt x="273443" y="76453"/>
                </a:lnTo>
                <a:lnTo>
                  <a:pt x="271272" y="72516"/>
                </a:lnTo>
                <a:lnTo>
                  <a:pt x="269151" y="69049"/>
                </a:lnTo>
                <a:lnTo>
                  <a:pt x="259201" y="53047"/>
                </a:lnTo>
              </a:path>
              <a:path w="2006600" h="158115">
                <a:moveTo>
                  <a:pt x="280851" y="91732"/>
                </a:moveTo>
                <a:lnTo>
                  <a:pt x="274599" y="91732"/>
                </a:lnTo>
              </a:path>
              <a:path w="2006600" h="158115">
                <a:moveTo>
                  <a:pt x="265544" y="104216"/>
                </a:moveTo>
                <a:lnTo>
                  <a:pt x="283439" y="104216"/>
                </a:lnTo>
              </a:path>
              <a:path w="2006600" h="158115">
                <a:moveTo>
                  <a:pt x="275628" y="80886"/>
                </a:moveTo>
                <a:lnTo>
                  <a:pt x="281392" y="80886"/>
                </a:lnTo>
              </a:path>
              <a:path w="2006600" h="158115">
                <a:moveTo>
                  <a:pt x="249961" y="53047"/>
                </a:moveTo>
                <a:lnTo>
                  <a:pt x="259201" y="53047"/>
                </a:lnTo>
              </a:path>
              <a:path w="2006600" h="158115">
                <a:moveTo>
                  <a:pt x="283439" y="104216"/>
                </a:moveTo>
                <a:lnTo>
                  <a:pt x="265544" y="104216"/>
                </a:lnTo>
              </a:path>
              <a:path w="2006600" h="158115">
                <a:moveTo>
                  <a:pt x="274599" y="91732"/>
                </a:moveTo>
                <a:lnTo>
                  <a:pt x="280851" y="91732"/>
                </a:lnTo>
              </a:path>
              <a:path w="2006600" h="158115">
                <a:moveTo>
                  <a:pt x="280851" y="91732"/>
                </a:moveTo>
                <a:lnTo>
                  <a:pt x="274599" y="91732"/>
                </a:lnTo>
                <a:lnTo>
                  <a:pt x="275945" y="94284"/>
                </a:lnTo>
                <a:lnTo>
                  <a:pt x="276821" y="96088"/>
                </a:lnTo>
                <a:lnTo>
                  <a:pt x="277622" y="98298"/>
                </a:lnTo>
                <a:lnTo>
                  <a:pt x="277825" y="99377"/>
                </a:lnTo>
                <a:lnTo>
                  <a:pt x="277825" y="102057"/>
                </a:lnTo>
                <a:lnTo>
                  <a:pt x="275818" y="103149"/>
                </a:lnTo>
                <a:lnTo>
                  <a:pt x="269494" y="104051"/>
                </a:lnTo>
                <a:lnTo>
                  <a:pt x="265544" y="104216"/>
                </a:lnTo>
                <a:lnTo>
                  <a:pt x="283439" y="104216"/>
                </a:lnTo>
                <a:lnTo>
                  <a:pt x="283318" y="99377"/>
                </a:lnTo>
                <a:lnTo>
                  <a:pt x="282917" y="97167"/>
                </a:lnTo>
                <a:lnTo>
                  <a:pt x="281139" y="92328"/>
                </a:lnTo>
                <a:lnTo>
                  <a:pt x="280851" y="91732"/>
                </a:lnTo>
              </a:path>
              <a:path w="2006600" h="158115">
                <a:moveTo>
                  <a:pt x="281392" y="80886"/>
                </a:moveTo>
                <a:lnTo>
                  <a:pt x="275628" y="80886"/>
                </a:lnTo>
              </a:path>
              <a:path w="2006600" h="158115">
                <a:moveTo>
                  <a:pt x="282752" y="22466"/>
                </a:moveTo>
                <a:lnTo>
                  <a:pt x="279653" y="34658"/>
                </a:lnTo>
                <a:lnTo>
                  <a:pt x="279653" y="37757"/>
                </a:lnTo>
                <a:lnTo>
                  <a:pt x="283654" y="40093"/>
                </a:lnTo>
                <a:lnTo>
                  <a:pt x="283591" y="49733"/>
                </a:lnTo>
                <a:lnTo>
                  <a:pt x="283159" y="56006"/>
                </a:lnTo>
                <a:lnTo>
                  <a:pt x="280936" y="68135"/>
                </a:lnTo>
                <a:lnTo>
                  <a:pt x="278777" y="74536"/>
                </a:lnTo>
                <a:lnTo>
                  <a:pt x="275628" y="80886"/>
                </a:lnTo>
                <a:lnTo>
                  <a:pt x="281392" y="80886"/>
                </a:lnTo>
                <a:lnTo>
                  <a:pt x="281851" y="80111"/>
                </a:lnTo>
                <a:lnTo>
                  <a:pt x="284619" y="73698"/>
                </a:lnTo>
                <a:lnTo>
                  <a:pt x="287934" y="61302"/>
                </a:lnTo>
                <a:lnTo>
                  <a:pt x="288628" y="56006"/>
                </a:lnTo>
                <a:lnTo>
                  <a:pt x="288620" y="42481"/>
                </a:lnTo>
                <a:lnTo>
                  <a:pt x="293294" y="42481"/>
                </a:lnTo>
                <a:lnTo>
                  <a:pt x="296138" y="31851"/>
                </a:lnTo>
                <a:lnTo>
                  <a:pt x="293852" y="30860"/>
                </a:lnTo>
                <a:lnTo>
                  <a:pt x="290322" y="29171"/>
                </a:lnTo>
                <a:lnTo>
                  <a:pt x="284378" y="22898"/>
                </a:lnTo>
                <a:lnTo>
                  <a:pt x="282752" y="22466"/>
                </a:lnTo>
              </a:path>
              <a:path w="2006600" h="158115">
                <a:moveTo>
                  <a:pt x="293294" y="42481"/>
                </a:moveTo>
                <a:lnTo>
                  <a:pt x="288620" y="42481"/>
                </a:lnTo>
              </a:path>
              <a:path w="2006600" h="158115">
                <a:moveTo>
                  <a:pt x="259201" y="53047"/>
                </a:moveTo>
                <a:lnTo>
                  <a:pt x="249961" y="53047"/>
                </a:lnTo>
              </a:path>
              <a:path w="2006600" h="158115">
                <a:moveTo>
                  <a:pt x="234238" y="23660"/>
                </a:moveTo>
                <a:lnTo>
                  <a:pt x="230949" y="23660"/>
                </a:lnTo>
                <a:lnTo>
                  <a:pt x="229971" y="24917"/>
                </a:lnTo>
                <a:lnTo>
                  <a:pt x="229337" y="27762"/>
                </a:lnTo>
                <a:lnTo>
                  <a:pt x="229031" y="29044"/>
                </a:lnTo>
                <a:lnTo>
                  <a:pt x="243116" y="54660"/>
                </a:lnTo>
                <a:lnTo>
                  <a:pt x="244652" y="54660"/>
                </a:lnTo>
                <a:lnTo>
                  <a:pt x="245300" y="54482"/>
                </a:lnTo>
                <a:lnTo>
                  <a:pt x="247459" y="53390"/>
                </a:lnTo>
                <a:lnTo>
                  <a:pt x="248475" y="53047"/>
                </a:lnTo>
                <a:lnTo>
                  <a:pt x="259201" y="53047"/>
                </a:lnTo>
                <a:lnTo>
                  <a:pt x="258546" y="51993"/>
                </a:lnTo>
                <a:lnTo>
                  <a:pt x="255066" y="46875"/>
                </a:lnTo>
                <a:lnTo>
                  <a:pt x="247561" y="36779"/>
                </a:lnTo>
                <a:lnTo>
                  <a:pt x="243928" y="32435"/>
                </a:lnTo>
                <a:lnTo>
                  <a:pt x="237020" y="25488"/>
                </a:lnTo>
                <a:lnTo>
                  <a:pt x="234238" y="23660"/>
                </a:lnTo>
              </a:path>
              <a:path w="2006600" h="158115">
                <a:moveTo>
                  <a:pt x="288620" y="42481"/>
                </a:moveTo>
                <a:lnTo>
                  <a:pt x="293294" y="42481"/>
                </a:lnTo>
              </a:path>
              <a:path w="2006600" h="158115">
                <a:moveTo>
                  <a:pt x="293294" y="42481"/>
                </a:moveTo>
                <a:lnTo>
                  <a:pt x="288620" y="42481"/>
                </a:lnTo>
                <a:lnTo>
                  <a:pt x="292747" y="44526"/>
                </a:lnTo>
                <a:lnTo>
                  <a:pt x="293294" y="42481"/>
                </a:lnTo>
              </a:path>
              <a:path w="2006600" h="158115">
                <a:moveTo>
                  <a:pt x="1449870" y="34810"/>
                </a:moveTo>
                <a:lnTo>
                  <a:pt x="1444663" y="45021"/>
                </a:lnTo>
                <a:lnTo>
                  <a:pt x="1456080" y="50939"/>
                </a:lnTo>
                <a:lnTo>
                  <a:pt x="1461439" y="40716"/>
                </a:lnTo>
                <a:lnTo>
                  <a:pt x="1449870" y="34810"/>
                </a:lnTo>
              </a:path>
              <a:path w="2006600" h="158115">
                <a:moveTo>
                  <a:pt x="1466011" y="28384"/>
                </a:moveTo>
                <a:lnTo>
                  <a:pt x="1460715" y="38455"/>
                </a:lnTo>
                <a:lnTo>
                  <a:pt x="1472145" y="44526"/>
                </a:lnTo>
                <a:lnTo>
                  <a:pt x="1477645" y="34378"/>
                </a:lnTo>
                <a:lnTo>
                  <a:pt x="1466011" y="28384"/>
                </a:lnTo>
              </a:path>
              <a:path w="2006600" h="158115">
                <a:moveTo>
                  <a:pt x="691274" y="80949"/>
                </a:moveTo>
                <a:lnTo>
                  <a:pt x="683666" y="80949"/>
                </a:lnTo>
                <a:lnTo>
                  <a:pt x="684822" y="87769"/>
                </a:lnTo>
                <a:lnTo>
                  <a:pt x="686384" y="93345"/>
                </a:lnTo>
                <a:lnTo>
                  <a:pt x="690892" y="103428"/>
                </a:lnTo>
                <a:lnTo>
                  <a:pt x="693877" y="106324"/>
                </a:lnTo>
                <a:lnTo>
                  <a:pt x="783793" y="106324"/>
                </a:lnTo>
                <a:lnTo>
                  <a:pt x="783793" y="94056"/>
                </a:lnTo>
                <a:lnTo>
                  <a:pt x="695718" y="94056"/>
                </a:lnTo>
                <a:lnTo>
                  <a:pt x="694207" y="91617"/>
                </a:lnTo>
                <a:lnTo>
                  <a:pt x="691832" y="83527"/>
                </a:lnTo>
                <a:lnTo>
                  <a:pt x="691274" y="80949"/>
                </a:lnTo>
              </a:path>
              <a:path w="2006600" h="158115">
                <a:moveTo>
                  <a:pt x="759841" y="94056"/>
                </a:moveTo>
                <a:lnTo>
                  <a:pt x="779564" y="94056"/>
                </a:lnTo>
              </a:path>
              <a:path w="2006600" h="158115">
                <a:moveTo>
                  <a:pt x="683666" y="80949"/>
                </a:moveTo>
                <a:lnTo>
                  <a:pt x="691274" y="80949"/>
                </a:lnTo>
              </a:path>
              <a:path w="2006600" h="158115">
                <a:moveTo>
                  <a:pt x="779564" y="94056"/>
                </a:moveTo>
                <a:lnTo>
                  <a:pt x="759841" y="94056"/>
                </a:lnTo>
              </a:path>
              <a:path w="2006600" h="158115">
                <a:moveTo>
                  <a:pt x="759028" y="77787"/>
                </a:moveTo>
                <a:lnTo>
                  <a:pt x="728865" y="77787"/>
                </a:lnTo>
                <a:lnTo>
                  <a:pt x="732713" y="78435"/>
                </a:lnTo>
                <a:lnTo>
                  <a:pt x="739952" y="80949"/>
                </a:lnTo>
                <a:lnTo>
                  <a:pt x="743623" y="82803"/>
                </a:lnTo>
                <a:lnTo>
                  <a:pt x="750989" y="87439"/>
                </a:lnTo>
                <a:lnTo>
                  <a:pt x="755027" y="90360"/>
                </a:lnTo>
                <a:lnTo>
                  <a:pt x="759841" y="94056"/>
                </a:lnTo>
                <a:lnTo>
                  <a:pt x="779564" y="94056"/>
                </a:lnTo>
                <a:lnTo>
                  <a:pt x="777544" y="93624"/>
                </a:lnTo>
                <a:lnTo>
                  <a:pt x="773684" y="90855"/>
                </a:lnTo>
                <a:lnTo>
                  <a:pt x="760649" y="79159"/>
                </a:lnTo>
                <a:lnTo>
                  <a:pt x="759028" y="77787"/>
                </a:lnTo>
              </a:path>
              <a:path w="2006600" h="158115">
                <a:moveTo>
                  <a:pt x="728865" y="77787"/>
                </a:moveTo>
                <a:lnTo>
                  <a:pt x="759028" y="77787"/>
                </a:lnTo>
              </a:path>
              <a:path w="2006600" h="158115">
                <a:moveTo>
                  <a:pt x="691274" y="80949"/>
                </a:moveTo>
                <a:lnTo>
                  <a:pt x="683666" y="80949"/>
                </a:lnTo>
              </a:path>
              <a:path w="2006600" h="158115">
                <a:moveTo>
                  <a:pt x="684288" y="42900"/>
                </a:moveTo>
                <a:lnTo>
                  <a:pt x="679145" y="53568"/>
                </a:lnTo>
                <a:lnTo>
                  <a:pt x="679297" y="54546"/>
                </a:lnTo>
                <a:lnTo>
                  <a:pt x="680199" y="59118"/>
                </a:lnTo>
                <a:lnTo>
                  <a:pt x="672312" y="62776"/>
                </a:lnTo>
                <a:lnTo>
                  <a:pt x="665759" y="67055"/>
                </a:lnTo>
                <a:lnTo>
                  <a:pt x="655218" y="76873"/>
                </a:lnTo>
                <a:lnTo>
                  <a:pt x="652602" y="81368"/>
                </a:lnTo>
                <a:lnTo>
                  <a:pt x="652602" y="86512"/>
                </a:lnTo>
                <a:lnTo>
                  <a:pt x="654380" y="87439"/>
                </a:lnTo>
                <a:lnTo>
                  <a:pt x="661568" y="88900"/>
                </a:lnTo>
                <a:lnTo>
                  <a:pt x="666064" y="89280"/>
                </a:lnTo>
                <a:lnTo>
                  <a:pt x="673862" y="89280"/>
                </a:lnTo>
                <a:lnTo>
                  <a:pt x="676147" y="88531"/>
                </a:lnTo>
                <a:lnTo>
                  <a:pt x="680478" y="85623"/>
                </a:lnTo>
                <a:lnTo>
                  <a:pt x="682271" y="83527"/>
                </a:lnTo>
                <a:lnTo>
                  <a:pt x="683666" y="80949"/>
                </a:lnTo>
                <a:lnTo>
                  <a:pt x="691274" y="80949"/>
                </a:lnTo>
                <a:lnTo>
                  <a:pt x="690911" y="79273"/>
                </a:lnTo>
                <a:lnTo>
                  <a:pt x="677545" y="79273"/>
                </a:lnTo>
                <a:lnTo>
                  <a:pt x="670610" y="79159"/>
                </a:lnTo>
                <a:lnTo>
                  <a:pt x="667969" y="78676"/>
                </a:lnTo>
                <a:lnTo>
                  <a:pt x="666800" y="78358"/>
                </a:lnTo>
                <a:lnTo>
                  <a:pt x="665851" y="77939"/>
                </a:lnTo>
                <a:lnTo>
                  <a:pt x="665910" y="77787"/>
                </a:lnTo>
                <a:lnTo>
                  <a:pt x="681418" y="67157"/>
                </a:lnTo>
                <a:lnTo>
                  <a:pt x="688753" y="67157"/>
                </a:lnTo>
                <a:lnTo>
                  <a:pt x="687476" y="59816"/>
                </a:lnTo>
                <a:lnTo>
                  <a:pt x="686790" y="56908"/>
                </a:lnTo>
                <a:lnTo>
                  <a:pt x="685736" y="51346"/>
                </a:lnTo>
                <a:lnTo>
                  <a:pt x="685253" y="48640"/>
                </a:lnTo>
                <a:lnTo>
                  <a:pt x="684288" y="42900"/>
                </a:lnTo>
              </a:path>
              <a:path w="2006600" h="158115">
                <a:moveTo>
                  <a:pt x="688753" y="67157"/>
                </a:moveTo>
                <a:lnTo>
                  <a:pt x="681418" y="67157"/>
                </a:lnTo>
              </a:path>
              <a:path w="2006600" h="158115">
                <a:moveTo>
                  <a:pt x="677545" y="79273"/>
                </a:moveTo>
                <a:lnTo>
                  <a:pt x="690911" y="79273"/>
                </a:lnTo>
              </a:path>
              <a:path w="2006600" h="158115">
                <a:moveTo>
                  <a:pt x="690911" y="79273"/>
                </a:moveTo>
                <a:lnTo>
                  <a:pt x="677545" y="79273"/>
                </a:lnTo>
              </a:path>
              <a:path w="2006600" h="158115">
                <a:moveTo>
                  <a:pt x="681418" y="67157"/>
                </a:moveTo>
                <a:lnTo>
                  <a:pt x="688753" y="67157"/>
                </a:lnTo>
              </a:path>
              <a:path w="2006600" h="158115">
                <a:moveTo>
                  <a:pt x="688753" y="67157"/>
                </a:moveTo>
                <a:lnTo>
                  <a:pt x="681418" y="67157"/>
                </a:lnTo>
                <a:lnTo>
                  <a:pt x="682752" y="74828"/>
                </a:lnTo>
                <a:lnTo>
                  <a:pt x="680199" y="77787"/>
                </a:lnTo>
                <a:lnTo>
                  <a:pt x="677545" y="79273"/>
                </a:lnTo>
                <a:lnTo>
                  <a:pt x="690911" y="79273"/>
                </a:lnTo>
                <a:lnTo>
                  <a:pt x="690621" y="77787"/>
                </a:lnTo>
                <a:lnTo>
                  <a:pt x="688753" y="67157"/>
                </a:lnTo>
              </a:path>
              <a:path w="2006600" h="158115">
                <a:moveTo>
                  <a:pt x="759028" y="77787"/>
                </a:moveTo>
                <a:lnTo>
                  <a:pt x="728865" y="77787"/>
                </a:lnTo>
              </a:path>
              <a:path w="2006600" h="158115">
                <a:moveTo>
                  <a:pt x="739952" y="65328"/>
                </a:moveTo>
                <a:lnTo>
                  <a:pt x="730288" y="65328"/>
                </a:lnTo>
                <a:lnTo>
                  <a:pt x="726236" y="66840"/>
                </a:lnTo>
                <a:lnTo>
                  <a:pt x="723036" y="69888"/>
                </a:lnTo>
                <a:lnTo>
                  <a:pt x="720852" y="72008"/>
                </a:lnTo>
                <a:lnTo>
                  <a:pt x="719033" y="74828"/>
                </a:lnTo>
                <a:lnTo>
                  <a:pt x="717702" y="78282"/>
                </a:lnTo>
                <a:lnTo>
                  <a:pt x="720140" y="77939"/>
                </a:lnTo>
                <a:lnTo>
                  <a:pt x="722566" y="77787"/>
                </a:lnTo>
                <a:lnTo>
                  <a:pt x="759028" y="77787"/>
                </a:lnTo>
                <a:lnTo>
                  <a:pt x="755383" y="74701"/>
                </a:lnTo>
                <a:lnTo>
                  <a:pt x="751579" y="71932"/>
                </a:lnTo>
                <a:lnTo>
                  <a:pt x="745629" y="67652"/>
                </a:lnTo>
                <a:lnTo>
                  <a:pt x="739952" y="65328"/>
                </a:lnTo>
              </a:path>
              <a:path w="2006600" h="158115">
                <a:moveTo>
                  <a:pt x="1416608" y="79527"/>
                </a:moveTo>
                <a:lnTo>
                  <a:pt x="1413560" y="85191"/>
                </a:lnTo>
                <a:lnTo>
                  <a:pt x="1411223" y="90817"/>
                </a:lnTo>
                <a:lnTo>
                  <a:pt x="1407795" y="102552"/>
                </a:lnTo>
                <a:lnTo>
                  <a:pt x="1406893" y="108394"/>
                </a:lnTo>
                <a:lnTo>
                  <a:pt x="1406893" y="121958"/>
                </a:lnTo>
                <a:lnTo>
                  <a:pt x="1410004" y="128028"/>
                </a:lnTo>
                <a:lnTo>
                  <a:pt x="1421930" y="135864"/>
                </a:lnTo>
                <a:lnTo>
                  <a:pt x="1430032" y="137731"/>
                </a:lnTo>
                <a:lnTo>
                  <a:pt x="1440522" y="137731"/>
                </a:lnTo>
                <a:lnTo>
                  <a:pt x="1481429" y="126314"/>
                </a:lnTo>
                <a:lnTo>
                  <a:pt x="1482121" y="125209"/>
                </a:lnTo>
                <a:lnTo>
                  <a:pt x="1431925" y="125209"/>
                </a:lnTo>
                <a:lnTo>
                  <a:pt x="1424863" y="123863"/>
                </a:lnTo>
                <a:lnTo>
                  <a:pt x="1414907" y="118287"/>
                </a:lnTo>
                <a:lnTo>
                  <a:pt x="1412341" y="113753"/>
                </a:lnTo>
                <a:lnTo>
                  <a:pt x="1412341" y="104686"/>
                </a:lnTo>
                <a:lnTo>
                  <a:pt x="1419567" y="80810"/>
                </a:lnTo>
                <a:lnTo>
                  <a:pt x="1416608" y="79527"/>
                </a:lnTo>
              </a:path>
              <a:path w="2006600" h="158115">
                <a:moveTo>
                  <a:pt x="1441297" y="125209"/>
                </a:moveTo>
                <a:lnTo>
                  <a:pt x="1482121" y="125209"/>
                </a:lnTo>
              </a:path>
              <a:path w="2006600" h="158115">
                <a:moveTo>
                  <a:pt x="1482121" y="125209"/>
                </a:moveTo>
                <a:lnTo>
                  <a:pt x="1441297" y="125209"/>
                </a:lnTo>
              </a:path>
              <a:path w="2006600" h="158115">
                <a:moveTo>
                  <a:pt x="1485874" y="96443"/>
                </a:moveTo>
                <a:lnTo>
                  <a:pt x="1479473" y="96443"/>
                </a:lnTo>
                <a:lnTo>
                  <a:pt x="1479892" y="97523"/>
                </a:lnTo>
                <a:lnTo>
                  <a:pt x="1480172" y="98615"/>
                </a:lnTo>
                <a:lnTo>
                  <a:pt x="1480515" y="100723"/>
                </a:lnTo>
                <a:lnTo>
                  <a:pt x="1480616" y="111328"/>
                </a:lnTo>
                <a:lnTo>
                  <a:pt x="1476260" y="116458"/>
                </a:lnTo>
                <a:lnTo>
                  <a:pt x="1441297" y="125209"/>
                </a:lnTo>
                <a:lnTo>
                  <a:pt x="1482121" y="125209"/>
                </a:lnTo>
                <a:lnTo>
                  <a:pt x="1485874" y="119214"/>
                </a:lnTo>
                <a:lnTo>
                  <a:pt x="1485874" y="96443"/>
                </a:lnTo>
              </a:path>
              <a:path w="2006600" h="158115">
                <a:moveTo>
                  <a:pt x="1479473" y="96443"/>
                </a:moveTo>
                <a:lnTo>
                  <a:pt x="1485874" y="96443"/>
                </a:lnTo>
              </a:path>
              <a:path w="2006600" h="158115">
                <a:moveTo>
                  <a:pt x="1485874" y="96443"/>
                </a:moveTo>
                <a:lnTo>
                  <a:pt x="1479473" y="96443"/>
                </a:lnTo>
              </a:path>
              <a:path w="2006600" h="158115">
                <a:moveTo>
                  <a:pt x="1474266" y="62776"/>
                </a:moveTo>
                <a:lnTo>
                  <a:pt x="1464602" y="62776"/>
                </a:lnTo>
                <a:lnTo>
                  <a:pt x="1460957" y="65493"/>
                </a:lnTo>
                <a:lnTo>
                  <a:pt x="1455191" y="75780"/>
                </a:lnTo>
                <a:lnTo>
                  <a:pt x="1453948" y="80429"/>
                </a:lnTo>
                <a:lnTo>
                  <a:pt x="1453873" y="90817"/>
                </a:lnTo>
                <a:lnTo>
                  <a:pt x="1455420" y="94132"/>
                </a:lnTo>
                <a:lnTo>
                  <a:pt x="1461135" y="98272"/>
                </a:lnTo>
                <a:lnTo>
                  <a:pt x="1464487" y="99199"/>
                </a:lnTo>
                <a:lnTo>
                  <a:pt x="1470469" y="99199"/>
                </a:lnTo>
                <a:lnTo>
                  <a:pt x="1479473" y="96443"/>
                </a:lnTo>
                <a:lnTo>
                  <a:pt x="1485874" y="96443"/>
                </a:lnTo>
                <a:lnTo>
                  <a:pt x="1485874" y="87833"/>
                </a:lnTo>
                <a:lnTo>
                  <a:pt x="1485521" y="85890"/>
                </a:lnTo>
                <a:lnTo>
                  <a:pt x="1465554" y="85890"/>
                </a:lnTo>
                <a:lnTo>
                  <a:pt x="1463992" y="85458"/>
                </a:lnTo>
                <a:lnTo>
                  <a:pt x="1461287" y="83769"/>
                </a:lnTo>
                <a:lnTo>
                  <a:pt x="1460601" y="82626"/>
                </a:lnTo>
                <a:lnTo>
                  <a:pt x="1460601" y="79514"/>
                </a:lnTo>
                <a:lnTo>
                  <a:pt x="1461109" y="78168"/>
                </a:lnTo>
                <a:lnTo>
                  <a:pt x="1463230" y="75996"/>
                </a:lnTo>
                <a:lnTo>
                  <a:pt x="1464881" y="75437"/>
                </a:lnTo>
                <a:lnTo>
                  <a:pt x="1482395" y="75437"/>
                </a:lnTo>
                <a:lnTo>
                  <a:pt x="1478622" y="66522"/>
                </a:lnTo>
                <a:lnTo>
                  <a:pt x="1474266" y="62776"/>
                </a:lnTo>
              </a:path>
              <a:path w="2006600" h="158115">
                <a:moveTo>
                  <a:pt x="1482395" y="75437"/>
                </a:moveTo>
                <a:lnTo>
                  <a:pt x="1469123" y="75437"/>
                </a:lnTo>
              </a:path>
              <a:path w="2006600" h="158115">
                <a:moveTo>
                  <a:pt x="1468513" y="85890"/>
                </a:moveTo>
                <a:lnTo>
                  <a:pt x="1485521" y="85890"/>
                </a:lnTo>
              </a:path>
              <a:path w="2006600" h="158115">
                <a:moveTo>
                  <a:pt x="1485521" y="85890"/>
                </a:moveTo>
                <a:lnTo>
                  <a:pt x="1468513" y="85890"/>
                </a:lnTo>
              </a:path>
              <a:path w="2006600" h="158115">
                <a:moveTo>
                  <a:pt x="1469123" y="75437"/>
                </a:moveTo>
                <a:lnTo>
                  <a:pt x="1482395" y="75437"/>
                </a:lnTo>
              </a:path>
              <a:path w="2006600" h="158115">
                <a:moveTo>
                  <a:pt x="1482395" y="75437"/>
                </a:moveTo>
                <a:lnTo>
                  <a:pt x="1469123" y="75437"/>
                </a:lnTo>
                <a:lnTo>
                  <a:pt x="1470761" y="76415"/>
                </a:lnTo>
                <a:lnTo>
                  <a:pt x="1472069" y="78358"/>
                </a:lnTo>
                <a:lnTo>
                  <a:pt x="1472615" y="79057"/>
                </a:lnTo>
                <a:lnTo>
                  <a:pt x="1473466" y="80860"/>
                </a:lnTo>
                <a:lnTo>
                  <a:pt x="1474673" y="83769"/>
                </a:lnTo>
                <a:lnTo>
                  <a:pt x="1473073" y="84467"/>
                </a:lnTo>
                <a:lnTo>
                  <a:pt x="1471764" y="85001"/>
                </a:lnTo>
                <a:lnTo>
                  <a:pt x="1469644" y="85712"/>
                </a:lnTo>
                <a:lnTo>
                  <a:pt x="1468513" y="85890"/>
                </a:lnTo>
                <a:lnTo>
                  <a:pt x="1485521" y="85890"/>
                </a:lnTo>
                <a:lnTo>
                  <a:pt x="1484528" y="80429"/>
                </a:lnTo>
                <a:lnTo>
                  <a:pt x="1482395" y="75437"/>
                </a:lnTo>
              </a:path>
              <a:path w="2006600" h="158115">
                <a:moveTo>
                  <a:pt x="1942414" y="128714"/>
                </a:moveTo>
                <a:lnTo>
                  <a:pt x="1968817" y="140080"/>
                </a:lnTo>
                <a:lnTo>
                  <a:pt x="1975573" y="140080"/>
                </a:lnTo>
                <a:lnTo>
                  <a:pt x="1980082" y="138391"/>
                </a:lnTo>
                <a:lnTo>
                  <a:pt x="1991175" y="131533"/>
                </a:lnTo>
                <a:lnTo>
                  <a:pt x="1958492" y="131533"/>
                </a:lnTo>
                <a:lnTo>
                  <a:pt x="1955444" y="131216"/>
                </a:lnTo>
                <a:lnTo>
                  <a:pt x="1945513" y="129349"/>
                </a:lnTo>
                <a:lnTo>
                  <a:pt x="1942414" y="128714"/>
                </a:lnTo>
              </a:path>
              <a:path w="2006600" h="158115">
                <a:moveTo>
                  <a:pt x="1967230" y="131533"/>
                </a:moveTo>
                <a:lnTo>
                  <a:pt x="1991175" y="131533"/>
                </a:lnTo>
              </a:path>
              <a:path w="2006600" h="158115">
                <a:moveTo>
                  <a:pt x="1991175" y="131533"/>
                </a:moveTo>
                <a:lnTo>
                  <a:pt x="1967230" y="131533"/>
                </a:lnTo>
              </a:path>
              <a:path w="2006600" h="158115">
                <a:moveTo>
                  <a:pt x="1994890" y="64960"/>
                </a:moveTo>
                <a:lnTo>
                  <a:pt x="1990864" y="76022"/>
                </a:lnTo>
                <a:lnTo>
                  <a:pt x="1994027" y="79489"/>
                </a:lnTo>
                <a:lnTo>
                  <a:pt x="1996478" y="82880"/>
                </a:lnTo>
                <a:lnTo>
                  <a:pt x="2000377" y="90271"/>
                </a:lnTo>
                <a:lnTo>
                  <a:pt x="2001469" y="94170"/>
                </a:lnTo>
                <a:lnTo>
                  <a:pt x="2001469" y="102184"/>
                </a:lnTo>
                <a:lnTo>
                  <a:pt x="1973516" y="129603"/>
                </a:lnTo>
                <a:lnTo>
                  <a:pt x="1967230" y="131533"/>
                </a:lnTo>
                <a:lnTo>
                  <a:pt x="1991175" y="131533"/>
                </a:lnTo>
                <a:lnTo>
                  <a:pt x="1996046" y="127279"/>
                </a:lnTo>
                <a:lnTo>
                  <a:pt x="2000005" y="122250"/>
                </a:lnTo>
                <a:lnTo>
                  <a:pt x="2004326" y="116839"/>
                </a:lnTo>
                <a:lnTo>
                  <a:pt x="2006523" y="111480"/>
                </a:lnTo>
                <a:lnTo>
                  <a:pt x="2006523" y="84226"/>
                </a:lnTo>
                <a:lnTo>
                  <a:pt x="2005495" y="79705"/>
                </a:lnTo>
                <a:lnTo>
                  <a:pt x="2001596" y="72110"/>
                </a:lnTo>
                <a:lnTo>
                  <a:pt x="1998738" y="68529"/>
                </a:lnTo>
                <a:lnTo>
                  <a:pt x="1994890" y="64960"/>
                </a:lnTo>
              </a:path>
              <a:path w="2006600" h="158115">
                <a:moveTo>
                  <a:pt x="1195857" y="128650"/>
                </a:moveTo>
                <a:lnTo>
                  <a:pt x="1194650" y="131127"/>
                </a:lnTo>
                <a:lnTo>
                  <a:pt x="1197711" y="132156"/>
                </a:lnTo>
                <a:lnTo>
                  <a:pt x="1203807" y="134289"/>
                </a:lnTo>
                <a:lnTo>
                  <a:pt x="1207681" y="135547"/>
                </a:lnTo>
                <a:lnTo>
                  <a:pt x="1210792" y="136461"/>
                </a:lnTo>
                <a:lnTo>
                  <a:pt x="1216482" y="137667"/>
                </a:lnTo>
                <a:lnTo>
                  <a:pt x="1219682" y="138023"/>
                </a:lnTo>
                <a:lnTo>
                  <a:pt x="1222756" y="138023"/>
                </a:lnTo>
                <a:lnTo>
                  <a:pt x="1228854" y="137221"/>
                </a:lnTo>
                <a:lnTo>
                  <a:pt x="1234576" y="134816"/>
                </a:lnTo>
                <a:lnTo>
                  <a:pt x="1238857" y="131610"/>
                </a:lnTo>
                <a:lnTo>
                  <a:pt x="1209624" y="131610"/>
                </a:lnTo>
                <a:lnTo>
                  <a:pt x="1207046" y="131279"/>
                </a:lnTo>
                <a:lnTo>
                  <a:pt x="1201242" y="129933"/>
                </a:lnTo>
                <a:lnTo>
                  <a:pt x="1198498" y="129260"/>
                </a:lnTo>
                <a:lnTo>
                  <a:pt x="1195857" y="128650"/>
                </a:lnTo>
              </a:path>
              <a:path w="2006600" h="158115">
                <a:moveTo>
                  <a:pt x="1217676" y="131610"/>
                </a:moveTo>
                <a:lnTo>
                  <a:pt x="1238857" y="131610"/>
                </a:lnTo>
              </a:path>
              <a:path w="2006600" h="158115">
                <a:moveTo>
                  <a:pt x="1238857" y="131610"/>
                </a:moveTo>
                <a:lnTo>
                  <a:pt x="1217676" y="131610"/>
                </a:lnTo>
              </a:path>
              <a:path w="2006600" h="158115">
                <a:moveTo>
                  <a:pt x="1246670" y="71424"/>
                </a:moveTo>
                <a:lnTo>
                  <a:pt x="1238542" y="71424"/>
                </a:lnTo>
                <a:lnTo>
                  <a:pt x="1235202" y="73837"/>
                </a:lnTo>
                <a:lnTo>
                  <a:pt x="1230312" y="82753"/>
                </a:lnTo>
                <a:lnTo>
                  <a:pt x="1229303" y="86779"/>
                </a:lnTo>
                <a:lnTo>
                  <a:pt x="1229182" y="97358"/>
                </a:lnTo>
                <a:lnTo>
                  <a:pt x="1230972" y="101130"/>
                </a:lnTo>
                <a:lnTo>
                  <a:pt x="1237703" y="105435"/>
                </a:lnTo>
                <a:lnTo>
                  <a:pt x="1242428" y="106451"/>
                </a:lnTo>
                <a:lnTo>
                  <a:pt x="1248765" y="106451"/>
                </a:lnTo>
                <a:lnTo>
                  <a:pt x="1245057" y="111429"/>
                </a:lnTo>
                <a:lnTo>
                  <a:pt x="1217676" y="131610"/>
                </a:lnTo>
                <a:lnTo>
                  <a:pt x="1238857" y="131610"/>
                </a:lnTo>
                <a:lnTo>
                  <a:pt x="1239922" y="130811"/>
                </a:lnTo>
                <a:lnTo>
                  <a:pt x="1244892" y="125209"/>
                </a:lnTo>
                <a:lnTo>
                  <a:pt x="1250632" y="117538"/>
                </a:lnTo>
                <a:lnTo>
                  <a:pt x="1253502" y="109842"/>
                </a:lnTo>
                <a:lnTo>
                  <a:pt x="1253502" y="94399"/>
                </a:lnTo>
                <a:lnTo>
                  <a:pt x="1244358" y="94399"/>
                </a:lnTo>
                <a:lnTo>
                  <a:pt x="1240967" y="93814"/>
                </a:lnTo>
                <a:lnTo>
                  <a:pt x="1236827" y="91427"/>
                </a:lnTo>
                <a:lnTo>
                  <a:pt x="1235798" y="89661"/>
                </a:lnTo>
                <a:lnTo>
                  <a:pt x="1235798" y="86055"/>
                </a:lnTo>
                <a:lnTo>
                  <a:pt x="1236281" y="84950"/>
                </a:lnTo>
                <a:lnTo>
                  <a:pt x="1238224" y="83210"/>
                </a:lnTo>
                <a:lnTo>
                  <a:pt x="1239354" y="82778"/>
                </a:lnTo>
                <a:lnTo>
                  <a:pt x="1252850" y="82778"/>
                </a:lnTo>
                <a:lnTo>
                  <a:pt x="1252778" y="82270"/>
                </a:lnTo>
                <a:lnTo>
                  <a:pt x="1249603" y="73812"/>
                </a:lnTo>
                <a:lnTo>
                  <a:pt x="1246670" y="71424"/>
                </a:lnTo>
              </a:path>
              <a:path w="2006600" h="158115">
                <a:moveTo>
                  <a:pt x="1252850" y="82778"/>
                </a:moveTo>
                <a:lnTo>
                  <a:pt x="1242517" y="82778"/>
                </a:lnTo>
              </a:path>
              <a:path w="2006600" h="158115">
                <a:moveTo>
                  <a:pt x="1249045" y="94399"/>
                </a:moveTo>
                <a:lnTo>
                  <a:pt x="1253502" y="94399"/>
                </a:lnTo>
              </a:path>
              <a:path w="2006600" h="158115">
                <a:moveTo>
                  <a:pt x="1253502" y="94399"/>
                </a:moveTo>
                <a:lnTo>
                  <a:pt x="1249045" y="94399"/>
                </a:lnTo>
              </a:path>
              <a:path w="2006600" h="158115">
                <a:moveTo>
                  <a:pt x="1242517" y="82778"/>
                </a:moveTo>
                <a:lnTo>
                  <a:pt x="1252850" y="82778"/>
                </a:lnTo>
              </a:path>
              <a:path w="2006600" h="158115">
                <a:moveTo>
                  <a:pt x="1252850" y="82778"/>
                </a:moveTo>
                <a:lnTo>
                  <a:pt x="1242517" y="82778"/>
                </a:lnTo>
                <a:lnTo>
                  <a:pt x="1244053" y="83527"/>
                </a:lnTo>
                <a:lnTo>
                  <a:pt x="1246759" y="86779"/>
                </a:lnTo>
                <a:lnTo>
                  <a:pt x="1248016" y="89903"/>
                </a:lnTo>
                <a:lnTo>
                  <a:pt x="1249045" y="94399"/>
                </a:lnTo>
                <a:lnTo>
                  <a:pt x="1253502" y="94399"/>
                </a:lnTo>
                <a:lnTo>
                  <a:pt x="1253411" y="86779"/>
                </a:lnTo>
                <a:lnTo>
                  <a:pt x="1252850" y="82778"/>
                </a:lnTo>
              </a:path>
              <a:path w="2006600" h="158115">
                <a:moveTo>
                  <a:pt x="414593" y="85890"/>
                </a:moveTo>
                <a:lnTo>
                  <a:pt x="397662" y="85890"/>
                </a:lnTo>
                <a:lnTo>
                  <a:pt x="400062" y="86829"/>
                </a:lnTo>
                <a:lnTo>
                  <a:pt x="402475" y="88696"/>
                </a:lnTo>
                <a:lnTo>
                  <a:pt x="403253" y="89357"/>
                </a:lnTo>
                <a:lnTo>
                  <a:pt x="405153" y="91185"/>
                </a:lnTo>
                <a:lnTo>
                  <a:pt x="407974" y="94056"/>
                </a:lnTo>
                <a:lnTo>
                  <a:pt x="399656" y="94907"/>
                </a:lnTo>
                <a:lnTo>
                  <a:pt x="393420" y="95935"/>
                </a:lnTo>
                <a:lnTo>
                  <a:pt x="384073" y="98704"/>
                </a:lnTo>
                <a:lnTo>
                  <a:pt x="380225" y="101091"/>
                </a:lnTo>
                <a:lnTo>
                  <a:pt x="375196" y="107530"/>
                </a:lnTo>
                <a:lnTo>
                  <a:pt x="373951" y="112153"/>
                </a:lnTo>
                <a:lnTo>
                  <a:pt x="373972" y="119481"/>
                </a:lnTo>
                <a:lnTo>
                  <a:pt x="374789" y="122999"/>
                </a:lnTo>
                <a:lnTo>
                  <a:pt x="376466" y="129019"/>
                </a:lnTo>
                <a:lnTo>
                  <a:pt x="379209" y="138429"/>
                </a:lnTo>
                <a:lnTo>
                  <a:pt x="381482" y="145846"/>
                </a:lnTo>
                <a:lnTo>
                  <a:pt x="382651" y="149732"/>
                </a:lnTo>
                <a:lnTo>
                  <a:pt x="385051" y="157530"/>
                </a:lnTo>
                <a:lnTo>
                  <a:pt x="385724" y="155206"/>
                </a:lnTo>
                <a:lnTo>
                  <a:pt x="386181" y="153301"/>
                </a:lnTo>
                <a:lnTo>
                  <a:pt x="386689" y="150393"/>
                </a:lnTo>
                <a:lnTo>
                  <a:pt x="386751" y="149732"/>
                </a:lnTo>
                <a:lnTo>
                  <a:pt x="386841" y="143967"/>
                </a:lnTo>
                <a:lnTo>
                  <a:pt x="386295" y="140652"/>
                </a:lnTo>
                <a:lnTo>
                  <a:pt x="382981" y="129844"/>
                </a:lnTo>
                <a:lnTo>
                  <a:pt x="380872" y="122808"/>
                </a:lnTo>
                <a:lnTo>
                  <a:pt x="380352" y="119481"/>
                </a:lnTo>
                <a:lnTo>
                  <a:pt x="380352" y="112966"/>
                </a:lnTo>
                <a:lnTo>
                  <a:pt x="384022" y="110350"/>
                </a:lnTo>
                <a:lnTo>
                  <a:pt x="397230" y="107048"/>
                </a:lnTo>
                <a:lnTo>
                  <a:pt x="404063" y="106324"/>
                </a:lnTo>
                <a:lnTo>
                  <a:pt x="420217" y="106324"/>
                </a:lnTo>
                <a:lnTo>
                  <a:pt x="420217" y="94056"/>
                </a:lnTo>
                <a:lnTo>
                  <a:pt x="417842" y="90360"/>
                </a:lnTo>
                <a:lnTo>
                  <a:pt x="416026" y="87718"/>
                </a:lnTo>
                <a:lnTo>
                  <a:pt x="414593" y="85890"/>
                </a:lnTo>
              </a:path>
              <a:path w="2006600" h="158115">
                <a:moveTo>
                  <a:pt x="397662" y="85890"/>
                </a:moveTo>
                <a:lnTo>
                  <a:pt x="414593" y="85890"/>
                </a:lnTo>
              </a:path>
              <a:path w="2006600" h="158115">
                <a:moveTo>
                  <a:pt x="414593" y="85890"/>
                </a:moveTo>
                <a:lnTo>
                  <a:pt x="397662" y="85890"/>
                </a:lnTo>
              </a:path>
              <a:path w="2006600" h="158115">
                <a:moveTo>
                  <a:pt x="401650" y="75437"/>
                </a:moveTo>
                <a:lnTo>
                  <a:pt x="394703" y="75437"/>
                </a:lnTo>
                <a:lnTo>
                  <a:pt x="391198" y="77203"/>
                </a:lnTo>
                <a:lnTo>
                  <a:pt x="386448" y="82778"/>
                </a:lnTo>
                <a:lnTo>
                  <a:pt x="384860" y="85585"/>
                </a:lnTo>
                <a:lnTo>
                  <a:pt x="383451" y="89141"/>
                </a:lnTo>
                <a:lnTo>
                  <a:pt x="386689" y="91185"/>
                </a:lnTo>
                <a:lnTo>
                  <a:pt x="388356" y="89280"/>
                </a:lnTo>
                <a:lnTo>
                  <a:pt x="389648" y="88049"/>
                </a:lnTo>
                <a:lnTo>
                  <a:pt x="392176" y="86372"/>
                </a:lnTo>
                <a:lnTo>
                  <a:pt x="393661" y="85890"/>
                </a:lnTo>
                <a:lnTo>
                  <a:pt x="414593" y="85890"/>
                </a:lnTo>
                <a:lnTo>
                  <a:pt x="412305" y="82969"/>
                </a:lnTo>
                <a:lnTo>
                  <a:pt x="409879" y="80467"/>
                </a:lnTo>
                <a:lnTo>
                  <a:pt x="404571" y="76530"/>
                </a:lnTo>
                <a:lnTo>
                  <a:pt x="401650" y="75437"/>
                </a:lnTo>
              </a:path>
              <a:path w="2006600" h="158115">
                <a:moveTo>
                  <a:pt x="1887245" y="117436"/>
                </a:moveTo>
                <a:lnTo>
                  <a:pt x="1882025" y="127736"/>
                </a:lnTo>
                <a:lnTo>
                  <a:pt x="1893455" y="133654"/>
                </a:lnTo>
                <a:lnTo>
                  <a:pt x="1898929" y="123444"/>
                </a:lnTo>
                <a:lnTo>
                  <a:pt x="1887245" y="117436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4" name="object 24"/>
          <p:cNvSpPr/>
          <p:nvPr/>
        </p:nvSpPr>
        <p:spPr>
          <a:xfrm>
            <a:off x="1472695" y="1498056"/>
            <a:ext cx="2031545" cy="1594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5" name="object 25"/>
          <p:cNvSpPr/>
          <p:nvPr/>
        </p:nvSpPr>
        <p:spPr>
          <a:xfrm>
            <a:off x="1488408" y="1482729"/>
            <a:ext cx="2028125" cy="68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6" name="object 26"/>
          <p:cNvSpPr/>
          <p:nvPr/>
        </p:nvSpPr>
        <p:spPr>
          <a:xfrm>
            <a:off x="1488408" y="1482730"/>
            <a:ext cx="2028408" cy="7072"/>
          </a:xfrm>
          <a:custGeom>
            <a:avLst/>
            <a:gdLst/>
            <a:ahLst/>
            <a:cxnLst/>
            <a:rect l="l" t="t" r="r" b="b"/>
            <a:pathLst>
              <a:path w="2003425" h="6984">
                <a:moveTo>
                  <a:pt x="0" y="6730"/>
                </a:moveTo>
                <a:lnTo>
                  <a:pt x="2003145" y="6730"/>
                </a:lnTo>
                <a:lnTo>
                  <a:pt x="2003145" y="0"/>
                </a:lnTo>
                <a:lnTo>
                  <a:pt x="0" y="0"/>
                </a:lnTo>
                <a:lnTo>
                  <a:pt x="0" y="673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7" name="object 27"/>
          <p:cNvSpPr/>
          <p:nvPr/>
        </p:nvSpPr>
        <p:spPr>
          <a:xfrm>
            <a:off x="1159350" y="1265666"/>
            <a:ext cx="92592" cy="3034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8" name="object 28"/>
          <p:cNvSpPr/>
          <p:nvPr/>
        </p:nvSpPr>
        <p:spPr>
          <a:xfrm>
            <a:off x="710309" y="1072435"/>
            <a:ext cx="593696" cy="3317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29" name="object 29"/>
          <p:cNvSpPr/>
          <p:nvPr/>
        </p:nvSpPr>
        <p:spPr>
          <a:xfrm>
            <a:off x="710309" y="1072435"/>
            <a:ext cx="593696" cy="3317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0" name="object 30"/>
          <p:cNvSpPr/>
          <p:nvPr/>
        </p:nvSpPr>
        <p:spPr>
          <a:xfrm>
            <a:off x="749526" y="1109913"/>
            <a:ext cx="513653" cy="5979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1" name="object 31"/>
          <p:cNvSpPr/>
          <p:nvPr/>
        </p:nvSpPr>
        <p:spPr>
          <a:xfrm>
            <a:off x="749526" y="1109913"/>
            <a:ext cx="513653" cy="5979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2" name="object 32"/>
          <p:cNvSpPr/>
          <p:nvPr/>
        </p:nvSpPr>
        <p:spPr>
          <a:xfrm>
            <a:off x="976851" y="1407533"/>
            <a:ext cx="151278" cy="3008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33" name="object 33"/>
          <p:cNvSpPr/>
          <p:nvPr/>
        </p:nvSpPr>
        <p:spPr>
          <a:xfrm>
            <a:off x="525560" y="879363"/>
            <a:ext cx="945951" cy="8719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0" name="object 60"/>
          <p:cNvSpPr/>
          <p:nvPr/>
        </p:nvSpPr>
        <p:spPr>
          <a:xfrm>
            <a:off x="1" y="10461092"/>
            <a:ext cx="571040" cy="22864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2" name="object 62"/>
          <p:cNvSpPr/>
          <p:nvPr/>
        </p:nvSpPr>
        <p:spPr>
          <a:xfrm>
            <a:off x="0" y="8004175"/>
            <a:ext cx="1179756" cy="2070198"/>
          </a:xfrm>
          <a:custGeom>
            <a:avLst/>
            <a:gdLst/>
            <a:ahLst/>
            <a:cxnLst/>
            <a:rect l="l" t="t" r="r" b="b"/>
            <a:pathLst>
              <a:path w="1165225" h="2044700">
                <a:moveTo>
                  <a:pt x="233743" y="1549400"/>
                </a:moveTo>
                <a:lnTo>
                  <a:pt x="211363" y="1612900"/>
                </a:lnTo>
                <a:lnTo>
                  <a:pt x="203490" y="1651000"/>
                </a:lnTo>
                <a:lnTo>
                  <a:pt x="198961" y="1689100"/>
                </a:lnTo>
                <a:lnTo>
                  <a:pt x="198626" y="1727200"/>
                </a:lnTo>
                <a:lnTo>
                  <a:pt x="203333" y="1765300"/>
                </a:lnTo>
                <a:lnTo>
                  <a:pt x="213932" y="1816100"/>
                </a:lnTo>
                <a:lnTo>
                  <a:pt x="231272" y="1866900"/>
                </a:lnTo>
                <a:lnTo>
                  <a:pt x="256202" y="1917700"/>
                </a:lnTo>
                <a:lnTo>
                  <a:pt x="289572" y="1981200"/>
                </a:lnTo>
                <a:lnTo>
                  <a:pt x="332232" y="2044700"/>
                </a:lnTo>
                <a:lnTo>
                  <a:pt x="348106" y="1981200"/>
                </a:lnTo>
                <a:lnTo>
                  <a:pt x="359762" y="1930400"/>
                </a:lnTo>
                <a:lnTo>
                  <a:pt x="366951" y="1879600"/>
                </a:lnTo>
                <a:lnTo>
                  <a:pt x="369424" y="1828800"/>
                </a:lnTo>
                <a:lnTo>
                  <a:pt x="366931" y="1790700"/>
                </a:lnTo>
                <a:lnTo>
                  <a:pt x="359224" y="1752600"/>
                </a:lnTo>
                <a:lnTo>
                  <a:pt x="346052" y="1727200"/>
                </a:lnTo>
                <a:lnTo>
                  <a:pt x="327168" y="1689100"/>
                </a:lnTo>
                <a:lnTo>
                  <a:pt x="302321" y="1638300"/>
                </a:lnTo>
                <a:lnTo>
                  <a:pt x="271262" y="1600200"/>
                </a:lnTo>
                <a:lnTo>
                  <a:pt x="233743" y="1549400"/>
                </a:lnTo>
              </a:path>
              <a:path w="1165225" h="2044700">
                <a:moveTo>
                  <a:pt x="397687" y="1676400"/>
                </a:moveTo>
                <a:lnTo>
                  <a:pt x="409354" y="1714500"/>
                </a:lnTo>
                <a:lnTo>
                  <a:pt x="423348" y="1739900"/>
                </a:lnTo>
                <a:lnTo>
                  <a:pt x="440571" y="1778000"/>
                </a:lnTo>
                <a:lnTo>
                  <a:pt x="461922" y="1803400"/>
                </a:lnTo>
                <a:lnTo>
                  <a:pt x="488302" y="1841500"/>
                </a:lnTo>
                <a:lnTo>
                  <a:pt x="520612" y="1866900"/>
                </a:lnTo>
                <a:lnTo>
                  <a:pt x="559752" y="1892300"/>
                </a:lnTo>
                <a:lnTo>
                  <a:pt x="606623" y="1917700"/>
                </a:lnTo>
                <a:lnTo>
                  <a:pt x="662126" y="1943100"/>
                </a:lnTo>
                <a:lnTo>
                  <a:pt x="727160" y="1968500"/>
                </a:lnTo>
                <a:lnTo>
                  <a:pt x="802627" y="1993900"/>
                </a:lnTo>
                <a:lnTo>
                  <a:pt x="771143" y="1930400"/>
                </a:lnTo>
                <a:lnTo>
                  <a:pt x="742668" y="1879600"/>
                </a:lnTo>
                <a:lnTo>
                  <a:pt x="715843" y="1841500"/>
                </a:lnTo>
                <a:lnTo>
                  <a:pt x="689312" y="1803400"/>
                </a:lnTo>
                <a:lnTo>
                  <a:pt x="631693" y="1752600"/>
                </a:lnTo>
                <a:lnTo>
                  <a:pt x="558945" y="1727200"/>
                </a:lnTo>
                <a:lnTo>
                  <a:pt x="513502" y="1714500"/>
                </a:lnTo>
                <a:lnTo>
                  <a:pt x="460202" y="1689100"/>
                </a:lnTo>
                <a:lnTo>
                  <a:pt x="397687" y="1676400"/>
                </a:lnTo>
              </a:path>
              <a:path w="1165225" h="2044700">
                <a:moveTo>
                  <a:pt x="0" y="1790700"/>
                </a:moveTo>
                <a:lnTo>
                  <a:pt x="0" y="1896142"/>
                </a:lnTo>
                <a:lnTo>
                  <a:pt x="35156" y="1917700"/>
                </a:lnTo>
                <a:lnTo>
                  <a:pt x="86903" y="1943100"/>
                </a:lnTo>
                <a:lnTo>
                  <a:pt x="150626" y="1955800"/>
                </a:lnTo>
                <a:lnTo>
                  <a:pt x="227977" y="1968500"/>
                </a:lnTo>
                <a:lnTo>
                  <a:pt x="188608" y="1917700"/>
                </a:lnTo>
                <a:lnTo>
                  <a:pt x="154517" y="1866900"/>
                </a:lnTo>
                <a:lnTo>
                  <a:pt x="122802" y="1841500"/>
                </a:lnTo>
                <a:lnTo>
                  <a:pt x="90560" y="1816100"/>
                </a:lnTo>
                <a:lnTo>
                  <a:pt x="54888" y="1803400"/>
                </a:lnTo>
                <a:lnTo>
                  <a:pt x="12882" y="1790700"/>
                </a:lnTo>
                <a:lnTo>
                  <a:pt x="0" y="1790700"/>
                </a:lnTo>
              </a:path>
              <a:path w="1165225" h="2044700">
                <a:moveTo>
                  <a:pt x="489844" y="1460500"/>
                </a:moveTo>
                <a:lnTo>
                  <a:pt x="280366" y="1460500"/>
                </a:lnTo>
                <a:lnTo>
                  <a:pt x="229222" y="1473200"/>
                </a:lnTo>
                <a:lnTo>
                  <a:pt x="251018" y="1498600"/>
                </a:lnTo>
                <a:lnTo>
                  <a:pt x="275051" y="1524000"/>
                </a:lnTo>
                <a:lnTo>
                  <a:pt x="302075" y="1536700"/>
                </a:lnTo>
                <a:lnTo>
                  <a:pt x="332847" y="1562100"/>
                </a:lnTo>
                <a:lnTo>
                  <a:pt x="368122" y="1587500"/>
                </a:lnTo>
                <a:lnTo>
                  <a:pt x="408656" y="1600200"/>
                </a:lnTo>
                <a:lnTo>
                  <a:pt x="455206" y="1612900"/>
                </a:lnTo>
                <a:lnTo>
                  <a:pt x="508526" y="1625600"/>
                </a:lnTo>
                <a:lnTo>
                  <a:pt x="716673" y="1625600"/>
                </a:lnTo>
                <a:lnTo>
                  <a:pt x="660988" y="1574800"/>
                </a:lnTo>
                <a:lnTo>
                  <a:pt x="612809" y="1536700"/>
                </a:lnTo>
                <a:lnTo>
                  <a:pt x="569789" y="1498600"/>
                </a:lnTo>
                <a:lnTo>
                  <a:pt x="529583" y="1473200"/>
                </a:lnTo>
                <a:lnTo>
                  <a:pt x="489844" y="1460500"/>
                </a:lnTo>
              </a:path>
              <a:path w="1165225" h="2044700">
                <a:moveTo>
                  <a:pt x="325715" y="1460500"/>
                </a:moveTo>
                <a:lnTo>
                  <a:pt x="448227" y="1460500"/>
                </a:lnTo>
              </a:path>
              <a:path w="1165225" h="2044700">
                <a:moveTo>
                  <a:pt x="448227" y="1460500"/>
                </a:moveTo>
                <a:lnTo>
                  <a:pt x="325715" y="1460500"/>
                </a:lnTo>
              </a:path>
              <a:path w="1165225" h="2044700">
                <a:moveTo>
                  <a:pt x="402386" y="1447800"/>
                </a:moveTo>
                <a:lnTo>
                  <a:pt x="366109" y="1447800"/>
                </a:lnTo>
                <a:lnTo>
                  <a:pt x="325715" y="1460500"/>
                </a:lnTo>
                <a:lnTo>
                  <a:pt x="448227" y="1460500"/>
                </a:lnTo>
                <a:lnTo>
                  <a:pt x="402386" y="1447800"/>
                </a:lnTo>
              </a:path>
              <a:path w="1165225" h="2044700">
                <a:moveTo>
                  <a:pt x="260502" y="1092200"/>
                </a:moveTo>
                <a:lnTo>
                  <a:pt x="196316" y="1117600"/>
                </a:lnTo>
                <a:lnTo>
                  <a:pt x="144561" y="1143000"/>
                </a:lnTo>
                <a:lnTo>
                  <a:pt x="103211" y="1168400"/>
                </a:lnTo>
                <a:lnTo>
                  <a:pt x="70240" y="1193800"/>
                </a:lnTo>
                <a:lnTo>
                  <a:pt x="21328" y="1257300"/>
                </a:lnTo>
                <a:lnTo>
                  <a:pt x="1333" y="1295400"/>
                </a:lnTo>
                <a:lnTo>
                  <a:pt x="0" y="1298835"/>
                </a:lnTo>
                <a:lnTo>
                  <a:pt x="0" y="1393316"/>
                </a:lnTo>
                <a:lnTo>
                  <a:pt x="83746" y="1358900"/>
                </a:lnTo>
                <a:lnTo>
                  <a:pt x="114690" y="1333500"/>
                </a:lnTo>
                <a:lnTo>
                  <a:pt x="145285" y="1295400"/>
                </a:lnTo>
                <a:lnTo>
                  <a:pt x="175346" y="1257300"/>
                </a:lnTo>
                <a:lnTo>
                  <a:pt x="204692" y="1219200"/>
                </a:lnTo>
                <a:lnTo>
                  <a:pt x="233138" y="1155700"/>
                </a:lnTo>
                <a:lnTo>
                  <a:pt x="260502" y="1092200"/>
                </a:lnTo>
              </a:path>
              <a:path w="1165225" h="2044700">
                <a:moveTo>
                  <a:pt x="446849" y="1219200"/>
                </a:moveTo>
                <a:lnTo>
                  <a:pt x="347141" y="1219200"/>
                </a:lnTo>
                <a:lnTo>
                  <a:pt x="329772" y="1231900"/>
                </a:lnTo>
                <a:lnTo>
                  <a:pt x="319659" y="1257300"/>
                </a:lnTo>
                <a:lnTo>
                  <a:pt x="320230" y="1282700"/>
                </a:lnTo>
                <a:lnTo>
                  <a:pt x="336735" y="1308100"/>
                </a:lnTo>
                <a:lnTo>
                  <a:pt x="366388" y="1333500"/>
                </a:lnTo>
                <a:lnTo>
                  <a:pt x="406400" y="1358900"/>
                </a:lnTo>
                <a:lnTo>
                  <a:pt x="487968" y="1358900"/>
                </a:lnTo>
                <a:lnTo>
                  <a:pt x="517328" y="1346200"/>
                </a:lnTo>
                <a:lnTo>
                  <a:pt x="533628" y="1320800"/>
                </a:lnTo>
                <a:lnTo>
                  <a:pt x="533095" y="1295400"/>
                </a:lnTo>
                <a:lnTo>
                  <a:pt x="516594" y="1257300"/>
                </a:lnTo>
                <a:lnTo>
                  <a:pt x="486915" y="1244600"/>
                </a:lnTo>
                <a:lnTo>
                  <a:pt x="446849" y="1219200"/>
                </a:lnTo>
              </a:path>
              <a:path w="1165225" h="2044700">
                <a:moveTo>
                  <a:pt x="370283" y="1219200"/>
                </a:moveTo>
                <a:lnTo>
                  <a:pt x="409641" y="12192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  <a:lnTo>
                  <a:pt x="852919" y="1257300"/>
                </a:lnTo>
                <a:lnTo>
                  <a:pt x="901191" y="1244600"/>
                </a:lnTo>
              </a:path>
              <a:path w="1165225" h="2044700">
                <a:moveTo>
                  <a:pt x="809126" y="1244600"/>
                </a:moveTo>
                <a:lnTo>
                  <a:pt x="901191" y="1244600"/>
                </a:lnTo>
              </a:path>
              <a:path w="1165225" h="2044700">
                <a:moveTo>
                  <a:pt x="901191" y="1244600"/>
                </a:moveTo>
                <a:lnTo>
                  <a:pt x="809126" y="1244600"/>
                </a:lnTo>
              </a:path>
              <a:path w="1165225" h="2044700">
                <a:moveTo>
                  <a:pt x="939977" y="1092200"/>
                </a:moveTo>
                <a:lnTo>
                  <a:pt x="863725" y="1092200"/>
                </a:lnTo>
                <a:lnTo>
                  <a:pt x="826537" y="1104900"/>
                </a:lnTo>
                <a:lnTo>
                  <a:pt x="787174" y="1117600"/>
                </a:lnTo>
                <a:lnTo>
                  <a:pt x="743944" y="1130300"/>
                </a:lnTo>
                <a:lnTo>
                  <a:pt x="695155" y="1155700"/>
                </a:lnTo>
                <a:lnTo>
                  <a:pt x="639114" y="1193800"/>
                </a:lnTo>
                <a:lnTo>
                  <a:pt x="668328" y="1206500"/>
                </a:lnTo>
                <a:lnTo>
                  <a:pt x="699414" y="1219200"/>
                </a:lnTo>
                <a:lnTo>
                  <a:pt x="732895" y="1231900"/>
                </a:lnTo>
                <a:lnTo>
                  <a:pt x="769292" y="1244600"/>
                </a:lnTo>
                <a:lnTo>
                  <a:pt x="954464" y="1244600"/>
                </a:lnTo>
                <a:lnTo>
                  <a:pt x="1013260" y="1219200"/>
                </a:lnTo>
                <a:lnTo>
                  <a:pt x="1078098" y="1193800"/>
                </a:lnTo>
                <a:lnTo>
                  <a:pt x="1149502" y="1168400"/>
                </a:lnTo>
                <a:lnTo>
                  <a:pt x="1085601" y="1143000"/>
                </a:lnTo>
                <a:lnTo>
                  <a:pt x="1030653" y="1117600"/>
                </a:lnTo>
                <a:lnTo>
                  <a:pt x="982748" y="1104900"/>
                </a:lnTo>
                <a:lnTo>
                  <a:pt x="939977" y="1092200"/>
                </a:lnTo>
              </a:path>
              <a:path w="1165225" h="2044700">
                <a:moveTo>
                  <a:pt x="409641" y="1219200"/>
                </a:moveTo>
                <a:lnTo>
                  <a:pt x="370283" y="1219200"/>
                </a:lnTo>
              </a:path>
              <a:path w="1165225" h="2044700">
                <a:moveTo>
                  <a:pt x="397814" y="1206500"/>
                </a:moveTo>
                <a:lnTo>
                  <a:pt x="370283" y="1219200"/>
                </a:lnTo>
                <a:lnTo>
                  <a:pt x="409641" y="1219200"/>
                </a:lnTo>
                <a:lnTo>
                  <a:pt x="397814" y="1206500"/>
                </a:lnTo>
              </a:path>
              <a:path w="1165225" h="2044700">
                <a:moveTo>
                  <a:pt x="784847" y="723900"/>
                </a:moveTo>
                <a:lnTo>
                  <a:pt x="732493" y="762000"/>
                </a:lnTo>
                <a:lnTo>
                  <a:pt x="689143" y="800100"/>
                </a:lnTo>
                <a:lnTo>
                  <a:pt x="653926" y="838200"/>
                </a:lnTo>
                <a:lnTo>
                  <a:pt x="625972" y="876300"/>
                </a:lnTo>
                <a:lnTo>
                  <a:pt x="604409" y="901700"/>
                </a:lnTo>
                <a:lnTo>
                  <a:pt x="588366" y="939800"/>
                </a:lnTo>
                <a:lnTo>
                  <a:pt x="576973" y="977900"/>
                </a:lnTo>
                <a:lnTo>
                  <a:pt x="569358" y="1016000"/>
                </a:lnTo>
                <a:lnTo>
                  <a:pt x="564651" y="1066800"/>
                </a:lnTo>
                <a:lnTo>
                  <a:pt x="561981" y="1117600"/>
                </a:lnTo>
                <a:lnTo>
                  <a:pt x="560476" y="1181100"/>
                </a:lnTo>
                <a:lnTo>
                  <a:pt x="589006" y="1168400"/>
                </a:lnTo>
                <a:lnTo>
                  <a:pt x="644673" y="1117600"/>
                </a:lnTo>
                <a:lnTo>
                  <a:pt x="695578" y="1066800"/>
                </a:lnTo>
                <a:lnTo>
                  <a:pt x="718155" y="1028700"/>
                </a:lnTo>
                <a:lnTo>
                  <a:pt x="738233" y="977900"/>
                </a:lnTo>
                <a:lnTo>
                  <a:pt x="755378" y="927100"/>
                </a:lnTo>
                <a:lnTo>
                  <a:pt x="769152" y="863600"/>
                </a:lnTo>
                <a:lnTo>
                  <a:pt x="779120" y="800100"/>
                </a:lnTo>
                <a:lnTo>
                  <a:pt x="784847" y="723900"/>
                </a:lnTo>
              </a:path>
              <a:path w="1165225" h="2044700">
                <a:moveTo>
                  <a:pt x="257035" y="889000"/>
                </a:moveTo>
                <a:lnTo>
                  <a:pt x="253131" y="952500"/>
                </a:lnTo>
                <a:lnTo>
                  <a:pt x="254588" y="1003300"/>
                </a:lnTo>
                <a:lnTo>
                  <a:pt x="263061" y="1028700"/>
                </a:lnTo>
                <a:lnTo>
                  <a:pt x="280203" y="1066800"/>
                </a:lnTo>
                <a:lnTo>
                  <a:pt x="307670" y="1104900"/>
                </a:lnTo>
                <a:lnTo>
                  <a:pt x="347116" y="1143000"/>
                </a:lnTo>
                <a:lnTo>
                  <a:pt x="352845" y="1104900"/>
                </a:lnTo>
                <a:lnTo>
                  <a:pt x="354058" y="1079500"/>
                </a:lnTo>
                <a:lnTo>
                  <a:pt x="347919" y="1041400"/>
                </a:lnTo>
                <a:lnTo>
                  <a:pt x="331593" y="990600"/>
                </a:lnTo>
                <a:lnTo>
                  <a:pt x="302243" y="952500"/>
                </a:lnTo>
                <a:lnTo>
                  <a:pt x="257035" y="889000"/>
                </a:lnTo>
              </a:path>
              <a:path w="1165225" h="2044700">
                <a:moveTo>
                  <a:pt x="0" y="930352"/>
                </a:moveTo>
                <a:lnTo>
                  <a:pt x="0" y="1081326"/>
                </a:lnTo>
                <a:lnTo>
                  <a:pt x="1607" y="1079500"/>
                </a:lnTo>
                <a:lnTo>
                  <a:pt x="16522" y="1028700"/>
                </a:lnTo>
                <a:lnTo>
                  <a:pt x="20828" y="990600"/>
                </a:lnTo>
                <a:lnTo>
                  <a:pt x="14160" y="952500"/>
                </a:lnTo>
                <a:lnTo>
                  <a:pt x="0" y="930352"/>
                </a:lnTo>
              </a:path>
              <a:path w="1165225" h="2044700">
                <a:moveTo>
                  <a:pt x="549071" y="914400"/>
                </a:moveTo>
                <a:lnTo>
                  <a:pt x="495297" y="939800"/>
                </a:lnTo>
                <a:lnTo>
                  <a:pt x="456820" y="965200"/>
                </a:lnTo>
                <a:lnTo>
                  <a:pt x="410072" y="1016000"/>
                </a:lnTo>
                <a:lnTo>
                  <a:pt x="393954" y="1054100"/>
                </a:lnTo>
                <a:lnTo>
                  <a:pt x="377444" y="1117600"/>
                </a:lnTo>
                <a:lnTo>
                  <a:pt x="438035" y="1092200"/>
                </a:lnTo>
                <a:lnTo>
                  <a:pt x="468025" y="1066800"/>
                </a:lnTo>
                <a:lnTo>
                  <a:pt x="496955" y="1028700"/>
                </a:lnTo>
                <a:lnTo>
                  <a:pt x="524185" y="977900"/>
                </a:lnTo>
                <a:lnTo>
                  <a:pt x="549071" y="914400"/>
                </a:lnTo>
              </a:path>
              <a:path w="1165225" h="2044700">
                <a:moveTo>
                  <a:pt x="1164818" y="698500"/>
                </a:moveTo>
                <a:lnTo>
                  <a:pt x="1100932" y="711200"/>
                </a:lnTo>
                <a:lnTo>
                  <a:pt x="1047186" y="736600"/>
                </a:lnTo>
                <a:lnTo>
                  <a:pt x="1002224" y="762000"/>
                </a:lnTo>
                <a:lnTo>
                  <a:pt x="964693" y="774700"/>
                </a:lnTo>
                <a:lnTo>
                  <a:pt x="933237" y="800100"/>
                </a:lnTo>
                <a:lnTo>
                  <a:pt x="883130" y="850900"/>
                </a:lnTo>
                <a:lnTo>
                  <a:pt x="861770" y="889000"/>
                </a:lnTo>
                <a:lnTo>
                  <a:pt x="841065" y="939800"/>
                </a:lnTo>
                <a:lnTo>
                  <a:pt x="819660" y="990600"/>
                </a:lnTo>
                <a:lnTo>
                  <a:pt x="796201" y="1041400"/>
                </a:lnTo>
                <a:lnTo>
                  <a:pt x="829088" y="1041400"/>
                </a:lnTo>
                <a:lnTo>
                  <a:pt x="930223" y="1003300"/>
                </a:lnTo>
                <a:lnTo>
                  <a:pt x="998475" y="952500"/>
                </a:lnTo>
                <a:lnTo>
                  <a:pt x="1066239" y="876300"/>
                </a:lnTo>
                <a:lnTo>
                  <a:pt x="1099631" y="825500"/>
                </a:lnTo>
                <a:lnTo>
                  <a:pt x="1132532" y="762000"/>
                </a:lnTo>
                <a:lnTo>
                  <a:pt x="1164818" y="698500"/>
                </a:lnTo>
              </a:path>
              <a:path w="1165225" h="2044700">
                <a:moveTo>
                  <a:pt x="379945" y="749300"/>
                </a:moveTo>
                <a:lnTo>
                  <a:pt x="355984" y="800100"/>
                </a:lnTo>
                <a:lnTo>
                  <a:pt x="342032" y="838200"/>
                </a:lnTo>
                <a:lnTo>
                  <a:pt x="337797" y="876300"/>
                </a:lnTo>
                <a:lnTo>
                  <a:pt x="342988" y="914400"/>
                </a:lnTo>
                <a:lnTo>
                  <a:pt x="357313" y="952500"/>
                </a:lnTo>
                <a:lnTo>
                  <a:pt x="380479" y="1003300"/>
                </a:lnTo>
                <a:lnTo>
                  <a:pt x="396627" y="977900"/>
                </a:lnTo>
                <a:lnTo>
                  <a:pt x="409460" y="952500"/>
                </a:lnTo>
                <a:lnTo>
                  <a:pt x="416593" y="914400"/>
                </a:lnTo>
                <a:lnTo>
                  <a:pt x="415641" y="863600"/>
                </a:lnTo>
                <a:lnTo>
                  <a:pt x="404220" y="812800"/>
                </a:lnTo>
                <a:lnTo>
                  <a:pt x="379945" y="7493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  <a:lnTo>
                  <a:pt x="483045" y="736600"/>
                </a:lnTo>
                <a:lnTo>
                  <a:pt x="523307" y="723900"/>
                </a:lnTo>
              </a:path>
              <a:path w="1165225" h="2044700">
                <a:moveTo>
                  <a:pt x="445309" y="723900"/>
                </a:moveTo>
                <a:lnTo>
                  <a:pt x="523307" y="723900"/>
                </a:lnTo>
              </a:path>
              <a:path w="1165225" h="2044700">
                <a:moveTo>
                  <a:pt x="382320" y="215900"/>
                </a:moveTo>
                <a:lnTo>
                  <a:pt x="340785" y="279400"/>
                </a:lnTo>
                <a:lnTo>
                  <a:pt x="306943" y="317500"/>
                </a:lnTo>
                <a:lnTo>
                  <a:pt x="280293" y="355600"/>
                </a:lnTo>
                <a:lnTo>
                  <a:pt x="260332" y="393700"/>
                </a:lnTo>
                <a:lnTo>
                  <a:pt x="246556" y="431800"/>
                </a:lnTo>
                <a:lnTo>
                  <a:pt x="238464" y="469900"/>
                </a:lnTo>
                <a:lnTo>
                  <a:pt x="235553" y="508000"/>
                </a:lnTo>
                <a:lnTo>
                  <a:pt x="237319" y="558800"/>
                </a:lnTo>
                <a:lnTo>
                  <a:pt x="243261" y="596900"/>
                </a:lnTo>
                <a:lnTo>
                  <a:pt x="252874" y="660400"/>
                </a:lnTo>
                <a:lnTo>
                  <a:pt x="265658" y="723900"/>
                </a:lnTo>
                <a:lnTo>
                  <a:pt x="289534" y="698500"/>
                </a:lnTo>
                <a:lnTo>
                  <a:pt x="312584" y="673100"/>
                </a:lnTo>
                <a:lnTo>
                  <a:pt x="334197" y="635000"/>
                </a:lnTo>
                <a:lnTo>
                  <a:pt x="353766" y="609600"/>
                </a:lnTo>
                <a:lnTo>
                  <a:pt x="370681" y="571500"/>
                </a:lnTo>
                <a:lnTo>
                  <a:pt x="384333" y="533400"/>
                </a:lnTo>
                <a:lnTo>
                  <a:pt x="394112" y="482600"/>
                </a:lnTo>
                <a:lnTo>
                  <a:pt x="399410" y="431800"/>
                </a:lnTo>
                <a:lnTo>
                  <a:pt x="399616" y="368300"/>
                </a:lnTo>
                <a:lnTo>
                  <a:pt x="394123" y="292100"/>
                </a:lnTo>
                <a:lnTo>
                  <a:pt x="382320" y="215900"/>
                </a:lnTo>
              </a:path>
              <a:path w="1165225" h="2044700">
                <a:moveTo>
                  <a:pt x="523307" y="723900"/>
                </a:moveTo>
                <a:lnTo>
                  <a:pt x="445309" y="723900"/>
                </a:lnTo>
              </a:path>
              <a:path w="1165225" h="2044700">
                <a:moveTo>
                  <a:pt x="780166" y="558800"/>
                </a:moveTo>
                <a:lnTo>
                  <a:pt x="562479" y="558800"/>
                </a:lnTo>
                <a:lnTo>
                  <a:pt x="523810" y="571500"/>
                </a:lnTo>
                <a:lnTo>
                  <a:pt x="484910" y="596900"/>
                </a:lnTo>
                <a:lnTo>
                  <a:pt x="443486" y="622300"/>
                </a:lnTo>
                <a:lnTo>
                  <a:pt x="397248" y="660400"/>
                </a:lnTo>
                <a:lnTo>
                  <a:pt x="343903" y="711200"/>
                </a:lnTo>
                <a:lnTo>
                  <a:pt x="376071" y="711200"/>
                </a:lnTo>
                <a:lnTo>
                  <a:pt x="409762" y="723900"/>
                </a:lnTo>
                <a:lnTo>
                  <a:pt x="566426" y="723900"/>
                </a:lnTo>
                <a:lnTo>
                  <a:pt x="612739" y="711200"/>
                </a:lnTo>
                <a:lnTo>
                  <a:pt x="662578" y="685800"/>
                </a:lnTo>
                <a:lnTo>
                  <a:pt x="716279" y="660400"/>
                </a:lnTo>
                <a:lnTo>
                  <a:pt x="774174" y="622300"/>
                </a:lnTo>
                <a:lnTo>
                  <a:pt x="836599" y="571500"/>
                </a:lnTo>
                <a:lnTo>
                  <a:pt x="780166" y="558800"/>
                </a:lnTo>
              </a:path>
              <a:path w="1165225" h="2044700">
                <a:moveTo>
                  <a:pt x="603206" y="558800"/>
                </a:moveTo>
                <a:lnTo>
                  <a:pt x="730645" y="558800"/>
                </a:lnTo>
              </a:path>
              <a:path w="1165225" h="2044700">
                <a:moveTo>
                  <a:pt x="91717" y="508000"/>
                </a:moveTo>
                <a:lnTo>
                  <a:pt x="15328" y="508000"/>
                </a:lnTo>
                <a:lnTo>
                  <a:pt x="0" y="517720"/>
                </a:lnTo>
                <a:lnTo>
                  <a:pt x="0" y="647700"/>
                </a:lnTo>
                <a:lnTo>
                  <a:pt x="55549" y="647700"/>
                </a:lnTo>
                <a:lnTo>
                  <a:pt x="95632" y="622300"/>
                </a:lnTo>
                <a:lnTo>
                  <a:pt x="125352" y="596900"/>
                </a:lnTo>
                <a:lnTo>
                  <a:pt x="141903" y="571500"/>
                </a:lnTo>
                <a:lnTo>
                  <a:pt x="142481" y="546100"/>
                </a:lnTo>
                <a:lnTo>
                  <a:pt x="132365" y="533400"/>
                </a:lnTo>
                <a:lnTo>
                  <a:pt x="114944" y="520700"/>
                </a:lnTo>
                <a:lnTo>
                  <a:pt x="91717" y="508000"/>
                </a:lnTo>
              </a:path>
              <a:path w="1165225" h="2044700">
                <a:moveTo>
                  <a:pt x="730645" y="558800"/>
                </a:moveTo>
                <a:lnTo>
                  <a:pt x="603206" y="558800"/>
                </a:lnTo>
              </a:path>
              <a:path w="1165225" h="2044700">
                <a:moveTo>
                  <a:pt x="687022" y="546100"/>
                </a:moveTo>
                <a:lnTo>
                  <a:pt x="648284" y="546100"/>
                </a:lnTo>
                <a:lnTo>
                  <a:pt x="603206" y="558800"/>
                </a:lnTo>
                <a:lnTo>
                  <a:pt x="730645" y="558800"/>
                </a:lnTo>
                <a:lnTo>
                  <a:pt x="687022" y="546100"/>
                </a:lnTo>
              </a:path>
              <a:path w="1165225" h="2044700">
                <a:moveTo>
                  <a:pt x="746150" y="101600"/>
                </a:moveTo>
                <a:lnTo>
                  <a:pt x="688806" y="139700"/>
                </a:lnTo>
                <a:lnTo>
                  <a:pt x="641015" y="177800"/>
                </a:lnTo>
                <a:lnTo>
                  <a:pt x="601714" y="203200"/>
                </a:lnTo>
                <a:lnTo>
                  <a:pt x="569840" y="228600"/>
                </a:lnTo>
                <a:lnTo>
                  <a:pt x="544332" y="266700"/>
                </a:lnTo>
                <a:lnTo>
                  <a:pt x="524127" y="292100"/>
                </a:lnTo>
                <a:lnTo>
                  <a:pt x="508162" y="330200"/>
                </a:lnTo>
                <a:lnTo>
                  <a:pt x="495376" y="368300"/>
                </a:lnTo>
                <a:lnTo>
                  <a:pt x="484707" y="419100"/>
                </a:lnTo>
                <a:lnTo>
                  <a:pt x="475091" y="469900"/>
                </a:lnTo>
                <a:lnTo>
                  <a:pt x="465467" y="533400"/>
                </a:lnTo>
                <a:lnTo>
                  <a:pt x="526546" y="508000"/>
                </a:lnTo>
                <a:lnTo>
                  <a:pt x="556717" y="482600"/>
                </a:lnTo>
                <a:lnTo>
                  <a:pt x="586206" y="457200"/>
                </a:lnTo>
                <a:lnTo>
                  <a:pt x="614688" y="431800"/>
                </a:lnTo>
                <a:lnTo>
                  <a:pt x="641836" y="393700"/>
                </a:lnTo>
                <a:lnTo>
                  <a:pt x="667325" y="355600"/>
                </a:lnTo>
                <a:lnTo>
                  <a:pt x="690826" y="304800"/>
                </a:lnTo>
                <a:lnTo>
                  <a:pt x="712015" y="254000"/>
                </a:lnTo>
                <a:lnTo>
                  <a:pt x="730565" y="177800"/>
                </a:lnTo>
                <a:lnTo>
                  <a:pt x="746150" y="101600"/>
                </a:lnTo>
              </a:path>
              <a:path w="1165225" h="2044700">
                <a:moveTo>
                  <a:pt x="242023" y="0"/>
                </a:moveTo>
                <a:lnTo>
                  <a:pt x="185467" y="38100"/>
                </a:lnTo>
                <a:lnTo>
                  <a:pt x="138382" y="63500"/>
                </a:lnTo>
                <a:lnTo>
                  <a:pt x="99737" y="101600"/>
                </a:lnTo>
                <a:lnTo>
                  <a:pt x="68501" y="127000"/>
                </a:lnTo>
                <a:lnTo>
                  <a:pt x="24136" y="190500"/>
                </a:lnTo>
                <a:lnTo>
                  <a:pt x="8945" y="228600"/>
                </a:lnTo>
                <a:lnTo>
                  <a:pt x="0" y="257228"/>
                </a:lnTo>
                <a:lnTo>
                  <a:pt x="0" y="419510"/>
                </a:lnTo>
                <a:lnTo>
                  <a:pt x="977" y="419100"/>
                </a:lnTo>
                <a:lnTo>
                  <a:pt x="31138" y="393700"/>
                </a:lnTo>
                <a:lnTo>
                  <a:pt x="60876" y="381000"/>
                </a:lnTo>
                <a:lnTo>
                  <a:pt x="89844" y="355600"/>
                </a:lnTo>
                <a:lnTo>
                  <a:pt x="117698" y="317500"/>
                </a:lnTo>
                <a:lnTo>
                  <a:pt x="144090" y="292100"/>
                </a:lnTo>
                <a:lnTo>
                  <a:pt x="168675" y="241300"/>
                </a:lnTo>
                <a:lnTo>
                  <a:pt x="191107" y="203200"/>
                </a:lnTo>
                <a:lnTo>
                  <a:pt x="211040" y="139700"/>
                </a:lnTo>
                <a:lnTo>
                  <a:pt x="228127" y="76200"/>
                </a:lnTo>
                <a:lnTo>
                  <a:pt x="242023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3" name="object 63"/>
          <p:cNvSpPr/>
          <p:nvPr/>
        </p:nvSpPr>
        <p:spPr>
          <a:xfrm>
            <a:off x="0" y="8004175"/>
            <a:ext cx="1179344" cy="207019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23"/>
          </a:p>
        </p:txBody>
      </p:sp>
      <p:sp>
        <p:nvSpPr>
          <p:cNvPr id="66" name="object 66"/>
          <p:cNvSpPr txBox="1"/>
          <p:nvPr/>
        </p:nvSpPr>
        <p:spPr>
          <a:xfrm>
            <a:off x="297863" y="10498912"/>
            <a:ext cx="154943" cy="146459"/>
          </a:xfrm>
          <a:prstGeom prst="rect">
            <a:avLst/>
          </a:prstGeom>
        </p:spPr>
        <p:txBody>
          <a:bodyPr vert="horz" wrap="square" lIns="0" tIns="4500" rIns="0" bIns="0" rtlCol="0">
            <a:spAutoFit/>
          </a:bodyPr>
          <a:lstStyle/>
          <a:p>
            <a:pPr marL="12859">
              <a:spcBef>
                <a:spcPts val="35"/>
              </a:spcBef>
            </a:pPr>
            <a:r>
              <a:rPr sz="911" spc="-5" dirty="0">
                <a:solidFill>
                  <a:srgbClr val="FFFFFF"/>
                </a:solidFill>
                <a:latin typeface="Helvetica"/>
                <a:cs typeface="Helvetica"/>
              </a:rPr>
              <a:t>10</a:t>
            </a:r>
            <a:endParaRPr sz="911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4455</TotalTime>
  <Words>1888</Words>
  <Application>Microsoft Office PowerPoint</Application>
  <PresentationFormat>Custom</PresentationFormat>
  <Paragraphs>193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Dubai</vt:lpstr>
      <vt:lpstr>Helvetica</vt:lpstr>
      <vt:lpstr>Lucida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 alaradi</dc:creator>
  <cp:lastModifiedBy>Nour Salim Alaradi</cp:lastModifiedBy>
  <cp:revision>9</cp:revision>
  <dcterms:created xsi:type="dcterms:W3CDTF">2023-06-03T16:46:40Z</dcterms:created>
  <dcterms:modified xsi:type="dcterms:W3CDTF">2023-10-19T11:35:46Z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2022-05-12T00:00:00Z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2023-06-03T00:00:00Z</vt:filetime>
  </property>
</Properties>
</file>